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7"/>
  </p:notesMasterIdLst>
  <p:handoutMasterIdLst>
    <p:handoutMasterId r:id="rId8"/>
  </p:handoutMasterIdLst>
  <p:sldIdLst>
    <p:sldId id="256" r:id="rId5"/>
    <p:sldId id="263" r:id="rId6"/>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AB8101-8EB3-41C7-A8EF-A9EBEDB9CC7D}" v="70" dt="2025-08-05T08:49:09.7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25AB8101-8EB3-41C7-A8EF-A9EBEDB9CC7D}"/>
    <pc:docChg chg="custSel modSld modMainMaster">
      <pc:chgData name="Bryson, Declan" userId="f2c03bb0-c178-4621-a9dc-2b8938c755a0" providerId="ADAL" clId="{25AB8101-8EB3-41C7-A8EF-A9EBEDB9CC7D}" dt="2025-08-05T08:48:40.426" v="21" actId="1076"/>
      <pc:docMkLst>
        <pc:docMk/>
      </pc:docMkLst>
      <pc:sldChg chg="addSp modSp mod chgLayout">
        <pc:chgData name="Bryson, Declan" userId="f2c03bb0-c178-4621-a9dc-2b8938c755a0" providerId="ADAL" clId="{25AB8101-8EB3-41C7-A8EF-A9EBEDB9CC7D}" dt="2025-08-05T08:48:27.917" v="18" actId="26606"/>
        <pc:sldMkLst>
          <pc:docMk/>
          <pc:sldMk cId="0" sldId="256"/>
        </pc:sldMkLst>
        <pc:spChg chg="mod">
          <ac:chgData name="Bryson, Declan" userId="f2c03bb0-c178-4621-a9dc-2b8938c755a0" providerId="ADAL" clId="{25AB8101-8EB3-41C7-A8EF-A9EBEDB9CC7D}" dt="2025-08-05T08:48:27.917" v="18" actId="26606"/>
          <ac:spMkLst>
            <pc:docMk/>
            <pc:sldMk cId="0" sldId="256"/>
            <ac:spMk id="2050" creationId="{56F83E8D-5A54-B8B9-69C3-2C8F683AC356}"/>
          </ac:spMkLst>
        </pc:spChg>
        <pc:spChg chg="mod">
          <ac:chgData name="Bryson, Declan" userId="f2c03bb0-c178-4621-a9dc-2b8938c755a0" providerId="ADAL" clId="{25AB8101-8EB3-41C7-A8EF-A9EBEDB9CC7D}" dt="2025-08-05T08:48:27.917" v="18" actId="26606"/>
          <ac:spMkLst>
            <pc:docMk/>
            <pc:sldMk cId="0" sldId="256"/>
            <ac:spMk id="2051" creationId="{87B71AF1-BFB4-14F2-306C-1B0483CE4FED}"/>
          </ac:spMkLst>
        </pc:spChg>
        <pc:spChg chg="add mod">
          <ac:chgData name="Bryson, Declan" userId="f2c03bb0-c178-4621-a9dc-2b8938c755a0" providerId="ADAL" clId="{25AB8101-8EB3-41C7-A8EF-A9EBEDB9CC7D}" dt="2025-08-05T08:48:27.917" v="18" actId="26606"/>
          <ac:spMkLst>
            <pc:docMk/>
            <pc:sldMk cId="0" sldId="256"/>
            <ac:spMk id="2056" creationId="{507F2269-B9FF-3D29-902F-A21928583B22}"/>
          </ac:spMkLst>
        </pc:spChg>
      </pc:sldChg>
      <pc:sldChg chg="modSp">
        <pc:chgData name="Bryson, Declan" userId="f2c03bb0-c178-4621-a9dc-2b8938c755a0" providerId="ADAL" clId="{25AB8101-8EB3-41C7-A8EF-A9EBEDB9CC7D}" dt="2025-08-05T08:48:40.426" v="21" actId="1076"/>
        <pc:sldMkLst>
          <pc:docMk/>
          <pc:sldMk cId="0" sldId="263"/>
        </pc:sldMkLst>
        <pc:spChg chg="mod">
          <ac:chgData name="Bryson, Declan" userId="f2c03bb0-c178-4621-a9dc-2b8938c755a0" providerId="ADAL" clId="{25AB8101-8EB3-41C7-A8EF-A9EBEDB9CC7D}" dt="2025-08-05T08:48:37.041" v="20" actId="1076"/>
          <ac:spMkLst>
            <pc:docMk/>
            <pc:sldMk cId="0" sldId="263"/>
            <ac:spMk id="3074" creationId="{2C64E9CC-7FA2-4E45-A144-AC5B66216D4F}"/>
          </ac:spMkLst>
        </pc:spChg>
        <pc:spChg chg="mod">
          <ac:chgData name="Bryson, Declan" userId="f2c03bb0-c178-4621-a9dc-2b8938c755a0" providerId="ADAL" clId="{25AB8101-8EB3-41C7-A8EF-A9EBEDB9CC7D}" dt="2025-08-05T08:48:40.426" v="21" actId="1076"/>
          <ac:spMkLst>
            <pc:docMk/>
            <pc:sldMk cId="0" sldId="263"/>
            <ac:spMk id="3075" creationId="{4741ADB7-7C16-9123-1038-3A096FC0981F}"/>
          </ac:spMkLst>
        </pc:spChg>
      </pc:sldChg>
      <pc:sldMasterChg chg="modSldLayout">
        <pc:chgData name="Bryson, Declan" userId="f2c03bb0-c178-4621-a9dc-2b8938c755a0" providerId="ADAL" clId="{25AB8101-8EB3-41C7-A8EF-A9EBEDB9CC7D}" dt="2025-08-05T08:48:21.983" v="17"/>
        <pc:sldMasterMkLst>
          <pc:docMk/>
          <pc:sldMasterMk cId="3588113422" sldId="2147483673"/>
        </pc:sldMasterMkLst>
        <pc:sldLayoutChg chg="modSp">
          <pc:chgData name="Bryson, Declan" userId="f2c03bb0-c178-4621-a9dc-2b8938c755a0" providerId="ADAL" clId="{25AB8101-8EB3-41C7-A8EF-A9EBEDB9CC7D}" dt="2025-08-05T08:48:21.908" v="1"/>
          <pc:sldLayoutMkLst>
            <pc:docMk/>
            <pc:sldMasterMk cId="3588113422" sldId="2147483673"/>
            <pc:sldLayoutMk cId="4092084264" sldId="2147483674"/>
          </pc:sldLayoutMkLst>
          <pc:spChg chg="mod">
            <ac:chgData name="Bryson, Declan" userId="f2c03bb0-c178-4621-a9dc-2b8938c755a0" providerId="ADAL" clId="{25AB8101-8EB3-41C7-A8EF-A9EBEDB9CC7D}" dt="2025-08-05T08:48:21.908" v="1"/>
            <ac:spMkLst>
              <pc:docMk/>
              <pc:sldMasterMk cId="3588113422" sldId="2147483673"/>
              <pc:sldLayoutMk cId="4092084264" sldId="2147483674"/>
              <ac:spMk id="7" creationId="{EA0F1804-2CCB-CB57-EBD3-DF9DA37512F4}"/>
            </ac:spMkLst>
          </pc:spChg>
        </pc:sldLayoutChg>
        <pc:sldLayoutChg chg="modSp">
          <pc:chgData name="Bryson, Declan" userId="f2c03bb0-c178-4621-a9dc-2b8938c755a0" providerId="ADAL" clId="{25AB8101-8EB3-41C7-A8EF-A9EBEDB9CC7D}" dt="2025-08-05T08:48:21.915" v="2"/>
          <pc:sldLayoutMkLst>
            <pc:docMk/>
            <pc:sldMasterMk cId="3588113422" sldId="2147483673"/>
            <pc:sldLayoutMk cId="1166634790" sldId="2147483675"/>
          </pc:sldLayoutMkLst>
          <pc:spChg chg="mod">
            <ac:chgData name="Bryson, Declan" userId="f2c03bb0-c178-4621-a9dc-2b8938c755a0" providerId="ADAL" clId="{25AB8101-8EB3-41C7-A8EF-A9EBEDB9CC7D}" dt="2025-08-05T08:48:21.915" v="2"/>
            <ac:spMkLst>
              <pc:docMk/>
              <pc:sldMasterMk cId="3588113422" sldId="2147483673"/>
              <pc:sldLayoutMk cId="1166634790" sldId="2147483675"/>
              <ac:spMk id="5" creationId="{45CC3929-0604-FC3C-F26F-CDCFDF9E1990}"/>
            </ac:spMkLst>
          </pc:spChg>
        </pc:sldLayoutChg>
        <pc:sldLayoutChg chg="modSp">
          <pc:chgData name="Bryson, Declan" userId="f2c03bb0-c178-4621-a9dc-2b8938c755a0" providerId="ADAL" clId="{25AB8101-8EB3-41C7-A8EF-A9EBEDB9CC7D}" dt="2025-08-05T08:48:21.920" v="3"/>
          <pc:sldLayoutMkLst>
            <pc:docMk/>
            <pc:sldMasterMk cId="3588113422" sldId="2147483673"/>
            <pc:sldLayoutMk cId="2561125672" sldId="2147483676"/>
          </pc:sldLayoutMkLst>
          <pc:spChg chg="mod">
            <ac:chgData name="Bryson, Declan" userId="f2c03bb0-c178-4621-a9dc-2b8938c755a0" providerId="ADAL" clId="{25AB8101-8EB3-41C7-A8EF-A9EBEDB9CC7D}" dt="2025-08-05T08:48:21.920" v="3"/>
            <ac:spMkLst>
              <pc:docMk/>
              <pc:sldMasterMk cId="3588113422" sldId="2147483673"/>
              <pc:sldLayoutMk cId="2561125672" sldId="2147483676"/>
              <ac:spMk id="5" creationId="{B5A9425A-9E5A-94E2-7556-EDD96226E1F2}"/>
            </ac:spMkLst>
          </pc:spChg>
        </pc:sldLayoutChg>
        <pc:sldLayoutChg chg="modSp">
          <pc:chgData name="Bryson, Declan" userId="f2c03bb0-c178-4621-a9dc-2b8938c755a0" providerId="ADAL" clId="{25AB8101-8EB3-41C7-A8EF-A9EBEDB9CC7D}" dt="2025-08-05T08:48:21.924" v="4"/>
          <pc:sldLayoutMkLst>
            <pc:docMk/>
            <pc:sldMasterMk cId="3588113422" sldId="2147483673"/>
            <pc:sldLayoutMk cId="2396009689" sldId="2147483677"/>
          </pc:sldLayoutMkLst>
          <pc:spChg chg="mod">
            <ac:chgData name="Bryson, Declan" userId="f2c03bb0-c178-4621-a9dc-2b8938c755a0" providerId="ADAL" clId="{25AB8101-8EB3-41C7-A8EF-A9EBEDB9CC7D}" dt="2025-08-05T08:48:21.924" v="4"/>
            <ac:spMkLst>
              <pc:docMk/>
              <pc:sldMasterMk cId="3588113422" sldId="2147483673"/>
              <pc:sldLayoutMk cId="2396009689" sldId="2147483677"/>
              <ac:spMk id="6" creationId="{25D9A45A-6EB3-D4F5-CEC7-C8B168D53A00}"/>
            </ac:spMkLst>
          </pc:spChg>
        </pc:sldLayoutChg>
        <pc:sldLayoutChg chg="modSp">
          <pc:chgData name="Bryson, Declan" userId="f2c03bb0-c178-4621-a9dc-2b8938c755a0" providerId="ADAL" clId="{25AB8101-8EB3-41C7-A8EF-A9EBEDB9CC7D}" dt="2025-08-05T08:48:21.929" v="5"/>
          <pc:sldLayoutMkLst>
            <pc:docMk/>
            <pc:sldMasterMk cId="3588113422" sldId="2147483673"/>
            <pc:sldLayoutMk cId="2450858975" sldId="2147483678"/>
          </pc:sldLayoutMkLst>
          <pc:spChg chg="mod">
            <ac:chgData name="Bryson, Declan" userId="f2c03bb0-c178-4621-a9dc-2b8938c755a0" providerId="ADAL" clId="{25AB8101-8EB3-41C7-A8EF-A9EBEDB9CC7D}" dt="2025-08-05T08:48:21.929" v="5"/>
            <ac:spMkLst>
              <pc:docMk/>
              <pc:sldMasterMk cId="3588113422" sldId="2147483673"/>
              <pc:sldLayoutMk cId="2450858975" sldId="2147483678"/>
              <ac:spMk id="8" creationId="{F762742C-BB6F-D5C7-BFD2-BC57141E52D6}"/>
            </ac:spMkLst>
          </pc:spChg>
        </pc:sldLayoutChg>
        <pc:sldLayoutChg chg="modSp">
          <pc:chgData name="Bryson, Declan" userId="f2c03bb0-c178-4621-a9dc-2b8938c755a0" providerId="ADAL" clId="{25AB8101-8EB3-41C7-A8EF-A9EBEDB9CC7D}" dt="2025-08-05T08:48:21.933" v="6"/>
          <pc:sldLayoutMkLst>
            <pc:docMk/>
            <pc:sldMasterMk cId="3588113422" sldId="2147483673"/>
            <pc:sldLayoutMk cId="2750928507" sldId="2147483679"/>
          </pc:sldLayoutMkLst>
          <pc:spChg chg="mod">
            <ac:chgData name="Bryson, Declan" userId="f2c03bb0-c178-4621-a9dc-2b8938c755a0" providerId="ADAL" clId="{25AB8101-8EB3-41C7-A8EF-A9EBEDB9CC7D}" dt="2025-08-05T08:48:21.933" v="6"/>
            <ac:spMkLst>
              <pc:docMk/>
              <pc:sldMasterMk cId="3588113422" sldId="2147483673"/>
              <pc:sldLayoutMk cId="2750928507" sldId="2147483679"/>
              <ac:spMk id="4" creationId="{857CDD2A-AE92-3FAA-D1A3-B1D09E6CA37F}"/>
            </ac:spMkLst>
          </pc:spChg>
        </pc:sldLayoutChg>
        <pc:sldLayoutChg chg="modSp">
          <pc:chgData name="Bryson, Declan" userId="f2c03bb0-c178-4621-a9dc-2b8938c755a0" providerId="ADAL" clId="{25AB8101-8EB3-41C7-A8EF-A9EBEDB9CC7D}" dt="2025-08-05T08:48:21.938" v="7"/>
          <pc:sldLayoutMkLst>
            <pc:docMk/>
            <pc:sldMasterMk cId="3588113422" sldId="2147483673"/>
            <pc:sldLayoutMk cId="3539963965" sldId="2147483680"/>
          </pc:sldLayoutMkLst>
          <pc:spChg chg="mod">
            <ac:chgData name="Bryson, Declan" userId="f2c03bb0-c178-4621-a9dc-2b8938c755a0" providerId="ADAL" clId="{25AB8101-8EB3-41C7-A8EF-A9EBEDB9CC7D}" dt="2025-08-05T08:48:21.938" v="7"/>
            <ac:spMkLst>
              <pc:docMk/>
              <pc:sldMasterMk cId="3588113422" sldId="2147483673"/>
              <pc:sldLayoutMk cId="3539963965" sldId="2147483680"/>
              <ac:spMk id="3" creationId="{9033C488-44AB-CEC3-97AC-270784CCBCC0}"/>
            </ac:spMkLst>
          </pc:spChg>
        </pc:sldLayoutChg>
        <pc:sldLayoutChg chg="modSp">
          <pc:chgData name="Bryson, Declan" userId="f2c03bb0-c178-4621-a9dc-2b8938c755a0" providerId="ADAL" clId="{25AB8101-8EB3-41C7-A8EF-A9EBEDB9CC7D}" dt="2025-08-05T08:48:21.942" v="8"/>
          <pc:sldLayoutMkLst>
            <pc:docMk/>
            <pc:sldMasterMk cId="3588113422" sldId="2147483673"/>
            <pc:sldLayoutMk cId="2047541429" sldId="2147483681"/>
          </pc:sldLayoutMkLst>
          <pc:spChg chg="mod">
            <ac:chgData name="Bryson, Declan" userId="f2c03bb0-c178-4621-a9dc-2b8938c755a0" providerId="ADAL" clId="{25AB8101-8EB3-41C7-A8EF-A9EBEDB9CC7D}" dt="2025-08-05T08:48:21.942" v="8"/>
            <ac:spMkLst>
              <pc:docMk/>
              <pc:sldMasterMk cId="3588113422" sldId="2147483673"/>
              <pc:sldLayoutMk cId="2047541429" sldId="2147483681"/>
              <ac:spMk id="6" creationId="{51C9CAC8-3E28-C2B7-374B-5B8BAF06EB23}"/>
            </ac:spMkLst>
          </pc:spChg>
        </pc:sldLayoutChg>
        <pc:sldLayoutChg chg="modSp">
          <pc:chgData name="Bryson, Declan" userId="f2c03bb0-c178-4621-a9dc-2b8938c755a0" providerId="ADAL" clId="{25AB8101-8EB3-41C7-A8EF-A9EBEDB9CC7D}" dt="2025-08-05T08:48:21.946" v="9"/>
          <pc:sldLayoutMkLst>
            <pc:docMk/>
            <pc:sldMasterMk cId="3588113422" sldId="2147483673"/>
            <pc:sldLayoutMk cId="3262827168" sldId="2147483682"/>
          </pc:sldLayoutMkLst>
          <pc:spChg chg="mod">
            <ac:chgData name="Bryson, Declan" userId="f2c03bb0-c178-4621-a9dc-2b8938c755a0" providerId="ADAL" clId="{25AB8101-8EB3-41C7-A8EF-A9EBEDB9CC7D}" dt="2025-08-05T08:48:21.946" v="9"/>
            <ac:spMkLst>
              <pc:docMk/>
              <pc:sldMasterMk cId="3588113422" sldId="2147483673"/>
              <pc:sldLayoutMk cId="3262827168" sldId="2147483682"/>
              <ac:spMk id="5" creationId="{B5C426D4-DDF3-86E0-21AE-47FC47367B4B}"/>
            </ac:spMkLst>
          </pc:spChg>
        </pc:sldLayoutChg>
        <pc:sldLayoutChg chg="modSp">
          <pc:chgData name="Bryson, Declan" userId="f2c03bb0-c178-4621-a9dc-2b8938c755a0" providerId="ADAL" clId="{25AB8101-8EB3-41C7-A8EF-A9EBEDB9CC7D}" dt="2025-08-05T08:48:21.951" v="10"/>
          <pc:sldLayoutMkLst>
            <pc:docMk/>
            <pc:sldMasterMk cId="3588113422" sldId="2147483673"/>
            <pc:sldLayoutMk cId="294475227" sldId="2147483683"/>
          </pc:sldLayoutMkLst>
          <pc:spChg chg="mod">
            <ac:chgData name="Bryson, Declan" userId="f2c03bb0-c178-4621-a9dc-2b8938c755a0" providerId="ADAL" clId="{25AB8101-8EB3-41C7-A8EF-A9EBEDB9CC7D}" dt="2025-08-05T08:48:21.951" v="10"/>
            <ac:spMkLst>
              <pc:docMk/>
              <pc:sldMasterMk cId="3588113422" sldId="2147483673"/>
              <pc:sldLayoutMk cId="294475227" sldId="2147483683"/>
              <ac:spMk id="6" creationId="{4C6E3F63-5A2F-D286-70F3-4DE8BF40A5D1}"/>
            </ac:spMkLst>
          </pc:spChg>
        </pc:sldLayoutChg>
        <pc:sldLayoutChg chg="modSp">
          <pc:chgData name="Bryson, Declan" userId="f2c03bb0-c178-4621-a9dc-2b8938c755a0" providerId="ADAL" clId="{25AB8101-8EB3-41C7-A8EF-A9EBEDB9CC7D}" dt="2025-08-05T08:48:21.955" v="11"/>
          <pc:sldLayoutMkLst>
            <pc:docMk/>
            <pc:sldMasterMk cId="3588113422" sldId="2147483673"/>
            <pc:sldLayoutMk cId="310944655" sldId="2147483684"/>
          </pc:sldLayoutMkLst>
          <pc:spChg chg="mod">
            <ac:chgData name="Bryson, Declan" userId="f2c03bb0-c178-4621-a9dc-2b8938c755a0" providerId="ADAL" clId="{25AB8101-8EB3-41C7-A8EF-A9EBEDB9CC7D}" dt="2025-08-05T08:48:21.955" v="11"/>
            <ac:spMkLst>
              <pc:docMk/>
              <pc:sldMasterMk cId="3588113422" sldId="2147483673"/>
              <pc:sldLayoutMk cId="310944655" sldId="2147483684"/>
              <ac:spMk id="5" creationId="{2E71FB03-D33C-B52A-BD45-1AB0FEBCE224}"/>
            </ac:spMkLst>
          </pc:spChg>
        </pc:sldLayoutChg>
        <pc:sldLayoutChg chg="modSp">
          <pc:chgData name="Bryson, Declan" userId="f2c03bb0-c178-4621-a9dc-2b8938c755a0" providerId="ADAL" clId="{25AB8101-8EB3-41C7-A8EF-A9EBEDB9CC7D}" dt="2025-08-05T08:48:21.960" v="12"/>
          <pc:sldLayoutMkLst>
            <pc:docMk/>
            <pc:sldMasterMk cId="3588113422" sldId="2147483673"/>
            <pc:sldLayoutMk cId="3191593922" sldId="2147483685"/>
          </pc:sldLayoutMkLst>
          <pc:spChg chg="mod">
            <ac:chgData name="Bryson, Declan" userId="f2c03bb0-c178-4621-a9dc-2b8938c755a0" providerId="ADAL" clId="{25AB8101-8EB3-41C7-A8EF-A9EBEDB9CC7D}" dt="2025-08-05T08:48:21.960" v="12"/>
            <ac:spMkLst>
              <pc:docMk/>
              <pc:sldMasterMk cId="3588113422" sldId="2147483673"/>
              <pc:sldLayoutMk cId="3191593922" sldId="2147483685"/>
              <ac:spMk id="7" creationId="{98633F73-6D2D-CA8C-E7FF-6A57A12436DF}"/>
            </ac:spMkLst>
          </pc:spChg>
        </pc:sldLayoutChg>
        <pc:sldLayoutChg chg="modSp">
          <pc:chgData name="Bryson, Declan" userId="f2c03bb0-c178-4621-a9dc-2b8938c755a0" providerId="ADAL" clId="{25AB8101-8EB3-41C7-A8EF-A9EBEDB9CC7D}" dt="2025-08-05T08:48:21.964" v="13"/>
          <pc:sldLayoutMkLst>
            <pc:docMk/>
            <pc:sldMasterMk cId="3588113422" sldId="2147483673"/>
            <pc:sldLayoutMk cId="1837103858" sldId="2147483686"/>
          </pc:sldLayoutMkLst>
          <pc:spChg chg="mod">
            <ac:chgData name="Bryson, Declan" userId="f2c03bb0-c178-4621-a9dc-2b8938c755a0" providerId="ADAL" clId="{25AB8101-8EB3-41C7-A8EF-A9EBEDB9CC7D}" dt="2025-08-05T08:48:21.964" v="13"/>
            <ac:spMkLst>
              <pc:docMk/>
              <pc:sldMasterMk cId="3588113422" sldId="2147483673"/>
              <pc:sldLayoutMk cId="1837103858" sldId="2147483686"/>
              <ac:spMk id="5" creationId="{385457C3-E8F4-529D-B9B2-5A4A574BF882}"/>
            </ac:spMkLst>
          </pc:spChg>
        </pc:sldLayoutChg>
        <pc:sldLayoutChg chg="modSp">
          <pc:chgData name="Bryson, Declan" userId="f2c03bb0-c178-4621-a9dc-2b8938c755a0" providerId="ADAL" clId="{25AB8101-8EB3-41C7-A8EF-A9EBEDB9CC7D}" dt="2025-08-05T08:48:21.969" v="14"/>
          <pc:sldLayoutMkLst>
            <pc:docMk/>
            <pc:sldMasterMk cId="3588113422" sldId="2147483673"/>
            <pc:sldLayoutMk cId="3309303699" sldId="2147483687"/>
          </pc:sldLayoutMkLst>
          <pc:spChg chg="mod">
            <ac:chgData name="Bryson, Declan" userId="f2c03bb0-c178-4621-a9dc-2b8938c755a0" providerId="ADAL" clId="{25AB8101-8EB3-41C7-A8EF-A9EBEDB9CC7D}" dt="2025-08-05T08:48:21.969" v="14"/>
            <ac:spMkLst>
              <pc:docMk/>
              <pc:sldMasterMk cId="3588113422" sldId="2147483673"/>
              <pc:sldLayoutMk cId="3309303699" sldId="2147483687"/>
              <ac:spMk id="7" creationId="{1FB05740-A8B1-E8F1-C363-51221A67FAAF}"/>
            </ac:spMkLst>
          </pc:spChg>
        </pc:sldLayoutChg>
        <pc:sldLayoutChg chg="modSp">
          <pc:chgData name="Bryson, Declan" userId="f2c03bb0-c178-4621-a9dc-2b8938c755a0" providerId="ADAL" clId="{25AB8101-8EB3-41C7-A8EF-A9EBEDB9CC7D}" dt="2025-08-05T08:48:21.973" v="15"/>
          <pc:sldLayoutMkLst>
            <pc:docMk/>
            <pc:sldMasterMk cId="3588113422" sldId="2147483673"/>
            <pc:sldLayoutMk cId="1173614621" sldId="2147483688"/>
          </pc:sldLayoutMkLst>
          <pc:spChg chg="mod">
            <ac:chgData name="Bryson, Declan" userId="f2c03bb0-c178-4621-a9dc-2b8938c755a0" providerId="ADAL" clId="{25AB8101-8EB3-41C7-A8EF-A9EBEDB9CC7D}" dt="2025-08-05T08:48:21.973" v="15"/>
            <ac:spMkLst>
              <pc:docMk/>
              <pc:sldMasterMk cId="3588113422" sldId="2147483673"/>
              <pc:sldLayoutMk cId="1173614621" sldId="2147483688"/>
              <ac:spMk id="5" creationId="{A4836DE9-957F-B838-EB70-371861FFA9FF}"/>
            </ac:spMkLst>
          </pc:spChg>
        </pc:sldLayoutChg>
        <pc:sldLayoutChg chg="modSp">
          <pc:chgData name="Bryson, Declan" userId="f2c03bb0-c178-4621-a9dc-2b8938c755a0" providerId="ADAL" clId="{25AB8101-8EB3-41C7-A8EF-A9EBEDB9CC7D}" dt="2025-08-05T08:48:21.977" v="16"/>
          <pc:sldLayoutMkLst>
            <pc:docMk/>
            <pc:sldMasterMk cId="3588113422" sldId="2147483673"/>
            <pc:sldLayoutMk cId="3641529712" sldId="2147483689"/>
          </pc:sldLayoutMkLst>
          <pc:spChg chg="mod">
            <ac:chgData name="Bryson, Declan" userId="f2c03bb0-c178-4621-a9dc-2b8938c755a0" providerId="ADAL" clId="{25AB8101-8EB3-41C7-A8EF-A9EBEDB9CC7D}" dt="2025-08-05T08:48:21.977" v="16"/>
            <ac:spMkLst>
              <pc:docMk/>
              <pc:sldMasterMk cId="3588113422" sldId="2147483673"/>
              <pc:sldLayoutMk cId="3641529712" sldId="2147483689"/>
              <ac:spMk id="5" creationId="{FC83C711-A2D3-9A02-50F9-B96B92407562}"/>
            </ac:spMkLst>
          </pc:spChg>
        </pc:sldLayoutChg>
        <pc:sldLayoutChg chg="modSp">
          <pc:chgData name="Bryson, Declan" userId="f2c03bb0-c178-4621-a9dc-2b8938c755a0" providerId="ADAL" clId="{25AB8101-8EB3-41C7-A8EF-A9EBEDB9CC7D}" dt="2025-08-05T08:48:21.983" v="17"/>
          <pc:sldLayoutMkLst>
            <pc:docMk/>
            <pc:sldMasterMk cId="3588113422" sldId="2147483673"/>
            <pc:sldLayoutMk cId="2409788757" sldId="2147483690"/>
          </pc:sldLayoutMkLst>
          <pc:spChg chg="mod">
            <ac:chgData name="Bryson, Declan" userId="f2c03bb0-c178-4621-a9dc-2b8938c755a0" providerId="ADAL" clId="{25AB8101-8EB3-41C7-A8EF-A9EBEDB9CC7D}" dt="2025-08-05T08:48:21.983" v="17"/>
            <ac:spMkLst>
              <pc:docMk/>
              <pc:sldMasterMk cId="3588113422" sldId="2147483673"/>
              <pc:sldLayoutMk cId="2409788757" sldId="2147483690"/>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04C02DB-A914-80C0-658E-39DCA02FD0D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4780D24-BEA5-FC9E-B8FE-0B32D9A67F6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426F64-3BB7-492C-9FC8-824857B8215E}" type="datetimeFigureOut">
              <a:rPr lang="en-GB" smtClean="0"/>
              <a:t>05/08/2025</a:t>
            </a:fld>
            <a:endParaRPr lang="en-GB"/>
          </a:p>
        </p:txBody>
      </p:sp>
      <p:sp>
        <p:nvSpPr>
          <p:cNvPr id="4" name="Footer Placeholder 3">
            <a:extLst>
              <a:ext uri="{FF2B5EF4-FFF2-40B4-BE49-F238E27FC236}">
                <a16:creationId xmlns:a16="http://schemas.microsoft.com/office/drawing/2014/main" id="{9BF6731C-4ED4-723B-A2B7-65A459B451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39E52D0-0CE5-C009-BD04-9A9A27F56B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AD7287-3EF4-45DF-A3D4-92CB55EB3F90}" type="slidenum">
              <a:rPr lang="en-GB" smtClean="0"/>
              <a:t>‹#›</a:t>
            </a:fld>
            <a:endParaRPr lang="en-GB"/>
          </a:p>
        </p:txBody>
      </p:sp>
    </p:spTree>
    <p:extLst>
      <p:ext uri="{BB962C8B-B14F-4D97-AF65-F5344CB8AC3E}">
        <p14:creationId xmlns:p14="http://schemas.microsoft.com/office/powerpoint/2010/main" val="2965005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D5BD60-F795-4F49-ACFC-47B6812EAD25}" type="datetimeFigureOut">
              <a:rPr lang="en-GB" smtClean="0"/>
              <a:t>05/08/2025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394F00-9737-4D30-9DC8-CD7A41F3DC36}" type="slidenum">
              <a:rPr lang="en-GB" smtClean="0"/>
              <a:t>‹#›</a:t>
            </a:fld>
            <a:endParaRPr lang="en-GB"/>
          </a:p>
        </p:txBody>
      </p:sp>
    </p:spTree>
    <p:extLst>
      <p:ext uri="{BB962C8B-B14F-4D97-AF65-F5344CB8AC3E}">
        <p14:creationId xmlns:p14="http://schemas.microsoft.com/office/powerpoint/2010/main" val="46234859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4394F00-9737-4D30-9DC8-CD7A41F3DC36}" type="slidenum">
              <a:rPr lang="en-GB" smtClean="0"/>
              <a:t>1</a:t>
            </a:fld>
            <a:endParaRPr lang="en-GB"/>
          </a:p>
        </p:txBody>
      </p:sp>
    </p:spTree>
    <p:extLst>
      <p:ext uri="{BB962C8B-B14F-4D97-AF65-F5344CB8AC3E}">
        <p14:creationId xmlns:p14="http://schemas.microsoft.com/office/powerpoint/2010/main" val="2516388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4394F00-9737-4D30-9DC8-CD7A41F3DC36}" type="slidenum">
              <a:rPr lang="en-GB" smtClean="0"/>
              <a:t>2</a:t>
            </a:fld>
            <a:endParaRPr lang="en-GB"/>
          </a:p>
        </p:txBody>
      </p:sp>
    </p:spTree>
    <p:extLst>
      <p:ext uri="{BB962C8B-B14F-4D97-AF65-F5344CB8AC3E}">
        <p14:creationId xmlns:p14="http://schemas.microsoft.com/office/powerpoint/2010/main" val="3353765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E6EB8923-4804-43AC-B62E-619DF739A5F8}" type="slidenum">
              <a:rPr lang="en-GB" altLang="en-US" smtClean="0"/>
              <a:pPr/>
              <a:t>‹#›</a:t>
            </a:fld>
            <a:endParaRPr lang="en-GB" altLang="en-US"/>
          </a:p>
        </p:txBody>
      </p:sp>
    </p:spTree>
    <p:extLst>
      <p:ext uri="{BB962C8B-B14F-4D97-AF65-F5344CB8AC3E}">
        <p14:creationId xmlns:p14="http://schemas.microsoft.com/office/powerpoint/2010/main" val="409208426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C38359F1-4291-4027-9D10-557336CEFBA1}" type="slidenum">
              <a:rPr lang="en-GB" altLang="en-US" smtClean="0"/>
              <a:pPr/>
              <a:t>‹#›</a:t>
            </a:fld>
            <a:endParaRPr lang="en-GB" altLang="en-US"/>
          </a:p>
        </p:txBody>
      </p:sp>
    </p:spTree>
    <p:extLst>
      <p:ext uri="{BB962C8B-B14F-4D97-AF65-F5344CB8AC3E}">
        <p14:creationId xmlns:p14="http://schemas.microsoft.com/office/powerpoint/2010/main" val="294475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C38359F1-4291-4027-9D10-557336CEFBA1}" type="slidenum">
              <a:rPr lang="en-GB" altLang="en-US" smtClean="0"/>
              <a:pPr/>
              <a:t>‹#›</a:t>
            </a:fld>
            <a:endParaRPr lang="en-GB" altLang="en-US"/>
          </a:p>
        </p:txBody>
      </p:sp>
    </p:spTree>
    <p:extLst>
      <p:ext uri="{BB962C8B-B14F-4D97-AF65-F5344CB8AC3E}">
        <p14:creationId xmlns:p14="http://schemas.microsoft.com/office/powerpoint/2010/main" val="310944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C38359F1-4291-4027-9D10-557336CEFBA1}" type="slidenum">
              <a:rPr lang="en-GB" altLang="en-US" smtClean="0"/>
              <a:pPr/>
              <a:t>‹#›</a:t>
            </a:fld>
            <a:endParaRPr lang="en-GB" altLang="en-US"/>
          </a:p>
        </p:txBody>
      </p:sp>
    </p:spTree>
    <p:extLst>
      <p:ext uri="{BB962C8B-B14F-4D97-AF65-F5344CB8AC3E}">
        <p14:creationId xmlns:p14="http://schemas.microsoft.com/office/powerpoint/2010/main" val="3191593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C38359F1-4291-4027-9D10-557336CEFBA1}" type="slidenum">
              <a:rPr lang="en-GB" altLang="en-US" smtClean="0"/>
              <a:pPr/>
              <a:t>‹#›</a:t>
            </a:fld>
            <a:endParaRPr lang="en-GB" altLang="en-US"/>
          </a:p>
        </p:txBody>
      </p:sp>
    </p:spTree>
    <p:extLst>
      <p:ext uri="{BB962C8B-B14F-4D97-AF65-F5344CB8AC3E}">
        <p14:creationId xmlns:p14="http://schemas.microsoft.com/office/powerpoint/2010/main" val="18371038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C38359F1-4291-4027-9D10-557336CEFBA1}" type="slidenum">
              <a:rPr lang="en-GB" altLang="en-US" smtClean="0"/>
              <a:pPr/>
              <a:t>‹#›</a:t>
            </a:fld>
            <a:endParaRPr lang="en-GB" altLang="en-US"/>
          </a:p>
        </p:txBody>
      </p:sp>
    </p:spTree>
    <p:extLst>
      <p:ext uri="{BB962C8B-B14F-4D97-AF65-F5344CB8AC3E}">
        <p14:creationId xmlns:p14="http://schemas.microsoft.com/office/powerpoint/2010/main" val="3309303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C38359F1-4291-4027-9D10-557336CEFBA1}" type="slidenum">
              <a:rPr lang="en-GB" altLang="en-US" smtClean="0"/>
              <a:pPr/>
              <a:t>‹#›</a:t>
            </a:fld>
            <a:endParaRPr lang="en-GB" altLang="en-US"/>
          </a:p>
        </p:txBody>
      </p:sp>
    </p:spTree>
    <p:extLst>
      <p:ext uri="{BB962C8B-B14F-4D97-AF65-F5344CB8AC3E}">
        <p14:creationId xmlns:p14="http://schemas.microsoft.com/office/powerpoint/2010/main" val="11736146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B0B4383A-322A-4ED6-8B94-377CA15C5827}" type="slidenum">
              <a:rPr lang="en-GB" altLang="en-US" smtClean="0"/>
              <a:pPr/>
              <a:t>‹#›</a:t>
            </a:fld>
            <a:endParaRPr lang="en-GB" altLang="en-US"/>
          </a:p>
        </p:txBody>
      </p:sp>
    </p:spTree>
    <p:extLst>
      <p:ext uri="{BB962C8B-B14F-4D97-AF65-F5344CB8AC3E}">
        <p14:creationId xmlns:p14="http://schemas.microsoft.com/office/powerpoint/2010/main" val="36415297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46C99004-BA31-43C5-BAB8-A5AE9F6BD63D}" type="slidenum">
              <a:rPr lang="en-GB" altLang="en-US" smtClean="0"/>
              <a:pPr/>
              <a:t>‹#›</a:t>
            </a:fld>
            <a:endParaRPr lang="en-GB" altLang="en-US"/>
          </a:p>
        </p:txBody>
      </p:sp>
    </p:spTree>
    <p:extLst>
      <p:ext uri="{BB962C8B-B14F-4D97-AF65-F5344CB8AC3E}">
        <p14:creationId xmlns:p14="http://schemas.microsoft.com/office/powerpoint/2010/main" val="2409788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29BC9E2B-916D-4741-A5C7-F8665ED569C1}" type="slidenum">
              <a:rPr lang="en-GB" altLang="en-US" smtClean="0"/>
              <a:pPr/>
              <a:t>‹#›</a:t>
            </a:fld>
            <a:endParaRPr lang="en-GB" altLang="en-US"/>
          </a:p>
        </p:txBody>
      </p:sp>
    </p:spTree>
    <p:extLst>
      <p:ext uri="{BB962C8B-B14F-4D97-AF65-F5344CB8AC3E}">
        <p14:creationId xmlns:p14="http://schemas.microsoft.com/office/powerpoint/2010/main" val="1166634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374AFE5D-1E2A-469A-B706-CD78C56FCB44}" type="slidenum">
              <a:rPr lang="en-GB" altLang="en-US" smtClean="0"/>
              <a:pPr/>
              <a:t>‹#›</a:t>
            </a:fld>
            <a:endParaRPr lang="en-GB" altLang="en-US"/>
          </a:p>
        </p:txBody>
      </p:sp>
    </p:spTree>
    <p:extLst>
      <p:ext uri="{BB962C8B-B14F-4D97-AF65-F5344CB8AC3E}">
        <p14:creationId xmlns:p14="http://schemas.microsoft.com/office/powerpoint/2010/main" val="2561125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ECBA3901-03F9-4BDE-9A8B-B068816F5FB7}" type="slidenum">
              <a:rPr lang="en-GB" altLang="en-US" smtClean="0"/>
              <a:pPr/>
              <a:t>‹#›</a:t>
            </a:fld>
            <a:endParaRPr lang="en-GB" altLang="en-US"/>
          </a:p>
        </p:txBody>
      </p:sp>
    </p:spTree>
    <p:extLst>
      <p:ext uri="{BB962C8B-B14F-4D97-AF65-F5344CB8AC3E}">
        <p14:creationId xmlns:p14="http://schemas.microsoft.com/office/powerpoint/2010/main" val="2396009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F93D6892-AA96-49F2-99A1-1AEF128D51A9}" type="slidenum">
              <a:rPr lang="en-GB" altLang="en-US" smtClean="0"/>
              <a:pPr/>
              <a:t>‹#›</a:t>
            </a:fld>
            <a:endParaRPr lang="en-GB" altLang="en-US"/>
          </a:p>
        </p:txBody>
      </p:sp>
    </p:spTree>
    <p:extLst>
      <p:ext uri="{BB962C8B-B14F-4D97-AF65-F5344CB8AC3E}">
        <p14:creationId xmlns:p14="http://schemas.microsoft.com/office/powerpoint/2010/main" val="2450858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76ABC506-63F6-4FD9-8182-D162FC55CB8A}" type="slidenum">
              <a:rPr lang="en-GB" altLang="en-US" smtClean="0"/>
              <a:pPr/>
              <a:t>‹#›</a:t>
            </a:fld>
            <a:endParaRPr lang="en-GB" altLang="en-US"/>
          </a:p>
        </p:txBody>
      </p:sp>
    </p:spTree>
    <p:extLst>
      <p:ext uri="{BB962C8B-B14F-4D97-AF65-F5344CB8AC3E}">
        <p14:creationId xmlns:p14="http://schemas.microsoft.com/office/powerpoint/2010/main" val="2750928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endParaRPr lang="en-GB"/>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661D79E5-D3EE-4686-B070-79678434DEA6}" type="slidenum">
              <a:rPr lang="en-GB" altLang="en-US" smtClean="0"/>
              <a:pPr/>
              <a:t>‹#›</a:t>
            </a:fld>
            <a:endParaRPr lang="en-GB" altLang="en-US"/>
          </a:p>
        </p:txBody>
      </p:sp>
    </p:spTree>
    <p:extLst>
      <p:ext uri="{BB962C8B-B14F-4D97-AF65-F5344CB8AC3E}">
        <p14:creationId xmlns:p14="http://schemas.microsoft.com/office/powerpoint/2010/main" val="3539963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56789784-F2CD-4D98-BDE3-145DAC805FED}" type="slidenum">
              <a:rPr lang="en-GB" altLang="en-US" smtClean="0"/>
              <a:pPr/>
              <a:t>‹#›</a:t>
            </a:fld>
            <a:endParaRPr lang="en-GB" altLang="en-US"/>
          </a:p>
        </p:txBody>
      </p:sp>
    </p:spTree>
    <p:extLst>
      <p:ext uri="{BB962C8B-B14F-4D97-AF65-F5344CB8AC3E}">
        <p14:creationId xmlns:p14="http://schemas.microsoft.com/office/powerpoint/2010/main" val="2047541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endParaRPr lang="en-GB"/>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DD01A6AF-F3CC-4B4E-BAA3-4B6DFA470EFB}" type="slidenum">
              <a:rPr lang="en-GB" altLang="en-US" smtClean="0"/>
              <a:pPr/>
              <a:t>‹#›</a:t>
            </a:fld>
            <a:endParaRPr lang="en-GB" altLang="en-US"/>
          </a:p>
        </p:txBody>
      </p:sp>
    </p:spTree>
    <p:extLst>
      <p:ext uri="{BB962C8B-B14F-4D97-AF65-F5344CB8AC3E}">
        <p14:creationId xmlns:p14="http://schemas.microsoft.com/office/powerpoint/2010/main" val="326282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C38359F1-4291-4027-9D10-557336CEFBA1}" type="slidenum">
              <a:rPr lang="en-GB" altLang="en-US" smtClean="0"/>
              <a:pPr/>
              <a:t>‹#›</a:t>
            </a:fld>
            <a:endParaRPr lang="en-GB" altLang="en-US"/>
          </a:p>
        </p:txBody>
      </p:sp>
    </p:spTree>
    <p:extLst>
      <p:ext uri="{BB962C8B-B14F-4D97-AF65-F5344CB8AC3E}">
        <p14:creationId xmlns:p14="http://schemas.microsoft.com/office/powerpoint/2010/main" val="358811342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6F83E8D-5A54-B8B9-69C3-2C8F683AC356}"/>
              </a:ext>
            </a:extLst>
          </p:cNvPr>
          <p:cNvSpPr>
            <a:spLocks noGrp="1" noChangeArrowheads="1"/>
          </p:cNvSpPr>
          <p:nvPr>
            <p:ph type="title"/>
          </p:nvPr>
        </p:nvSpPr>
        <p:spPr>
          <a:xfrm>
            <a:off x="1426741" y="685801"/>
            <a:ext cx="6974115" cy="2743199"/>
          </a:xfrm>
        </p:spPr>
        <p:txBody>
          <a:bodyPr wrap="square" rtlCol="0" anchor="ctr">
            <a:normAutofit/>
          </a:bodyPr>
          <a:lstStyle/>
          <a:p>
            <a:pPr eaLnBrk="1" fontAlgn="auto" hangingPunct="1">
              <a:spcAft>
                <a:spcPts val="0"/>
              </a:spcAft>
              <a:defRPr/>
            </a:pPr>
            <a:r>
              <a:rPr lang="en-GB"/>
              <a:t>Topic 9 C - Proficiency in Modes of Transport </a:t>
            </a:r>
          </a:p>
        </p:txBody>
      </p:sp>
      <p:sp>
        <p:nvSpPr>
          <p:cNvPr id="2051" name="Rectangle 3">
            <a:extLst>
              <a:ext uri="{FF2B5EF4-FFF2-40B4-BE49-F238E27FC236}">
                <a16:creationId xmlns:a16="http://schemas.microsoft.com/office/drawing/2014/main" id="{87B71AF1-BFB4-14F2-306C-1B0483CE4FED}"/>
              </a:ext>
            </a:extLst>
          </p:cNvPr>
          <p:cNvSpPr>
            <a:spLocks noGrp="1" noChangeArrowheads="1"/>
          </p:cNvSpPr>
          <p:nvPr>
            <p:ph type="body" sz="quarter" idx="13"/>
          </p:nvPr>
        </p:nvSpPr>
        <p:spPr>
          <a:xfrm>
            <a:off x="1113525" y="3886200"/>
            <a:ext cx="7515990" cy="889000"/>
          </a:xfrm>
        </p:spPr>
        <p:txBody>
          <a:bodyPr wrap="square" rtlCol="0" anchor="b">
            <a:normAutofit/>
          </a:bodyPr>
          <a:lstStyle/>
          <a:p>
            <a:pPr eaLnBrk="1" fontAlgn="auto" hangingPunct="1">
              <a:spcAft>
                <a:spcPts val="0"/>
              </a:spcAft>
              <a:defRPr/>
            </a:pPr>
            <a:r>
              <a:rPr lang="en-GB" b="1">
                <a:effectLst>
                  <a:outerShdw blurRad="38100" dist="38100" dir="2700000" algn="tl">
                    <a:srgbClr val="000000">
                      <a:alpha val="43137"/>
                    </a:srgbClr>
                  </a:outerShdw>
                </a:effectLst>
              </a:rPr>
              <a:t>Gold</a:t>
            </a:r>
          </a:p>
        </p:txBody>
      </p:sp>
      <p:sp>
        <p:nvSpPr>
          <p:cNvPr id="2056" name="Text Placeholder 3">
            <a:extLst>
              <a:ext uri="{FF2B5EF4-FFF2-40B4-BE49-F238E27FC236}">
                <a16:creationId xmlns:a16="http://schemas.microsoft.com/office/drawing/2014/main" id="{507F2269-B9FF-3D29-902F-A21928583B22}"/>
              </a:ext>
            </a:extLst>
          </p:cNvPr>
          <p:cNvSpPr>
            <a:spLocks noGrp="1"/>
          </p:cNvSpPr>
          <p:nvPr>
            <p:ph type="body" idx="1"/>
          </p:nvPr>
        </p:nvSpPr>
        <p:spPr>
          <a:xfrm>
            <a:off x="1113524" y="4775200"/>
            <a:ext cx="7515990" cy="1016000"/>
          </a:xfrm>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C64E9CC-7FA2-4E45-A144-AC5B66216D4F}"/>
              </a:ext>
            </a:extLst>
          </p:cNvPr>
          <p:cNvSpPr>
            <a:spLocks noGrp="1" noChangeArrowheads="1"/>
          </p:cNvSpPr>
          <p:nvPr>
            <p:ph type="title"/>
          </p:nvPr>
        </p:nvSpPr>
        <p:spPr>
          <a:xfrm>
            <a:off x="982133" y="116632"/>
            <a:ext cx="7704667" cy="955575"/>
          </a:xfrm>
        </p:spPr>
        <p:txBody>
          <a:bodyPr/>
          <a:lstStyle/>
          <a:p>
            <a:pPr eaLnBrk="1" hangingPunct="1"/>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As Bronze But…</a:t>
            </a:r>
          </a:p>
        </p:txBody>
      </p:sp>
      <p:sp>
        <p:nvSpPr>
          <p:cNvPr id="3075" name="Rectangle 3">
            <a:extLst>
              <a:ext uri="{FF2B5EF4-FFF2-40B4-BE49-F238E27FC236}">
                <a16:creationId xmlns:a16="http://schemas.microsoft.com/office/drawing/2014/main" id="{4741ADB7-7C16-9123-1038-3A096FC0981F}"/>
              </a:ext>
            </a:extLst>
          </p:cNvPr>
          <p:cNvSpPr>
            <a:spLocks noGrp="1" noChangeArrowheads="1"/>
          </p:cNvSpPr>
          <p:nvPr>
            <p:ph idx="1"/>
          </p:nvPr>
        </p:nvSpPr>
        <p:spPr>
          <a:xfrm>
            <a:off x="982132" y="2132856"/>
            <a:ext cx="7704667" cy="3332816"/>
          </a:xfrm>
        </p:spPr>
        <p:txBody>
          <a:bodyPr/>
          <a:lstStyle/>
          <a:p>
            <a:pPr lvl="1" eaLnBrk="1" hangingPunct="1">
              <a:lnSpc>
                <a:spcPct val="90000"/>
              </a:lnSpc>
            </a:pPr>
            <a:r>
              <a:rPr lang="en-GB" altLang="en-US" sz="2000" b="1">
                <a:latin typeface="Arial Unicode MS" panose="020B0604020202020204" pitchFamily="34" charset="-128"/>
                <a:ea typeface="Arial Unicode MS" panose="020B0604020202020204" pitchFamily="34" charset="-128"/>
                <a:cs typeface="Arial Unicode MS" panose="020B0604020202020204" pitchFamily="34" charset="-128"/>
              </a:rPr>
              <a:t>Sailing – dinghies and open keelboats</a:t>
            </a:r>
          </a:p>
          <a:p>
            <a:pPr lvl="1" eaLnBrk="1" hangingPunct="1">
              <a:lnSpc>
                <a:spcPct val="90000"/>
              </a:lnSpc>
              <a:buFontTx/>
              <a:buNone/>
            </a:pPr>
            <a:endPar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endParaRPr>
          </a:p>
          <a:p>
            <a:pPr lvl="1" eaLnBrk="1" hangingPunct="1">
              <a:lnSpc>
                <a:spcPct val="9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At Gold level, all participants must attain proficiency to the standard of the RYA National Sailing Scheme - Seamanship and Day Sailing as a base level minimum.</a:t>
            </a:r>
          </a:p>
          <a:p>
            <a:pPr lvl="1" eaLnBrk="1" hangingPunct="1">
              <a:lnSpc>
                <a:spcPct val="90000"/>
              </a:lnSpc>
              <a:buFontTx/>
              <a:buNone/>
            </a:pPr>
            <a:endPar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endParaRPr>
          </a:p>
          <a:p>
            <a:pPr lvl="1" eaLnBrk="1" hangingPunct="1">
              <a:lnSpc>
                <a:spcPct val="90000"/>
              </a:lnSpc>
            </a:pPr>
            <a:r>
              <a:rPr lang="en-GB" altLang="en-US" sz="2000" b="1">
                <a:latin typeface="Arial Unicode MS" panose="020B0604020202020204" pitchFamily="34" charset="-128"/>
                <a:ea typeface="Arial Unicode MS" panose="020B0604020202020204" pitchFamily="34" charset="-128"/>
                <a:cs typeface="Arial Unicode MS" panose="020B0604020202020204" pitchFamily="34" charset="-128"/>
              </a:rPr>
              <a:t>Sailing – yachts, multihulls and sail training vessels</a:t>
            </a:r>
          </a:p>
          <a:p>
            <a:pPr lvl="1" eaLnBrk="1" hangingPunct="1">
              <a:lnSpc>
                <a:spcPct val="90000"/>
              </a:lnSpc>
              <a:buFontTx/>
              <a:buNone/>
            </a:pPr>
            <a:endPar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endParaRPr>
          </a:p>
          <a:p>
            <a:pPr lvl="1" eaLnBrk="1" hangingPunct="1">
              <a:lnSpc>
                <a:spcPct val="90000"/>
              </a:lnSpc>
            </a:pPr>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All participants must attain the RYA Day Skipper Shore Based and Practical Certificates or have and equivalent level of competence. For offshore expeditions it is mandatory to hold the appropriate award. For expeditions in vessels making overnight passages in open sea areas, at least one crew member must hold the RYA/DTP Coastal Skipper Certificate of Competence.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AEC641-55A2-4026-A530-50FCCC9D9297}">
  <ds:schemaRefs>
    <ds:schemaRef ds:uri="2e008c2e-f60f-4328-9234-f08a6d010f78"/>
    <ds:schemaRef ds:uri="4f5f3234-0e3e-4ebe-8c70-531fc009c91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B773A1E-5194-4973-AA24-5DACC73C4AE5}">
  <ds:schemaRefs>
    <ds:schemaRef ds:uri="http://www.boldonjames.com/2008/01/sie/internal/label"/>
    <ds:schemaRef ds:uri="http://www.w3.org/2001/XMLSchema"/>
  </ds:schemaRefs>
</ds:datastoreItem>
</file>

<file path=customXml/itemProps3.xml><?xml version="1.0" encoding="utf-8"?>
<ds:datastoreItem xmlns:ds="http://schemas.openxmlformats.org/officeDocument/2006/customXml" ds:itemID="{4699781C-0B6D-4391-8521-D2093B24AB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Application>Microsoft Office PowerPoint</Application>
  <PresentationFormat>On-screen Show (4:3)</PresentationFormat>
  <Slides>2</Slides>
  <Notes>2</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Theme1</vt:lpstr>
      <vt:lpstr>Topic 9 C - Proficiency in Modes of Transport </vt:lpstr>
      <vt:lpstr>As Bronze But…</vt:lpstr>
    </vt:vector>
  </TitlesOfParts>
  <Company>Glasgow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Navigation 1</dc:title>
  <dc:creator>Administrator</dc:creator>
  <cp:keywords>[OFFICIAL]</cp:keywords>
  <cp:revision>1</cp:revision>
  <dcterms:created xsi:type="dcterms:W3CDTF">2010-12-02T12:15:08Z</dcterms:created>
  <dcterms:modified xsi:type="dcterms:W3CDTF">2025-08-05T08:49:10Z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a716c30d-cd12-4ae8-b4f8-b5a85732d22a</vt:lpwstr>
  </property>
  <property fmtid="{D5CDD505-2E9C-101B-9397-08002B2CF9AE}" pid="3" name="bjSaver">
    <vt:lpwstr>S3G5jX9Oa77bv0jwS2cE+eadELNcY3EP</vt:lpwstr>
  </property>
  <property fmtid="{D5CDD505-2E9C-101B-9397-08002B2CF9AE}" pid="4"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5" name="bjDocumentLabelXML-0">
    <vt:lpwstr>ames.com/2008/01/sie/internal/label"&gt;&lt;element uid="971a7eb4-36b4-4e7d-b804-a07772b8e228" value="" /&gt;&lt;element uid="e3747532-42d1-43b9-8ba8-1bf45779edd5" value="" /&gt;&lt;/sisl&gt;</vt:lpwstr>
  </property>
  <property fmtid="{D5CDD505-2E9C-101B-9397-08002B2CF9AE}" pid="6" name="bjDocumentSecurityLabel">
    <vt:lpwstr>OFFICIAL</vt:lpwstr>
  </property>
  <property fmtid="{D5CDD505-2E9C-101B-9397-08002B2CF9AE}" pid="7" name="gcc-meta-protectivemarking">
    <vt:lpwstr>[OFFICIAL]</vt:lpwstr>
  </property>
</Properties>
</file>