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4"/>
  </p:sldMasterIdLst>
  <p:notesMasterIdLst>
    <p:notesMasterId r:id="rId7"/>
  </p:notesMasterIdLst>
  <p:handoutMasterIdLst>
    <p:handoutMasterId r:id="rId8"/>
  </p:handoutMasterIdLst>
  <p:sldIdLst>
    <p:sldId id="256" r:id="rId5"/>
    <p:sldId id="263" r:id="rId6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D5C738-21C9-4537-B579-E86FB300C3EB}" v="70" dt="2025-08-05T08:46:23.8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yson, Declan" userId="f2c03bb0-c178-4621-a9dc-2b8938c755a0" providerId="ADAL" clId="{41D5C738-21C9-4537-B579-E86FB300C3EB}"/>
    <pc:docChg chg="custSel modSld modMainMaster">
      <pc:chgData name="Bryson, Declan" userId="f2c03bb0-c178-4621-a9dc-2b8938c755a0" providerId="ADAL" clId="{41D5C738-21C9-4537-B579-E86FB300C3EB}" dt="2025-08-05T08:46:04.782" v="21" actId="1076"/>
      <pc:docMkLst>
        <pc:docMk/>
      </pc:docMkLst>
      <pc:sldChg chg="addSp modSp mod chgLayout">
        <pc:chgData name="Bryson, Declan" userId="f2c03bb0-c178-4621-a9dc-2b8938c755a0" providerId="ADAL" clId="{41D5C738-21C9-4537-B579-E86FB300C3EB}" dt="2025-08-05T08:45:50.749" v="18" actId="26606"/>
        <pc:sldMkLst>
          <pc:docMk/>
          <pc:sldMk cId="0" sldId="256"/>
        </pc:sldMkLst>
        <pc:spChg chg="mod">
          <ac:chgData name="Bryson, Declan" userId="f2c03bb0-c178-4621-a9dc-2b8938c755a0" providerId="ADAL" clId="{41D5C738-21C9-4537-B579-E86FB300C3EB}" dt="2025-08-05T08:45:50.749" v="18" actId="26606"/>
          <ac:spMkLst>
            <pc:docMk/>
            <pc:sldMk cId="0" sldId="256"/>
            <ac:spMk id="2050" creationId="{977924D5-ABC5-CBBA-989B-A689E21D0DD8}"/>
          </ac:spMkLst>
        </pc:spChg>
        <pc:spChg chg="mod">
          <ac:chgData name="Bryson, Declan" userId="f2c03bb0-c178-4621-a9dc-2b8938c755a0" providerId="ADAL" clId="{41D5C738-21C9-4537-B579-E86FB300C3EB}" dt="2025-08-05T08:45:50.749" v="18" actId="26606"/>
          <ac:spMkLst>
            <pc:docMk/>
            <pc:sldMk cId="0" sldId="256"/>
            <ac:spMk id="2051" creationId="{46F67808-12CD-D62F-9981-7279B763EF5A}"/>
          </ac:spMkLst>
        </pc:spChg>
        <pc:spChg chg="add mod">
          <ac:chgData name="Bryson, Declan" userId="f2c03bb0-c178-4621-a9dc-2b8938c755a0" providerId="ADAL" clId="{41D5C738-21C9-4537-B579-E86FB300C3EB}" dt="2025-08-05T08:45:50.749" v="18" actId="26606"/>
          <ac:spMkLst>
            <pc:docMk/>
            <pc:sldMk cId="0" sldId="256"/>
            <ac:spMk id="2056" creationId="{FA1C780B-AE27-A097-EDF2-6BEB97123D87}"/>
          </ac:spMkLst>
        </pc:spChg>
      </pc:sldChg>
      <pc:sldChg chg="modSp">
        <pc:chgData name="Bryson, Declan" userId="f2c03bb0-c178-4621-a9dc-2b8938c755a0" providerId="ADAL" clId="{41D5C738-21C9-4537-B579-E86FB300C3EB}" dt="2025-08-05T08:46:04.782" v="21" actId="1076"/>
        <pc:sldMkLst>
          <pc:docMk/>
          <pc:sldMk cId="0" sldId="263"/>
        </pc:sldMkLst>
        <pc:spChg chg="mod">
          <ac:chgData name="Bryson, Declan" userId="f2c03bb0-c178-4621-a9dc-2b8938c755a0" providerId="ADAL" clId="{41D5C738-21C9-4537-B579-E86FB300C3EB}" dt="2025-08-05T08:46:00.790" v="20" actId="1076"/>
          <ac:spMkLst>
            <pc:docMk/>
            <pc:sldMk cId="0" sldId="263"/>
            <ac:spMk id="3074" creationId="{AE897254-93E5-8865-7132-45A7E8B23503}"/>
          </ac:spMkLst>
        </pc:spChg>
        <pc:spChg chg="mod">
          <ac:chgData name="Bryson, Declan" userId="f2c03bb0-c178-4621-a9dc-2b8938c755a0" providerId="ADAL" clId="{41D5C738-21C9-4537-B579-E86FB300C3EB}" dt="2025-08-05T08:46:04.782" v="21" actId="1076"/>
          <ac:spMkLst>
            <pc:docMk/>
            <pc:sldMk cId="0" sldId="263"/>
            <ac:spMk id="3075" creationId="{66DD50FB-DD2D-3EB4-3D97-03200D45E7B3}"/>
          </ac:spMkLst>
        </pc:spChg>
      </pc:sldChg>
      <pc:sldMasterChg chg="modSldLayout">
        <pc:chgData name="Bryson, Declan" userId="f2c03bb0-c178-4621-a9dc-2b8938c755a0" providerId="ADAL" clId="{41D5C738-21C9-4537-B579-E86FB300C3EB}" dt="2025-08-05T08:45:45.709" v="17"/>
        <pc:sldMasterMkLst>
          <pc:docMk/>
          <pc:sldMasterMk cId="1302452250" sldId="2147483673"/>
        </pc:sldMasterMkLst>
        <pc:sldLayoutChg chg="modSp">
          <pc:chgData name="Bryson, Declan" userId="f2c03bb0-c178-4621-a9dc-2b8938c755a0" providerId="ADAL" clId="{41D5C738-21C9-4537-B579-E86FB300C3EB}" dt="2025-08-05T08:45:45.633" v="1"/>
          <pc:sldLayoutMkLst>
            <pc:docMk/>
            <pc:sldMasterMk cId="1302452250" sldId="2147483673"/>
            <pc:sldLayoutMk cId="4192170785" sldId="2147483674"/>
          </pc:sldLayoutMkLst>
          <pc:spChg chg="mod">
            <ac:chgData name="Bryson, Declan" userId="f2c03bb0-c178-4621-a9dc-2b8938c755a0" providerId="ADAL" clId="{41D5C738-21C9-4537-B579-E86FB300C3EB}" dt="2025-08-05T08:45:45.633" v="1"/>
            <ac:spMkLst>
              <pc:docMk/>
              <pc:sldMasterMk cId="1302452250" sldId="2147483673"/>
              <pc:sldLayoutMk cId="4192170785" sldId="2147483674"/>
              <ac:spMk id="7" creationId="{EA0F1804-2CCB-CB57-EBD3-DF9DA37512F4}"/>
            </ac:spMkLst>
          </pc:spChg>
        </pc:sldLayoutChg>
        <pc:sldLayoutChg chg="modSp">
          <pc:chgData name="Bryson, Declan" userId="f2c03bb0-c178-4621-a9dc-2b8938c755a0" providerId="ADAL" clId="{41D5C738-21C9-4537-B579-E86FB300C3EB}" dt="2025-08-05T08:45:45.640" v="2"/>
          <pc:sldLayoutMkLst>
            <pc:docMk/>
            <pc:sldMasterMk cId="1302452250" sldId="2147483673"/>
            <pc:sldLayoutMk cId="1141314730" sldId="2147483675"/>
          </pc:sldLayoutMkLst>
          <pc:spChg chg="mod">
            <ac:chgData name="Bryson, Declan" userId="f2c03bb0-c178-4621-a9dc-2b8938c755a0" providerId="ADAL" clId="{41D5C738-21C9-4537-B579-E86FB300C3EB}" dt="2025-08-05T08:45:45.640" v="2"/>
            <ac:spMkLst>
              <pc:docMk/>
              <pc:sldMasterMk cId="1302452250" sldId="2147483673"/>
              <pc:sldLayoutMk cId="1141314730" sldId="2147483675"/>
              <ac:spMk id="5" creationId="{45CC3929-0604-FC3C-F26F-CDCFDF9E1990}"/>
            </ac:spMkLst>
          </pc:spChg>
        </pc:sldLayoutChg>
        <pc:sldLayoutChg chg="modSp">
          <pc:chgData name="Bryson, Declan" userId="f2c03bb0-c178-4621-a9dc-2b8938c755a0" providerId="ADAL" clId="{41D5C738-21C9-4537-B579-E86FB300C3EB}" dt="2025-08-05T08:45:45.645" v="3"/>
          <pc:sldLayoutMkLst>
            <pc:docMk/>
            <pc:sldMasterMk cId="1302452250" sldId="2147483673"/>
            <pc:sldLayoutMk cId="2736653892" sldId="2147483676"/>
          </pc:sldLayoutMkLst>
          <pc:spChg chg="mod">
            <ac:chgData name="Bryson, Declan" userId="f2c03bb0-c178-4621-a9dc-2b8938c755a0" providerId="ADAL" clId="{41D5C738-21C9-4537-B579-E86FB300C3EB}" dt="2025-08-05T08:45:45.645" v="3"/>
            <ac:spMkLst>
              <pc:docMk/>
              <pc:sldMasterMk cId="1302452250" sldId="2147483673"/>
              <pc:sldLayoutMk cId="2736653892" sldId="2147483676"/>
              <ac:spMk id="5" creationId="{B5A9425A-9E5A-94E2-7556-EDD96226E1F2}"/>
            </ac:spMkLst>
          </pc:spChg>
        </pc:sldLayoutChg>
        <pc:sldLayoutChg chg="modSp">
          <pc:chgData name="Bryson, Declan" userId="f2c03bb0-c178-4621-a9dc-2b8938c755a0" providerId="ADAL" clId="{41D5C738-21C9-4537-B579-E86FB300C3EB}" dt="2025-08-05T08:45:45.650" v="4"/>
          <pc:sldLayoutMkLst>
            <pc:docMk/>
            <pc:sldMasterMk cId="1302452250" sldId="2147483673"/>
            <pc:sldLayoutMk cId="806377026" sldId="2147483677"/>
          </pc:sldLayoutMkLst>
          <pc:spChg chg="mod">
            <ac:chgData name="Bryson, Declan" userId="f2c03bb0-c178-4621-a9dc-2b8938c755a0" providerId="ADAL" clId="{41D5C738-21C9-4537-B579-E86FB300C3EB}" dt="2025-08-05T08:45:45.650" v="4"/>
            <ac:spMkLst>
              <pc:docMk/>
              <pc:sldMasterMk cId="1302452250" sldId="2147483673"/>
              <pc:sldLayoutMk cId="806377026" sldId="2147483677"/>
              <ac:spMk id="6" creationId="{25D9A45A-6EB3-D4F5-CEC7-C8B168D53A00}"/>
            </ac:spMkLst>
          </pc:spChg>
        </pc:sldLayoutChg>
        <pc:sldLayoutChg chg="modSp">
          <pc:chgData name="Bryson, Declan" userId="f2c03bb0-c178-4621-a9dc-2b8938c755a0" providerId="ADAL" clId="{41D5C738-21C9-4537-B579-E86FB300C3EB}" dt="2025-08-05T08:45:45.654" v="5"/>
          <pc:sldLayoutMkLst>
            <pc:docMk/>
            <pc:sldMasterMk cId="1302452250" sldId="2147483673"/>
            <pc:sldLayoutMk cId="3544115440" sldId="2147483678"/>
          </pc:sldLayoutMkLst>
          <pc:spChg chg="mod">
            <ac:chgData name="Bryson, Declan" userId="f2c03bb0-c178-4621-a9dc-2b8938c755a0" providerId="ADAL" clId="{41D5C738-21C9-4537-B579-E86FB300C3EB}" dt="2025-08-05T08:45:45.654" v="5"/>
            <ac:spMkLst>
              <pc:docMk/>
              <pc:sldMasterMk cId="1302452250" sldId="2147483673"/>
              <pc:sldLayoutMk cId="3544115440" sldId="2147483678"/>
              <ac:spMk id="8" creationId="{F762742C-BB6F-D5C7-BFD2-BC57141E52D6}"/>
            </ac:spMkLst>
          </pc:spChg>
        </pc:sldLayoutChg>
        <pc:sldLayoutChg chg="modSp">
          <pc:chgData name="Bryson, Declan" userId="f2c03bb0-c178-4621-a9dc-2b8938c755a0" providerId="ADAL" clId="{41D5C738-21C9-4537-B579-E86FB300C3EB}" dt="2025-08-05T08:45:45.658" v="6"/>
          <pc:sldLayoutMkLst>
            <pc:docMk/>
            <pc:sldMasterMk cId="1302452250" sldId="2147483673"/>
            <pc:sldLayoutMk cId="819664601" sldId="2147483679"/>
          </pc:sldLayoutMkLst>
          <pc:spChg chg="mod">
            <ac:chgData name="Bryson, Declan" userId="f2c03bb0-c178-4621-a9dc-2b8938c755a0" providerId="ADAL" clId="{41D5C738-21C9-4537-B579-E86FB300C3EB}" dt="2025-08-05T08:45:45.658" v="6"/>
            <ac:spMkLst>
              <pc:docMk/>
              <pc:sldMasterMk cId="1302452250" sldId="2147483673"/>
              <pc:sldLayoutMk cId="819664601" sldId="2147483679"/>
              <ac:spMk id="4" creationId="{857CDD2A-AE92-3FAA-D1A3-B1D09E6CA37F}"/>
            </ac:spMkLst>
          </pc:spChg>
        </pc:sldLayoutChg>
        <pc:sldLayoutChg chg="modSp">
          <pc:chgData name="Bryson, Declan" userId="f2c03bb0-c178-4621-a9dc-2b8938c755a0" providerId="ADAL" clId="{41D5C738-21C9-4537-B579-E86FB300C3EB}" dt="2025-08-05T08:45:45.663" v="7"/>
          <pc:sldLayoutMkLst>
            <pc:docMk/>
            <pc:sldMasterMk cId="1302452250" sldId="2147483673"/>
            <pc:sldLayoutMk cId="3723809079" sldId="2147483680"/>
          </pc:sldLayoutMkLst>
          <pc:spChg chg="mod">
            <ac:chgData name="Bryson, Declan" userId="f2c03bb0-c178-4621-a9dc-2b8938c755a0" providerId="ADAL" clId="{41D5C738-21C9-4537-B579-E86FB300C3EB}" dt="2025-08-05T08:45:45.663" v="7"/>
            <ac:spMkLst>
              <pc:docMk/>
              <pc:sldMasterMk cId="1302452250" sldId="2147483673"/>
              <pc:sldLayoutMk cId="3723809079" sldId="2147483680"/>
              <ac:spMk id="3" creationId="{9033C488-44AB-CEC3-97AC-270784CCBCC0}"/>
            </ac:spMkLst>
          </pc:spChg>
        </pc:sldLayoutChg>
        <pc:sldLayoutChg chg="modSp">
          <pc:chgData name="Bryson, Declan" userId="f2c03bb0-c178-4621-a9dc-2b8938c755a0" providerId="ADAL" clId="{41D5C738-21C9-4537-B579-E86FB300C3EB}" dt="2025-08-05T08:45:45.668" v="8"/>
          <pc:sldLayoutMkLst>
            <pc:docMk/>
            <pc:sldMasterMk cId="1302452250" sldId="2147483673"/>
            <pc:sldLayoutMk cId="896979201" sldId="2147483681"/>
          </pc:sldLayoutMkLst>
          <pc:spChg chg="mod">
            <ac:chgData name="Bryson, Declan" userId="f2c03bb0-c178-4621-a9dc-2b8938c755a0" providerId="ADAL" clId="{41D5C738-21C9-4537-B579-E86FB300C3EB}" dt="2025-08-05T08:45:45.668" v="8"/>
            <ac:spMkLst>
              <pc:docMk/>
              <pc:sldMasterMk cId="1302452250" sldId="2147483673"/>
              <pc:sldLayoutMk cId="896979201" sldId="2147483681"/>
              <ac:spMk id="6" creationId="{51C9CAC8-3E28-C2B7-374B-5B8BAF06EB23}"/>
            </ac:spMkLst>
          </pc:spChg>
        </pc:sldLayoutChg>
        <pc:sldLayoutChg chg="modSp">
          <pc:chgData name="Bryson, Declan" userId="f2c03bb0-c178-4621-a9dc-2b8938c755a0" providerId="ADAL" clId="{41D5C738-21C9-4537-B579-E86FB300C3EB}" dt="2025-08-05T08:45:45.670" v="9"/>
          <pc:sldLayoutMkLst>
            <pc:docMk/>
            <pc:sldMasterMk cId="1302452250" sldId="2147483673"/>
            <pc:sldLayoutMk cId="1883681058" sldId="2147483682"/>
          </pc:sldLayoutMkLst>
          <pc:spChg chg="mod">
            <ac:chgData name="Bryson, Declan" userId="f2c03bb0-c178-4621-a9dc-2b8938c755a0" providerId="ADAL" clId="{41D5C738-21C9-4537-B579-E86FB300C3EB}" dt="2025-08-05T08:45:45.670" v="9"/>
            <ac:spMkLst>
              <pc:docMk/>
              <pc:sldMasterMk cId="1302452250" sldId="2147483673"/>
              <pc:sldLayoutMk cId="1883681058" sldId="2147483682"/>
              <ac:spMk id="5" creationId="{B5C426D4-DDF3-86E0-21AE-47FC47367B4B}"/>
            </ac:spMkLst>
          </pc:spChg>
        </pc:sldLayoutChg>
        <pc:sldLayoutChg chg="modSp">
          <pc:chgData name="Bryson, Declan" userId="f2c03bb0-c178-4621-a9dc-2b8938c755a0" providerId="ADAL" clId="{41D5C738-21C9-4537-B579-E86FB300C3EB}" dt="2025-08-05T08:45:45.675" v="10"/>
          <pc:sldLayoutMkLst>
            <pc:docMk/>
            <pc:sldMasterMk cId="1302452250" sldId="2147483673"/>
            <pc:sldLayoutMk cId="2877031230" sldId="2147483683"/>
          </pc:sldLayoutMkLst>
          <pc:spChg chg="mod">
            <ac:chgData name="Bryson, Declan" userId="f2c03bb0-c178-4621-a9dc-2b8938c755a0" providerId="ADAL" clId="{41D5C738-21C9-4537-B579-E86FB300C3EB}" dt="2025-08-05T08:45:45.675" v="10"/>
            <ac:spMkLst>
              <pc:docMk/>
              <pc:sldMasterMk cId="1302452250" sldId="2147483673"/>
              <pc:sldLayoutMk cId="2877031230" sldId="2147483683"/>
              <ac:spMk id="6" creationId="{4C6E3F63-5A2F-D286-70F3-4DE8BF40A5D1}"/>
            </ac:spMkLst>
          </pc:spChg>
        </pc:sldLayoutChg>
        <pc:sldLayoutChg chg="modSp">
          <pc:chgData name="Bryson, Declan" userId="f2c03bb0-c178-4621-a9dc-2b8938c755a0" providerId="ADAL" clId="{41D5C738-21C9-4537-B579-E86FB300C3EB}" dt="2025-08-05T08:45:45.680" v="11"/>
          <pc:sldLayoutMkLst>
            <pc:docMk/>
            <pc:sldMasterMk cId="1302452250" sldId="2147483673"/>
            <pc:sldLayoutMk cId="4047817521" sldId="2147483684"/>
          </pc:sldLayoutMkLst>
          <pc:spChg chg="mod">
            <ac:chgData name="Bryson, Declan" userId="f2c03bb0-c178-4621-a9dc-2b8938c755a0" providerId="ADAL" clId="{41D5C738-21C9-4537-B579-E86FB300C3EB}" dt="2025-08-05T08:45:45.680" v="11"/>
            <ac:spMkLst>
              <pc:docMk/>
              <pc:sldMasterMk cId="1302452250" sldId="2147483673"/>
              <pc:sldLayoutMk cId="4047817521" sldId="2147483684"/>
              <ac:spMk id="5" creationId="{2E71FB03-D33C-B52A-BD45-1AB0FEBCE224}"/>
            </ac:spMkLst>
          </pc:spChg>
        </pc:sldLayoutChg>
        <pc:sldLayoutChg chg="modSp">
          <pc:chgData name="Bryson, Declan" userId="f2c03bb0-c178-4621-a9dc-2b8938c755a0" providerId="ADAL" clId="{41D5C738-21C9-4537-B579-E86FB300C3EB}" dt="2025-08-05T08:45:45.686" v="12"/>
          <pc:sldLayoutMkLst>
            <pc:docMk/>
            <pc:sldMasterMk cId="1302452250" sldId="2147483673"/>
            <pc:sldLayoutMk cId="1625398133" sldId="2147483685"/>
          </pc:sldLayoutMkLst>
          <pc:spChg chg="mod">
            <ac:chgData name="Bryson, Declan" userId="f2c03bb0-c178-4621-a9dc-2b8938c755a0" providerId="ADAL" clId="{41D5C738-21C9-4537-B579-E86FB300C3EB}" dt="2025-08-05T08:45:45.686" v="12"/>
            <ac:spMkLst>
              <pc:docMk/>
              <pc:sldMasterMk cId="1302452250" sldId="2147483673"/>
              <pc:sldLayoutMk cId="1625398133" sldId="2147483685"/>
              <ac:spMk id="7" creationId="{98633F73-6D2D-CA8C-E7FF-6A57A12436DF}"/>
            </ac:spMkLst>
          </pc:spChg>
        </pc:sldLayoutChg>
        <pc:sldLayoutChg chg="modSp">
          <pc:chgData name="Bryson, Declan" userId="f2c03bb0-c178-4621-a9dc-2b8938c755a0" providerId="ADAL" clId="{41D5C738-21C9-4537-B579-E86FB300C3EB}" dt="2025-08-05T08:45:45.691" v="13"/>
          <pc:sldLayoutMkLst>
            <pc:docMk/>
            <pc:sldMasterMk cId="1302452250" sldId="2147483673"/>
            <pc:sldLayoutMk cId="3870033557" sldId="2147483686"/>
          </pc:sldLayoutMkLst>
          <pc:spChg chg="mod">
            <ac:chgData name="Bryson, Declan" userId="f2c03bb0-c178-4621-a9dc-2b8938c755a0" providerId="ADAL" clId="{41D5C738-21C9-4537-B579-E86FB300C3EB}" dt="2025-08-05T08:45:45.691" v="13"/>
            <ac:spMkLst>
              <pc:docMk/>
              <pc:sldMasterMk cId="1302452250" sldId="2147483673"/>
              <pc:sldLayoutMk cId="3870033557" sldId="2147483686"/>
              <ac:spMk id="5" creationId="{385457C3-E8F4-529D-B9B2-5A4A574BF882}"/>
            </ac:spMkLst>
          </pc:spChg>
        </pc:sldLayoutChg>
        <pc:sldLayoutChg chg="modSp">
          <pc:chgData name="Bryson, Declan" userId="f2c03bb0-c178-4621-a9dc-2b8938c755a0" providerId="ADAL" clId="{41D5C738-21C9-4537-B579-E86FB300C3EB}" dt="2025-08-05T08:45:45.695" v="14"/>
          <pc:sldLayoutMkLst>
            <pc:docMk/>
            <pc:sldMasterMk cId="1302452250" sldId="2147483673"/>
            <pc:sldLayoutMk cId="475945144" sldId="2147483687"/>
          </pc:sldLayoutMkLst>
          <pc:spChg chg="mod">
            <ac:chgData name="Bryson, Declan" userId="f2c03bb0-c178-4621-a9dc-2b8938c755a0" providerId="ADAL" clId="{41D5C738-21C9-4537-B579-E86FB300C3EB}" dt="2025-08-05T08:45:45.695" v="14"/>
            <ac:spMkLst>
              <pc:docMk/>
              <pc:sldMasterMk cId="1302452250" sldId="2147483673"/>
              <pc:sldLayoutMk cId="475945144" sldId="2147483687"/>
              <ac:spMk id="7" creationId="{1FB05740-A8B1-E8F1-C363-51221A67FAAF}"/>
            </ac:spMkLst>
          </pc:spChg>
        </pc:sldLayoutChg>
        <pc:sldLayoutChg chg="modSp">
          <pc:chgData name="Bryson, Declan" userId="f2c03bb0-c178-4621-a9dc-2b8938c755a0" providerId="ADAL" clId="{41D5C738-21C9-4537-B579-E86FB300C3EB}" dt="2025-08-05T08:45:45.700" v="15"/>
          <pc:sldLayoutMkLst>
            <pc:docMk/>
            <pc:sldMasterMk cId="1302452250" sldId="2147483673"/>
            <pc:sldLayoutMk cId="1657907266" sldId="2147483688"/>
          </pc:sldLayoutMkLst>
          <pc:spChg chg="mod">
            <ac:chgData name="Bryson, Declan" userId="f2c03bb0-c178-4621-a9dc-2b8938c755a0" providerId="ADAL" clId="{41D5C738-21C9-4537-B579-E86FB300C3EB}" dt="2025-08-05T08:45:45.700" v="15"/>
            <ac:spMkLst>
              <pc:docMk/>
              <pc:sldMasterMk cId="1302452250" sldId="2147483673"/>
              <pc:sldLayoutMk cId="1657907266" sldId="2147483688"/>
              <ac:spMk id="5" creationId="{A4836DE9-957F-B838-EB70-371861FFA9FF}"/>
            </ac:spMkLst>
          </pc:spChg>
        </pc:sldLayoutChg>
        <pc:sldLayoutChg chg="modSp">
          <pc:chgData name="Bryson, Declan" userId="f2c03bb0-c178-4621-a9dc-2b8938c755a0" providerId="ADAL" clId="{41D5C738-21C9-4537-B579-E86FB300C3EB}" dt="2025-08-05T08:45:45.705" v="16"/>
          <pc:sldLayoutMkLst>
            <pc:docMk/>
            <pc:sldMasterMk cId="1302452250" sldId="2147483673"/>
            <pc:sldLayoutMk cId="2924590797" sldId="2147483689"/>
          </pc:sldLayoutMkLst>
          <pc:spChg chg="mod">
            <ac:chgData name="Bryson, Declan" userId="f2c03bb0-c178-4621-a9dc-2b8938c755a0" providerId="ADAL" clId="{41D5C738-21C9-4537-B579-E86FB300C3EB}" dt="2025-08-05T08:45:45.705" v="16"/>
            <ac:spMkLst>
              <pc:docMk/>
              <pc:sldMasterMk cId="1302452250" sldId="2147483673"/>
              <pc:sldLayoutMk cId="2924590797" sldId="2147483689"/>
              <ac:spMk id="5" creationId="{FC83C711-A2D3-9A02-50F9-B96B92407562}"/>
            </ac:spMkLst>
          </pc:spChg>
        </pc:sldLayoutChg>
        <pc:sldLayoutChg chg="modSp">
          <pc:chgData name="Bryson, Declan" userId="f2c03bb0-c178-4621-a9dc-2b8938c755a0" providerId="ADAL" clId="{41D5C738-21C9-4537-B579-E86FB300C3EB}" dt="2025-08-05T08:45:45.709" v="17"/>
          <pc:sldLayoutMkLst>
            <pc:docMk/>
            <pc:sldMasterMk cId="1302452250" sldId="2147483673"/>
            <pc:sldLayoutMk cId="785807974" sldId="2147483690"/>
          </pc:sldLayoutMkLst>
          <pc:spChg chg="mod">
            <ac:chgData name="Bryson, Declan" userId="f2c03bb0-c178-4621-a9dc-2b8938c755a0" providerId="ADAL" clId="{41D5C738-21C9-4537-B579-E86FB300C3EB}" dt="2025-08-05T08:45:45.709" v="17"/>
            <ac:spMkLst>
              <pc:docMk/>
              <pc:sldMasterMk cId="1302452250" sldId="2147483673"/>
              <pc:sldLayoutMk cId="785807974" sldId="2147483690"/>
              <ac:spMk id="5" creationId="{94C40921-837F-4661-7085-FDEF923500F8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759A0BC-A536-430D-F6A0-892ECE4A4DA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8794D7-4058-6739-58FC-9356C6CC62B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1ED898-0265-48CB-8A55-87A15A3AC3B3}" type="datetimeFigureOut">
              <a:rPr lang="en-GB" smtClean="0"/>
              <a:t>05/08/2025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E4999D-F1C9-A3D1-2202-7AAA0816BBA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839834-0F42-BBD4-DA29-1846B1F7A61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C72DA9-DA10-4255-AF2A-D98B2202B3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78609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79F9DF-5906-4EEA-BF16-DA89BA079C4A}" type="datetimeFigureOut">
              <a:rPr lang="en-GB" smtClean="0"/>
              <a:t>05/08/2025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CA34BE-0DC9-4CBB-B43E-2F463EF6D0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6537980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CA34BE-0DC9-4CBB-B43E-2F463EF6D06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13851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CA34BE-0DC9-4CBB-B43E-2F463EF6D060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59463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2">
            <a:extLst>
              <a:ext uri="{FF2B5EF4-FFF2-40B4-BE49-F238E27FC236}">
                <a16:creationId xmlns:a16="http://schemas.microsoft.com/office/drawing/2014/main" id="{F093E6F9-345E-D06E-856B-262D99C09FE7}"/>
              </a:ext>
            </a:extLst>
          </p:cNvPr>
          <p:cNvSpPr>
            <a:spLocks/>
          </p:cNvSpPr>
          <p:nvPr/>
        </p:nvSpPr>
        <p:spPr bwMode="auto">
          <a:xfrm>
            <a:off x="203200" y="3771900"/>
            <a:ext cx="361950" cy="90488"/>
          </a:xfrm>
          <a:custGeom>
            <a:avLst/>
            <a:gdLst>
              <a:gd name="T0" fmla="*/ 228 w 228"/>
              <a:gd name="T1" fmla="*/ 57 h 57"/>
              <a:gd name="T2" fmla="*/ 0 w 228"/>
              <a:gd name="T3" fmla="*/ 0 h 57"/>
              <a:gd name="T4" fmla="*/ 222 w 228"/>
              <a:gd name="T5" fmla="*/ 54 h 57"/>
              <a:gd name="T6" fmla="*/ 228 w 228"/>
              <a:gd name="T7" fmla="*/ 57 h 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" name="Freeform 13">
            <a:extLst>
              <a:ext uri="{FF2B5EF4-FFF2-40B4-BE49-F238E27FC236}">
                <a16:creationId xmlns:a16="http://schemas.microsoft.com/office/drawing/2014/main" id="{07E5E424-DD8C-0994-5DDE-A02797CF7AC1}"/>
              </a:ext>
            </a:extLst>
          </p:cNvPr>
          <p:cNvSpPr>
            <a:spLocks/>
          </p:cNvSpPr>
          <p:nvPr/>
        </p:nvSpPr>
        <p:spPr bwMode="auto">
          <a:xfrm>
            <a:off x="560388" y="3867150"/>
            <a:ext cx="61912" cy="80963"/>
          </a:xfrm>
          <a:custGeom>
            <a:avLst/>
            <a:gdLst>
              <a:gd name="T0" fmla="*/ 0 w 39"/>
              <a:gd name="T1" fmla="*/ 0 h 51"/>
              <a:gd name="T2" fmla="*/ 39 w 39"/>
              <a:gd name="T3" fmla="*/ 51 h 51"/>
              <a:gd name="T4" fmla="*/ 3 w 39"/>
              <a:gd name="T5" fmla="*/ 0 h 51"/>
              <a:gd name="T6" fmla="*/ 0 w 39"/>
              <a:gd name="T7" fmla="*/ 0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E6BCF742-EC01-1AC4-8353-C8D598E79A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26313" y="6116638"/>
            <a:ext cx="8572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A0F1804-2CCB-CB57-EBD3-DF9DA3751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A06B5F29-36D3-58D7-95FA-5ADF3F557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75638" y="6116638"/>
            <a:ext cx="411162" cy="365125"/>
          </a:xfrm>
        </p:spPr>
        <p:txBody>
          <a:bodyPr/>
          <a:lstStyle>
            <a:lvl1pPr>
              <a:defRPr/>
            </a:lvl1pPr>
          </a:lstStyle>
          <a:p>
            <a:fld id="{B74AE4E2-2DA3-45F6-BE2D-BA7BD97CCA60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921707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9E1987-C8DD-5B3C-FF84-B6489C015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6E3F63-5A2F-D286-70F3-4DE8BF40A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FDEDF0-3C53-846F-8BCA-189AADF5E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119B0C-5388-4F9E-B5BF-0C04433ED98E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77031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559933-82AE-F2A1-1D49-942AF0860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71FB03-D33C-B52A-BD45-1AB0FEBCE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FFA490-AF11-4E87-8590-5C4F431B8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119B0C-5388-4F9E-B5BF-0C04433ED98E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478175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9173B19-18F2-BDAE-6C7C-3EFF2908BF13}"/>
              </a:ext>
            </a:extLst>
          </p:cNvPr>
          <p:cNvSpPr txBox="1"/>
          <p:nvPr/>
        </p:nvSpPr>
        <p:spPr>
          <a:xfrm>
            <a:off x="969963" y="8636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8000">
                <a:effectLst/>
                <a:latin typeface="+mn-lt"/>
              </a:rPr>
              <a:t>“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9F8A14-6249-AF0D-6783-2ABE3163537A}"/>
              </a:ext>
            </a:extLst>
          </p:cNvPr>
          <p:cNvSpPr txBox="1"/>
          <p:nvPr/>
        </p:nvSpPr>
        <p:spPr>
          <a:xfrm>
            <a:off x="8172450" y="28194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eaLnBrk="1" fontAlgn="auto" hangingPunct="1">
              <a:spcAft>
                <a:spcPts val="0"/>
              </a:spcAft>
              <a:defRPr/>
            </a:pPr>
            <a:r>
              <a:rPr lang="en-US" sz="8000">
                <a:effectLst/>
                <a:latin typeface="+mn-lt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EB936752-CF05-D799-2037-A5ED5512BD3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98633F73-6D2D-CA8C-E7FF-6A57A12436D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48AA349E-FF49-6543-A7E6-FAB4922BB10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61119B0C-5388-4F9E-B5BF-0C04433ED98E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253981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C4D51D-FEDA-E357-D33D-408079D71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5457C3-E8F4-529D-B9B2-5A4A574BF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B8C868-1314-EAB7-FDDC-5A4B32CC2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119B0C-5388-4F9E-B5BF-0C04433ED98E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700335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9229AD8-9628-7B5A-5EA8-7AEC360B0AAC}"/>
              </a:ext>
            </a:extLst>
          </p:cNvPr>
          <p:cNvSpPr txBox="1"/>
          <p:nvPr/>
        </p:nvSpPr>
        <p:spPr>
          <a:xfrm>
            <a:off x="969963" y="8636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8000">
                <a:effectLst/>
                <a:latin typeface="+mn-lt"/>
              </a:rPr>
              <a:t>“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C8F580-5360-4B10-90B2-2A4D6FB2BA92}"/>
              </a:ext>
            </a:extLst>
          </p:cNvPr>
          <p:cNvSpPr txBox="1"/>
          <p:nvPr/>
        </p:nvSpPr>
        <p:spPr>
          <a:xfrm>
            <a:off x="8172450" y="28194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eaLnBrk="1" fontAlgn="auto" hangingPunct="1">
              <a:spcAft>
                <a:spcPts val="0"/>
              </a:spcAft>
              <a:defRPr/>
            </a:pPr>
            <a:r>
              <a:rPr lang="en-US" sz="8000">
                <a:effectLst/>
                <a:latin typeface="+mn-lt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0A5ADA19-BD27-E8BA-6DE5-7C2C3B94AB2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FB05740-A8B1-E8F1-C363-51221A67FAA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3567E542-E3A1-2411-941C-859575427D8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61119B0C-5388-4F9E-B5BF-0C04433ED98E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759451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rtlCol="0">
            <a:normAutofit/>
          </a:bodyPr>
          <a:lstStyle>
            <a:lvl1pPr>
              <a:defRPr lang="en-US" b="0" dirty="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A61CD4-320F-9A4C-93DA-E79A1BF09EA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836DE9-957F-B838-EB70-371861FFA9F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D636F3-C1C5-E53D-CA6B-751BDCF761A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61119B0C-5388-4F9E-B5BF-0C04433ED98E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579072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E1B49A-8793-DA40-2E10-8F67E05DF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83C711-A2D3-9A02-50F9-B96B92407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7A2BCF-59B4-CAB0-689D-8786F31A7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F292E0-2515-4EAC-BA5F-70E30A3E0918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245907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0D46FC-1B43-1AF2-6425-FB48FFC73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C40921-837F-4661-7085-FDEF92350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59E922-5CCF-A1FB-F247-F7384BB3E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FDD6F9-B5C1-49E0-9BDD-2123E7AAB35E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85807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CAFA72-2D04-663E-4B66-706182F7943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43775" y="6108700"/>
            <a:ext cx="8572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CC3929-0604-FC3C-F26F-CDCFDF9E1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08700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040DE8-4414-589F-EC66-03D84C7D6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58175" y="6108700"/>
            <a:ext cx="428625" cy="365125"/>
          </a:xfrm>
        </p:spPr>
        <p:txBody>
          <a:bodyPr/>
          <a:lstStyle>
            <a:lvl1pPr>
              <a:defRPr/>
            </a:lvl1pPr>
          </a:lstStyle>
          <a:p>
            <a:fld id="{86DECA6A-BA91-441A-9999-6E45283F34B9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41314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91A221-58B3-C2DB-3DBD-8CB49CFD5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A9425A-9E5A-94E2-7556-EDD96226E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F58774-F7AA-53A8-6A57-B6B8D6862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3103B3-41DF-488F-AA16-6E4F25484F33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36653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7892CC-0209-90C7-70CD-C7915DE5B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D9A45A-6EB3-D4F5-CEC7-C8B168D53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104475-EE6D-72C6-1220-F60398D92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D4C16C-5153-4325-9C3D-68C9A50495CA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06377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DB4782-1800-08C8-2C81-9DB4ACB42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62742C-BB6F-D5C7-BFD2-BC57141E5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5F9019-7F22-DEAA-03E9-B37170847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49446F-32F7-415F-90B3-9E6BE182962F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44115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A49857-B937-B994-4CE8-458ECE8E6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7CDD2A-AE92-3FAA-D1A3-B1D09E6CA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E4B911-AC0A-3430-FE1D-DDFDC10B3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8AF46D-2E22-49C8-A352-385D74102140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19664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32E917-E16C-A52F-A3FF-1F864DF0D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33C488-44AB-CEC3-97AC-270784CCB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3F7509-4EA9-8CF9-F04A-F04394D9D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3118CF-D76B-4676-8AEA-F4CADBB3F316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23809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05E458-A291-D0F8-E732-AE029BD2F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C9CAC8-3E28-C2B7-374B-5B8BAF06E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3EB4C2-B463-A2F0-3C64-7BB7DD6CD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9758C5-9971-4CBB-94D2-4E11D963AD75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96979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4">
            <a:extLst>
              <a:ext uri="{FF2B5EF4-FFF2-40B4-BE49-F238E27FC236}">
                <a16:creationId xmlns:a16="http://schemas.microsoft.com/office/drawing/2014/main" id="{6BD113B1-170D-8A80-566B-00F9F34FD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B5C426D4-DDF3-86E0-21AE-47FC47367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BB8C4176-3B8A-D4C2-0ADC-83BEE5249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7522F1-1094-4AB8-9CD1-CF5B543512CF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83681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3">
            <a:extLst>
              <a:ext uri="{FF2B5EF4-FFF2-40B4-BE49-F238E27FC236}">
                <a16:creationId xmlns:a16="http://schemas.microsoft.com/office/drawing/2014/main" id="{CD83E00B-5E0D-B6B3-2126-0FBE6D0D4F5F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2132013" cy="6858000"/>
            <a:chOff x="0" y="0"/>
            <a:chExt cx="2132013" cy="6858001"/>
          </a:xfrm>
        </p:grpSpPr>
        <p:sp>
          <p:nvSpPr>
            <p:cNvPr id="1032" name="Freeform 6">
              <a:extLst>
                <a:ext uri="{FF2B5EF4-FFF2-40B4-BE49-F238E27FC236}">
                  <a16:creationId xmlns:a16="http://schemas.microsoft.com/office/drawing/2014/main" id="{3D07530E-E125-97B1-D4FA-48B9927E9765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0"/>
              <a:ext cx="1073150" cy="5291138"/>
            </a:xfrm>
            <a:custGeom>
              <a:avLst/>
              <a:gdLst>
                <a:gd name="T0" fmla="*/ 0 w 676"/>
                <a:gd name="T1" fmla="*/ 3132 h 3333"/>
                <a:gd name="T2" fmla="*/ 0 w 676"/>
                <a:gd name="T3" fmla="*/ 3312 h 3333"/>
                <a:gd name="T4" fmla="*/ 126 w 676"/>
                <a:gd name="T5" fmla="*/ 3333 h 3333"/>
                <a:gd name="T6" fmla="*/ 676 w 676"/>
                <a:gd name="T7" fmla="*/ 0 h 3333"/>
                <a:gd name="T8" fmla="*/ 514 w 676"/>
                <a:gd name="T9" fmla="*/ 0 h 3333"/>
                <a:gd name="T10" fmla="*/ 0 w 676"/>
                <a:gd name="T11" fmla="*/ 3132 h 33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7">
              <a:extLst>
                <a:ext uri="{FF2B5EF4-FFF2-40B4-BE49-F238E27FC236}">
                  <a16:creationId xmlns:a16="http://schemas.microsoft.com/office/drawing/2014/main" id="{E0E96F27-01E7-0907-CC25-9DDECFCE9AD5}"/>
                </a:ext>
              </a:extLst>
            </p:cNvPr>
            <p:cNvSpPr/>
            <p:nvPr/>
          </p:nvSpPr>
          <p:spPr bwMode="auto">
            <a:xfrm>
              <a:off x="0" y="0"/>
              <a:ext cx="758825" cy="4624389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>
              <a:extLst>
                <a:ext uri="{FF2B5EF4-FFF2-40B4-BE49-F238E27FC236}">
                  <a16:creationId xmlns:a16="http://schemas.microsoft.com/office/drawing/2014/main" id="{78D2D360-AAB4-171C-5848-E38068A1B679}"/>
                </a:ext>
              </a:extLst>
            </p:cNvPr>
            <p:cNvSpPr/>
            <p:nvPr/>
          </p:nvSpPr>
          <p:spPr bwMode="auto">
            <a:xfrm>
              <a:off x="0" y="5662614"/>
              <a:ext cx="906463" cy="1195387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id="{3840D970-4471-BB62-1044-16CB751836E8}"/>
                </a:ext>
              </a:extLst>
            </p:cNvPr>
            <p:cNvSpPr/>
            <p:nvPr/>
          </p:nvSpPr>
          <p:spPr bwMode="auto">
            <a:xfrm>
              <a:off x="0" y="5295901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2888CF25-6D57-4CC3-0714-C9F71489C9E4}"/>
                </a:ext>
              </a:extLst>
            </p:cNvPr>
            <p:cNvSpPr/>
            <p:nvPr/>
          </p:nvSpPr>
          <p:spPr bwMode="auto">
            <a:xfrm>
              <a:off x="0" y="5257801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D3F24966-5620-47E6-0704-4A44EDF3FC3B}"/>
                </a:ext>
              </a:extLst>
            </p:cNvPr>
            <p:cNvSpPr/>
            <p:nvPr/>
          </p:nvSpPr>
          <p:spPr bwMode="auto">
            <a:xfrm>
              <a:off x="0" y="5357814"/>
              <a:ext cx="1377950" cy="1500187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6AA26D92-D7F7-EF6F-07E1-FAF34982DA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82663" y="457200"/>
            <a:ext cx="7704137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85CD53CB-0D31-D6E7-84F6-057134A920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82663" y="2667000"/>
            <a:ext cx="7704137" cy="335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3F64BB-3F6F-4327-A247-D563E82F11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58063" y="6116638"/>
            <a:ext cx="8588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1648A5-2DCA-0217-857A-2147E2314B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87550" y="6116638"/>
            <a:ext cx="53133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E762D8-1296-4CD5-ACA8-45C976E459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74050" y="6116638"/>
            <a:ext cx="4127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0" i="0" smtClean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1119B0C-5388-4F9E-B5BF-0C04433ED98E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02452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  <p:sldLayoutId id="2147483689" r:id="rId16"/>
    <p:sldLayoutId id="2147483690" r:id="rId17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000" kern="1200">
          <a:ln w="3175" cmpd="sng">
            <a:noFill/>
          </a:ln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anose="020B0503020204020204" pitchFamily="34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anose="020B0503020204020204" pitchFamily="34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anose="020B0503020204020204" pitchFamily="34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anose="020B0503020204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fontAlgn="base" hangingPunct="1">
        <a:spcBef>
          <a:spcPct val="20000"/>
        </a:spcBef>
        <a:spcAft>
          <a:spcPts val="600"/>
        </a:spcAft>
        <a:buClr>
          <a:srgbClr val="2E5C53"/>
        </a:buClr>
        <a:buSzPct val="14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ts val="600"/>
        </a:spcAft>
        <a:buClr>
          <a:srgbClr val="2E5C53"/>
        </a:buClr>
        <a:buSzPct val="14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85750" algn="l" defTabSz="457200" rtl="0" eaLnBrk="1" fontAlgn="base" hangingPunct="1">
        <a:spcBef>
          <a:spcPct val="20000"/>
        </a:spcBef>
        <a:spcAft>
          <a:spcPts val="600"/>
        </a:spcAft>
        <a:buClr>
          <a:srgbClr val="2E5C53"/>
        </a:buClr>
        <a:buSzPct val="145000"/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indent="-171450" algn="l" defTabSz="457200" rtl="0" eaLnBrk="1" fontAlgn="base" hangingPunct="1">
        <a:spcBef>
          <a:spcPct val="20000"/>
        </a:spcBef>
        <a:spcAft>
          <a:spcPts val="600"/>
        </a:spcAft>
        <a:buClr>
          <a:srgbClr val="2E5C53"/>
        </a:buClr>
        <a:buSzPct val="14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00250" indent="-171450" algn="l" defTabSz="457200" rtl="0" eaLnBrk="1" fontAlgn="base" hangingPunct="1">
        <a:spcBef>
          <a:spcPct val="20000"/>
        </a:spcBef>
        <a:spcAft>
          <a:spcPts val="600"/>
        </a:spcAft>
        <a:buClr>
          <a:srgbClr val="2E5C53"/>
        </a:buClr>
        <a:buSzPct val="14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977924D5-ABC5-CBBA-989B-A689E21D0D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wrap="square" rtlCol="0" anchor="ctr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/>
              <a:t>Topic 9 B-  Proficiency in Modes of Transport 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46F67808-12CD-D62F-9981-7279B763EF5A}"/>
              </a:ext>
            </a:extLst>
          </p:cNvPr>
          <p:cNvSpPr>
            <a:spLocks noGrp="1" noChangeArrowheads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wrap="square" rtlCol="0" anchor="b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Silver</a:t>
            </a:r>
          </a:p>
        </p:txBody>
      </p:sp>
      <p:sp>
        <p:nvSpPr>
          <p:cNvPr id="2056" name="Text Placeholder 3">
            <a:extLst>
              <a:ext uri="{FF2B5EF4-FFF2-40B4-BE49-F238E27FC236}">
                <a16:creationId xmlns:a16="http://schemas.microsoft.com/office/drawing/2014/main" id="{FA1C780B-AE27-A097-EDF2-6BEB97123D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AE897254-93E5-8865-7132-45A7E8B235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99592" y="116632"/>
            <a:ext cx="7704667" cy="1099591"/>
          </a:xfrm>
        </p:spPr>
        <p:txBody>
          <a:bodyPr/>
          <a:lstStyle/>
          <a:p>
            <a:pPr eaLnBrk="1" hangingPunct="1"/>
            <a:r>
              <a:rPr lang="en-GB" altLang="en-US" sz="4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As Bronze But…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66DD50FB-DD2D-3EB4-3D97-03200D45E7B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99592" y="2204864"/>
            <a:ext cx="7704667" cy="3332816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</a:pPr>
            <a:r>
              <a:rPr lang="en-GB" altLang="en-US" sz="2400" b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Sailing – dinghies and open keelboats</a:t>
            </a:r>
          </a:p>
          <a:p>
            <a:pPr lvl="1" eaLnBrk="1" hangingPunct="1">
              <a:lnSpc>
                <a:spcPct val="90000"/>
              </a:lnSpc>
            </a:pPr>
            <a:endParaRPr lang="en-GB" altLang="en-US" sz="240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GB" altLang="en-US" sz="24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For Silver level, all participants must attain proficiency to the standard of the RYA National Sailing Scheme Seamanship and Day Sailing.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GB" altLang="en-US" sz="240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GB" altLang="en-US" sz="2400" b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Sailing – yachts, multihulls and sail training vessels</a:t>
            </a:r>
          </a:p>
          <a:p>
            <a:pPr lvl="1" eaLnBrk="1" hangingPunct="1">
              <a:lnSpc>
                <a:spcPct val="90000"/>
              </a:lnSpc>
            </a:pPr>
            <a:endParaRPr lang="en-GB" altLang="en-US" sz="240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GB" altLang="en-US" sz="24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All participants must attain the RYA Day Skipper Shore Based and Practical Certificates or have an equivalent level of competence.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Custom 9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D7B6F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D7B6F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EA4D0BD8-A1FB-4615-AFBD-E1FF9286D27A}" vid="{AA82774D-7C54-4C25-AF4D-79E2F1CD5D2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F50CAEF19DF1428F7CDF1CC8A427C1" ma:contentTypeVersion="13" ma:contentTypeDescription="Create a new document." ma:contentTypeScope="" ma:versionID="c807c1335f9f90b9db9887dbf64a607e">
  <xsd:schema xmlns:xsd="http://www.w3.org/2001/XMLSchema" xmlns:xs="http://www.w3.org/2001/XMLSchema" xmlns:p="http://schemas.microsoft.com/office/2006/metadata/properties" xmlns:ns2="4f5f3234-0e3e-4ebe-8c70-531fc009c917" xmlns:ns3="2e008c2e-f60f-4328-9234-f08a6d010f78" targetNamespace="http://schemas.microsoft.com/office/2006/metadata/properties" ma:root="true" ma:fieldsID="93950af48b87cb9cb38e3e61f5582d45" ns2:_="" ns3:_="">
    <xsd:import namespace="4f5f3234-0e3e-4ebe-8c70-531fc009c917"/>
    <xsd:import namespace="2e008c2e-f60f-4328-9234-f08a6d010f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5f3234-0e3e-4ebe-8c70-531fc009c91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008c2e-f60f-4328-9234-f08a6d010f7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sisl xmlns:xsi="http://www.w3.org/2001/XMLSchema-instance" xmlns:xsd="http://www.w3.org/2001/XMLSchema" xmlns="http://www.boldonjames.com/2008/01/sie/internal/label" sislVersion="0" policy="08955827-aeb1-42de-b749-f604362c41c2" origin="userSelected">
  <element uid="971a7eb4-36b4-4e7d-b804-a07772b8e228" value=""/>
  <element uid="e3747532-42d1-43b9-8ba8-1bf45779edd5" value=""/>
</sisl>
</file>

<file path=customXml/itemProps1.xml><?xml version="1.0" encoding="utf-8"?>
<ds:datastoreItem xmlns:ds="http://schemas.openxmlformats.org/officeDocument/2006/customXml" ds:itemID="{B3C90074-4B36-4C6E-8E52-02CC41452D42}">
  <ds:schemaRefs>
    <ds:schemaRef ds:uri="2e008c2e-f60f-4328-9234-f08a6d010f78"/>
    <ds:schemaRef ds:uri="4f5f3234-0e3e-4ebe-8c70-531fc009c91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04019203-9FBF-4B27-8876-BE62D49F300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212738D-26DB-4C96-B03D-0A6EE7B10733}">
  <ds:schemaRefs>
    <ds:schemaRef ds:uri="http://www.boldonjames.com/2008/01/sie/internal/label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Application>Microsoft Office PowerPoint</Application>
  <PresentationFormat>On-screen Show (4:3)</PresentationFormat>
  <Slides>2</Slides>
  <Notes>2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Theme1</vt:lpstr>
      <vt:lpstr>Topic 9 B-  Proficiency in Modes of Transport </vt:lpstr>
      <vt:lpstr>As Bronze But…</vt:lpstr>
    </vt:vector>
  </TitlesOfParts>
  <Company>Glasgow City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Navigation 1</dc:title>
  <dc:creator>Administrator</dc:creator>
  <cp:keywords>[OFFICIAL]</cp:keywords>
  <cp:revision>1</cp:revision>
  <dcterms:created xsi:type="dcterms:W3CDTF">2010-12-02T12:15:08Z</dcterms:created>
  <dcterms:modified xsi:type="dcterms:W3CDTF">2025-08-05T08:46:24Z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IndexRef">
    <vt:lpwstr>b58fad28-8116-4ed7-8929-2a28c9f367cb</vt:lpwstr>
  </property>
  <property fmtid="{D5CDD505-2E9C-101B-9397-08002B2CF9AE}" pid="3" name="bjSaver">
    <vt:lpwstr>S3G5jX9Oa77bv0jwS2cE+eadELNcY3EP</vt:lpwstr>
  </property>
  <property fmtid="{D5CDD505-2E9C-101B-9397-08002B2CF9AE}" pid="4" name="bjDocumentLabelXML">
    <vt:lpwstr>&lt;?xml version="1.0" encoding="us-ascii"?&gt;&lt;sisl xmlns:xsi="http://www.w3.org/2001/XMLSchema-instance" xmlns:xsd="http://www.w3.org/2001/XMLSchema" sislVersion="0" policy="08955827-aeb1-42de-b749-f604362c41c2" origin="userSelected" xmlns="http://www.boldonj</vt:lpwstr>
  </property>
  <property fmtid="{D5CDD505-2E9C-101B-9397-08002B2CF9AE}" pid="5" name="bjDocumentLabelXML-0">
    <vt:lpwstr>ames.com/2008/01/sie/internal/label"&gt;&lt;element uid="971a7eb4-36b4-4e7d-b804-a07772b8e228" value="" /&gt;&lt;element uid="e3747532-42d1-43b9-8ba8-1bf45779edd5" value="" /&gt;&lt;/sisl&gt;</vt:lpwstr>
  </property>
  <property fmtid="{D5CDD505-2E9C-101B-9397-08002B2CF9AE}" pid="6" name="bjDocumentSecurityLabel">
    <vt:lpwstr>OFFICIAL</vt:lpwstr>
  </property>
  <property fmtid="{D5CDD505-2E9C-101B-9397-08002B2CF9AE}" pid="7" name="gcc-meta-protectivemarking">
    <vt:lpwstr>[OFFICIAL]</vt:lpwstr>
  </property>
</Properties>
</file>