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4"/>
  </p:sldMasterIdLst>
  <p:notesMasterIdLst>
    <p:notesMasterId r:id="rId12"/>
  </p:notesMasterIdLst>
  <p:handoutMasterIdLst>
    <p:handoutMasterId r:id="rId13"/>
  </p:handoutMasterIdLst>
  <p:sldIdLst>
    <p:sldId id="256" r:id="rId5"/>
    <p:sldId id="257" r:id="rId6"/>
    <p:sldId id="258" r:id="rId7"/>
    <p:sldId id="259" r:id="rId8"/>
    <p:sldId id="260" r:id="rId9"/>
    <p:sldId id="261" r:id="rId10"/>
    <p:sldId id="262" r:id="rId11"/>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00BF4B-0103-4A62-BB02-6CCF7A05CBFC}" v="389" dt="2025-08-05T08:44:05.4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728"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yson, Declan" userId="f2c03bb0-c178-4621-a9dc-2b8938c755a0" providerId="ADAL" clId="{AA00BF4B-0103-4A62-BB02-6CCF7A05CBFC}"/>
    <pc:docChg chg="custSel modSld modMainMaster modNotesMaster modHandout">
      <pc:chgData name="Bryson, Declan" userId="f2c03bb0-c178-4621-a9dc-2b8938c755a0" providerId="ADAL" clId="{AA00BF4B-0103-4A62-BB02-6CCF7A05CBFC}" dt="2025-08-05T08:43:33.280" v="1086" actId="27636"/>
      <pc:docMkLst>
        <pc:docMk/>
      </pc:docMkLst>
      <pc:sldChg chg="addSp delSp modSp mod chgLayout modNotes">
        <pc:chgData name="Bryson, Declan" userId="f2c03bb0-c178-4621-a9dc-2b8938c755a0" providerId="ADAL" clId="{AA00BF4B-0103-4A62-BB02-6CCF7A05CBFC}" dt="2025-08-05T08:42:13.997" v="1071" actId="26606"/>
        <pc:sldMkLst>
          <pc:docMk/>
          <pc:sldMk cId="0" sldId="256"/>
        </pc:sldMkLst>
        <pc:spChg chg="add del mod">
          <ac:chgData name="Bryson, Declan" userId="f2c03bb0-c178-4621-a9dc-2b8938c755a0" providerId="ADAL" clId="{AA00BF4B-0103-4A62-BB02-6CCF7A05CBFC}" dt="2025-08-05T08:41:58.086" v="997"/>
          <ac:spMkLst>
            <pc:docMk/>
            <pc:sldMk cId="0" sldId="256"/>
            <ac:spMk id="2" creationId="{39F3054B-2F1A-7F09-2159-E70677BA8D83}"/>
          </ac:spMkLst>
        </pc:spChg>
        <pc:spChg chg="mod">
          <ac:chgData name="Bryson, Declan" userId="f2c03bb0-c178-4621-a9dc-2b8938c755a0" providerId="ADAL" clId="{AA00BF4B-0103-4A62-BB02-6CCF7A05CBFC}" dt="2025-08-05T08:42:13.997" v="1071" actId="26606"/>
          <ac:spMkLst>
            <pc:docMk/>
            <pc:sldMk cId="0" sldId="256"/>
            <ac:spMk id="2050" creationId="{6FCF130C-382A-D011-0401-A5D1C1777704}"/>
          </ac:spMkLst>
        </pc:spChg>
        <pc:spChg chg="mod">
          <ac:chgData name="Bryson, Declan" userId="f2c03bb0-c178-4621-a9dc-2b8938c755a0" providerId="ADAL" clId="{AA00BF4B-0103-4A62-BB02-6CCF7A05CBFC}" dt="2025-08-05T08:42:13.997" v="1071" actId="26606"/>
          <ac:spMkLst>
            <pc:docMk/>
            <pc:sldMk cId="0" sldId="256"/>
            <ac:spMk id="2051" creationId="{CEE7B130-844E-CE16-43AB-D7B3B830CEB3}"/>
          </ac:spMkLst>
        </pc:spChg>
        <pc:spChg chg="add mod">
          <ac:chgData name="Bryson, Declan" userId="f2c03bb0-c178-4621-a9dc-2b8938c755a0" providerId="ADAL" clId="{AA00BF4B-0103-4A62-BB02-6CCF7A05CBFC}" dt="2025-08-05T08:42:13.997" v="1071" actId="26606"/>
          <ac:spMkLst>
            <pc:docMk/>
            <pc:sldMk cId="0" sldId="256"/>
            <ac:spMk id="2056" creationId="{E2E0120C-007A-A5B1-EF55-37CAE35C403C}"/>
          </ac:spMkLst>
        </pc:spChg>
        <pc:spChg chg="add mod">
          <ac:chgData name="Bryson, Declan" userId="f2c03bb0-c178-4621-a9dc-2b8938c755a0" providerId="ADAL" clId="{AA00BF4B-0103-4A62-BB02-6CCF7A05CBFC}" dt="2025-08-05T08:42:13.997" v="1071" actId="26606"/>
          <ac:spMkLst>
            <pc:docMk/>
            <pc:sldMk cId="0" sldId="256"/>
            <ac:spMk id="2058" creationId="{96F56A74-26FC-AE89-0C5A-DB8C7B510916}"/>
          </ac:spMkLst>
        </pc:spChg>
      </pc:sldChg>
      <pc:sldChg chg="addSp delSp modSp mod modNotes">
        <pc:chgData name="Bryson, Declan" userId="f2c03bb0-c178-4621-a9dc-2b8938c755a0" providerId="ADAL" clId="{AA00BF4B-0103-4A62-BB02-6CCF7A05CBFC}" dt="2025-08-05T08:42:33.792" v="1074" actId="1076"/>
        <pc:sldMkLst>
          <pc:docMk/>
          <pc:sldMk cId="0" sldId="257"/>
        </pc:sldMkLst>
        <pc:spChg chg="add del mod">
          <ac:chgData name="Bryson, Declan" userId="f2c03bb0-c178-4621-a9dc-2b8938c755a0" providerId="ADAL" clId="{AA00BF4B-0103-4A62-BB02-6CCF7A05CBFC}" dt="2025-08-05T08:41:58.106" v="1004"/>
          <ac:spMkLst>
            <pc:docMk/>
            <pc:sldMk cId="0" sldId="257"/>
            <ac:spMk id="2" creationId="{F97F9BE6-5426-F2B9-FA2C-5E31E34CC6EF}"/>
          </ac:spMkLst>
        </pc:spChg>
        <pc:spChg chg="mod">
          <ac:chgData name="Bryson, Declan" userId="f2c03bb0-c178-4621-a9dc-2b8938c755a0" providerId="ADAL" clId="{AA00BF4B-0103-4A62-BB02-6CCF7A05CBFC}" dt="2025-08-05T08:42:25.068" v="1073" actId="1076"/>
          <ac:spMkLst>
            <pc:docMk/>
            <pc:sldMk cId="0" sldId="257"/>
            <ac:spMk id="3074" creationId="{1A76FC30-C1B4-BBBA-030D-7D1AE67EFA72}"/>
          </ac:spMkLst>
        </pc:spChg>
        <pc:spChg chg="mod">
          <ac:chgData name="Bryson, Declan" userId="f2c03bb0-c178-4621-a9dc-2b8938c755a0" providerId="ADAL" clId="{AA00BF4B-0103-4A62-BB02-6CCF7A05CBFC}" dt="2025-08-05T08:42:33.792" v="1074" actId="1076"/>
          <ac:spMkLst>
            <pc:docMk/>
            <pc:sldMk cId="0" sldId="257"/>
            <ac:spMk id="3075" creationId="{CDC2D444-363D-65DE-A56C-D6DF55AFA683}"/>
          </ac:spMkLst>
        </pc:spChg>
      </pc:sldChg>
      <pc:sldChg chg="addSp delSp modSp mod modClrScheme chgLayout modNotes">
        <pc:chgData name="Bryson, Declan" userId="f2c03bb0-c178-4621-a9dc-2b8938c755a0" providerId="ADAL" clId="{AA00BF4B-0103-4A62-BB02-6CCF7A05CBFC}" dt="2025-08-05T08:42:51.601" v="1076" actId="26606"/>
        <pc:sldMkLst>
          <pc:docMk/>
          <pc:sldMk cId="0" sldId="258"/>
        </pc:sldMkLst>
        <pc:spChg chg="add del mod">
          <ac:chgData name="Bryson, Declan" userId="f2c03bb0-c178-4621-a9dc-2b8938c755a0" providerId="ADAL" clId="{AA00BF4B-0103-4A62-BB02-6CCF7A05CBFC}" dt="2025-08-05T08:41:58.126" v="1011"/>
          <ac:spMkLst>
            <pc:docMk/>
            <pc:sldMk cId="0" sldId="258"/>
            <ac:spMk id="2" creationId="{C30AC06D-461B-EAA7-0810-70FA0F3B15D1}"/>
          </ac:spMkLst>
        </pc:spChg>
        <pc:spChg chg="mod">
          <ac:chgData name="Bryson, Declan" userId="f2c03bb0-c178-4621-a9dc-2b8938c755a0" providerId="ADAL" clId="{AA00BF4B-0103-4A62-BB02-6CCF7A05CBFC}" dt="2025-08-05T08:42:51.601" v="1076" actId="26606"/>
          <ac:spMkLst>
            <pc:docMk/>
            <pc:sldMk cId="0" sldId="258"/>
            <ac:spMk id="4098" creationId="{D29183D6-0263-1D99-4377-B5138F71CB18}"/>
          </ac:spMkLst>
        </pc:spChg>
        <pc:spChg chg="mod">
          <ac:chgData name="Bryson, Declan" userId="f2c03bb0-c178-4621-a9dc-2b8938c755a0" providerId="ADAL" clId="{AA00BF4B-0103-4A62-BB02-6CCF7A05CBFC}" dt="2025-08-05T08:42:51.601" v="1076" actId="26606"/>
          <ac:spMkLst>
            <pc:docMk/>
            <pc:sldMk cId="0" sldId="258"/>
            <ac:spMk id="4099" creationId="{F4D0F6CB-2521-1697-AB19-BE3641CF9424}"/>
          </ac:spMkLst>
        </pc:spChg>
        <pc:spChg chg="add mod">
          <ac:chgData name="Bryson, Declan" userId="f2c03bb0-c178-4621-a9dc-2b8938c755a0" providerId="ADAL" clId="{AA00BF4B-0103-4A62-BB02-6CCF7A05CBFC}" dt="2025-08-05T08:42:51.601" v="1076" actId="26606"/>
          <ac:spMkLst>
            <pc:docMk/>
            <pc:sldMk cId="0" sldId="258"/>
            <ac:spMk id="4104" creationId="{15F64BAC-C953-CDCF-3A5E-EB4284B84958}"/>
          </ac:spMkLst>
        </pc:spChg>
        <pc:spChg chg="add mod">
          <ac:chgData name="Bryson, Declan" userId="f2c03bb0-c178-4621-a9dc-2b8938c755a0" providerId="ADAL" clId="{AA00BF4B-0103-4A62-BB02-6CCF7A05CBFC}" dt="2025-08-05T08:42:51.601" v="1076" actId="26606"/>
          <ac:spMkLst>
            <pc:docMk/>
            <pc:sldMk cId="0" sldId="258"/>
            <ac:spMk id="4106" creationId="{4FBCE37F-632E-18F2-809A-92ABA130250E}"/>
          </ac:spMkLst>
        </pc:spChg>
      </pc:sldChg>
      <pc:sldChg chg="addSp delSp modSp mod modNotes">
        <pc:chgData name="Bryson, Declan" userId="f2c03bb0-c178-4621-a9dc-2b8938c755a0" providerId="ADAL" clId="{AA00BF4B-0103-4A62-BB02-6CCF7A05CBFC}" dt="2025-08-05T08:43:04.786" v="1079" actId="1076"/>
        <pc:sldMkLst>
          <pc:docMk/>
          <pc:sldMk cId="0" sldId="259"/>
        </pc:sldMkLst>
        <pc:spChg chg="add del mod">
          <ac:chgData name="Bryson, Declan" userId="f2c03bb0-c178-4621-a9dc-2b8938c755a0" providerId="ADAL" clId="{AA00BF4B-0103-4A62-BB02-6CCF7A05CBFC}" dt="2025-08-05T08:41:58.145" v="1018"/>
          <ac:spMkLst>
            <pc:docMk/>
            <pc:sldMk cId="0" sldId="259"/>
            <ac:spMk id="2" creationId="{623C5B46-92ED-FA79-0F74-3E8B87A49EDD}"/>
          </ac:spMkLst>
        </pc:spChg>
        <pc:spChg chg="mod">
          <ac:chgData name="Bryson, Declan" userId="f2c03bb0-c178-4621-a9dc-2b8938c755a0" providerId="ADAL" clId="{AA00BF4B-0103-4A62-BB02-6CCF7A05CBFC}" dt="2025-08-05T08:43:01.128" v="1078" actId="1076"/>
          <ac:spMkLst>
            <pc:docMk/>
            <pc:sldMk cId="0" sldId="259"/>
            <ac:spMk id="5122" creationId="{5D455FB8-4223-BA54-5C9A-4601F9463023}"/>
          </ac:spMkLst>
        </pc:spChg>
        <pc:spChg chg="mod">
          <ac:chgData name="Bryson, Declan" userId="f2c03bb0-c178-4621-a9dc-2b8938c755a0" providerId="ADAL" clId="{AA00BF4B-0103-4A62-BB02-6CCF7A05CBFC}" dt="2025-08-05T08:43:04.786" v="1079" actId="1076"/>
          <ac:spMkLst>
            <pc:docMk/>
            <pc:sldMk cId="0" sldId="259"/>
            <ac:spMk id="5123" creationId="{FE021F78-BA73-2C07-52BF-E57513CE2E13}"/>
          </ac:spMkLst>
        </pc:spChg>
      </pc:sldChg>
      <pc:sldChg chg="addSp delSp modSp mod modClrScheme chgLayout modNotes">
        <pc:chgData name="Bryson, Declan" userId="f2c03bb0-c178-4621-a9dc-2b8938c755a0" providerId="ADAL" clId="{AA00BF4B-0103-4A62-BB02-6CCF7A05CBFC}" dt="2025-08-05T08:43:11.292" v="1080" actId="26606"/>
        <pc:sldMkLst>
          <pc:docMk/>
          <pc:sldMk cId="0" sldId="260"/>
        </pc:sldMkLst>
        <pc:spChg chg="add del mod">
          <ac:chgData name="Bryson, Declan" userId="f2c03bb0-c178-4621-a9dc-2b8938c755a0" providerId="ADAL" clId="{AA00BF4B-0103-4A62-BB02-6CCF7A05CBFC}" dt="2025-08-05T08:41:58.164" v="1025"/>
          <ac:spMkLst>
            <pc:docMk/>
            <pc:sldMk cId="0" sldId="260"/>
            <ac:spMk id="2" creationId="{E81CF708-68A3-A17D-6D2F-1B5F7D6E2383}"/>
          </ac:spMkLst>
        </pc:spChg>
        <pc:spChg chg="mod">
          <ac:chgData name="Bryson, Declan" userId="f2c03bb0-c178-4621-a9dc-2b8938c755a0" providerId="ADAL" clId="{AA00BF4B-0103-4A62-BB02-6CCF7A05CBFC}" dt="2025-08-05T08:43:11.292" v="1080" actId="26606"/>
          <ac:spMkLst>
            <pc:docMk/>
            <pc:sldMk cId="0" sldId="260"/>
            <ac:spMk id="6146" creationId="{2BD2B9C0-5895-E33E-F04A-E038564A5C11}"/>
          </ac:spMkLst>
        </pc:spChg>
        <pc:spChg chg="mod">
          <ac:chgData name="Bryson, Declan" userId="f2c03bb0-c178-4621-a9dc-2b8938c755a0" providerId="ADAL" clId="{AA00BF4B-0103-4A62-BB02-6CCF7A05CBFC}" dt="2025-08-05T08:43:11.292" v="1080" actId="26606"/>
          <ac:spMkLst>
            <pc:docMk/>
            <pc:sldMk cId="0" sldId="260"/>
            <ac:spMk id="91139" creationId="{69254464-1C89-22AC-999B-1877D191713D}"/>
          </ac:spMkLst>
        </pc:spChg>
        <pc:spChg chg="add mod">
          <ac:chgData name="Bryson, Declan" userId="f2c03bb0-c178-4621-a9dc-2b8938c755a0" providerId="ADAL" clId="{AA00BF4B-0103-4A62-BB02-6CCF7A05CBFC}" dt="2025-08-05T08:43:11.292" v="1080" actId="26606"/>
          <ac:spMkLst>
            <pc:docMk/>
            <pc:sldMk cId="0" sldId="260"/>
            <ac:spMk id="91144" creationId="{64EB5C8A-CF75-3A26-DD21-C91960B646EF}"/>
          </ac:spMkLst>
        </pc:spChg>
        <pc:spChg chg="add mod">
          <ac:chgData name="Bryson, Declan" userId="f2c03bb0-c178-4621-a9dc-2b8938c755a0" providerId="ADAL" clId="{AA00BF4B-0103-4A62-BB02-6CCF7A05CBFC}" dt="2025-08-05T08:43:11.292" v="1080" actId="26606"/>
          <ac:spMkLst>
            <pc:docMk/>
            <pc:sldMk cId="0" sldId="260"/>
            <ac:spMk id="91146" creationId="{BCAE8C60-0C85-9654-6451-731716E50610}"/>
          </ac:spMkLst>
        </pc:spChg>
      </pc:sldChg>
      <pc:sldChg chg="addSp delSp modSp mod modClrScheme chgLayout modNotes">
        <pc:chgData name="Bryson, Declan" userId="f2c03bb0-c178-4621-a9dc-2b8938c755a0" providerId="ADAL" clId="{AA00BF4B-0103-4A62-BB02-6CCF7A05CBFC}" dt="2025-08-05T08:43:16.615" v="1081" actId="26606"/>
        <pc:sldMkLst>
          <pc:docMk/>
          <pc:sldMk cId="0" sldId="261"/>
        </pc:sldMkLst>
        <pc:spChg chg="add del mod">
          <ac:chgData name="Bryson, Declan" userId="f2c03bb0-c178-4621-a9dc-2b8938c755a0" providerId="ADAL" clId="{AA00BF4B-0103-4A62-BB02-6CCF7A05CBFC}" dt="2025-08-05T08:41:58.185" v="1032"/>
          <ac:spMkLst>
            <pc:docMk/>
            <pc:sldMk cId="0" sldId="261"/>
            <ac:spMk id="2" creationId="{380E3C62-38E9-DD23-8D02-AF8FB2B6BFA5}"/>
          </ac:spMkLst>
        </pc:spChg>
        <pc:spChg chg="mod">
          <ac:chgData name="Bryson, Declan" userId="f2c03bb0-c178-4621-a9dc-2b8938c755a0" providerId="ADAL" clId="{AA00BF4B-0103-4A62-BB02-6CCF7A05CBFC}" dt="2025-08-05T08:43:16.615" v="1081" actId="26606"/>
          <ac:spMkLst>
            <pc:docMk/>
            <pc:sldMk cId="0" sldId="261"/>
            <ac:spMk id="7170" creationId="{4163CAEE-5C91-92C2-17FC-3F55503588C3}"/>
          </ac:spMkLst>
        </pc:spChg>
        <pc:spChg chg="mod">
          <ac:chgData name="Bryson, Declan" userId="f2c03bb0-c178-4621-a9dc-2b8938c755a0" providerId="ADAL" clId="{AA00BF4B-0103-4A62-BB02-6CCF7A05CBFC}" dt="2025-08-05T08:43:16.615" v="1081" actId="26606"/>
          <ac:spMkLst>
            <pc:docMk/>
            <pc:sldMk cId="0" sldId="261"/>
            <ac:spMk id="92163" creationId="{FC5FB0F5-FF20-94C8-1260-9D82A4647A75}"/>
          </ac:spMkLst>
        </pc:spChg>
        <pc:spChg chg="add mod">
          <ac:chgData name="Bryson, Declan" userId="f2c03bb0-c178-4621-a9dc-2b8938c755a0" providerId="ADAL" clId="{AA00BF4B-0103-4A62-BB02-6CCF7A05CBFC}" dt="2025-08-05T08:43:16.615" v="1081" actId="26606"/>
          <ac:spMkLst>
            <pc:docMk/>
            <pc:sldMk cId="0" sldId="261"/>
            <ac:spMk id="92168" creationId="{808EEAE0-2278-AC5A-D31D-A05DC0BA9DEB}"/>
          </ac:spMkLst>
        </pc:spChg>
        <pc:spChg chg="add mod">
          <ac:chgData name="Bryson, Declan" userId="f2c03bb0-c178-4621-a9dc-2b8938c755a0" providerId="ADAL" clId="{AA00BF4B-0103-4A62-BB02-6CCF7A05CBFC}" dt="2025-08-05T08:43:16.615" v="1081" actId="26606"/>
          <ac:spMkLst>
            <pc:docMk/>
            <pc:sldMk cId="0" sldId="261"/>
            <ac:spMk id="92170" creationId="{E05A106F-DA36-5B35-B9C5-71DAE5886C64}"/>
          </ac:spMkLst>
        </pc:spChg>
      </pc:sldChg>
      <pc:sldChg chg="addSp delSp modSp mod modNotes">
        <pc:chgData name="Bryson, Declan" userId="f2c03bb0-c178-4621-a9dc-2b8938c755a0" providerId="ADAL" clId="{AA00BF4B-0103-4A62-BB02-6CCF7A05CBFC}" dt="2025-08-05T08:43:33.280" v="1086" actId="27636"/>
        <pc:sldMkLst>
          <pc:docMk/>
          <pc:sldMk cId="0" sldId="262"/>
        </pc:sldMkLst>
        <pc:spChg chg="add del mod">
          <ac:chgData name="Bryson, Declan" userId="f2c03bb0-c178-4621-a9dc-2b8938c755a0" providerId="ADAL" clId="{AA00BF4B-0103-4A62-BB02-6CCF7A05CBFC}" dt="2025-08-05T08:41:58.205" v="1039"/>
          <ac:spMkLst>
            <pc:docMk/>
            <pc:sldMk cId="0" sldId="262"/>
            <ac:spMk id="2" creationId="{D9AE2FB0-04F4-8CFA-7EFB-D86E1EF5EE59}"/>
          </ac:spMkLst>
        </pc:spChg>
        <pc:spChg chg="mod">
          <ac:chgData name="Bryson, Declan" userId="f2c03bb0-c178-4621-a9dc-2b8938c755a0" providerId="ADAL" clId="{AA00BF4B-0103-4A62-BB02-6CCF7A05CBFC}" dt="2025-08-05T08:43:27.189" v="1083" actId="1076"/>
          <ac:spMkLst>
            <pc:docMk/>
            <pc:sldMk cId="0" sldId="262"/>
            <ac:spMk id="8194" creationId="{936BDBA3-B02D-6739-CEAD-9529708B34BF}"/>
          </ac:spMkLst>
        </pc:spChg>
        <pc:spChg chg="mod">
          <ac:chgData name="Bryson, Declan" userId="f2c03bb0-c178-4621-a9dc-2b8938c755a0" providerId="ADAL" clId="{AA00BF4B-0103-4A62-BB02-6CCF7A05CBFC}" dt="2025-08-05T08:43:33.280" v="1086" actId="27636"/>
          <ac:spMkLst>
            <pc:docMk/>
            <pc:sldMk cId="0" sldId="262"/>
            <ac:spMk id="93187" creationId="{79F43030-C140-81BB-C19E-067057E6B47A}"/>
          </ac:spMkLst>
        </pc:spChg>
      </pc:sldChg>
      <pc:sldMasterChg chg="modSldLayout">
        <pc:chgData name="Bryson, Declan" userId="f2c03bb0-c178-4621-a9dc-2b8938c755a0" providerId="ADAL" clId="{AA00BF4B-0103-4A62-BB02-6CCF7A05CBFC}" dt="2025-08-05T08:41:58.056" v="990"/>
        <pc:sldMasterMkLst>
          <pc:docMk/>
          <pc:sldMasterMk cId="0" sldId="2147483661"/>
        </pc:sldMasterMkLst>
        <pc:sldLayoutChg chg="modSp mod">
          <pc:chgData name="Bryson, Declan" userId="f2c03bb0-c178-4621-a9dc-2b8938c755a0" providerId="ADAL" clId="{AA00BF4B-0103-4A62-BB02-6CCF7A05CBFC}" dt="2025-08-05T08:41:57.960" v="970"/>
          <pc:sldLayoutMkLst>
            <pc:docMk/>
            <pc:sldMasterMk cId="0" sldId="2147483661"/>
            <pc:sldLayoutMk cId="2985540449" sldId="2147483662"/>
          </pc:sldLayoutMkLst>
          <pc:spChg chg="mod">
            <ac:chgData name="Bryson, Declan" userId="f2c03bb0-c178-4621-a9dc-2b8938c755a0" providerId="ADAL" clId="{AA00BF4B-0103-4A62-BB02-6CCF7A05CBFC}" dt="2025-08-05T08:41:57.960" v="970"/>
            <ac:spMkLst>
              <pc:docMk/>
              <pc:sldMasterMk cId="0" sldId="2147483661"/>
              <pc:sldLayoutMk cId="2985540449" sldId="2147483662"/>
              <ac:spMk id="5" creationId="{C0B19110-E9BF-B2AE-CBC0-80899C56B119}"/>
            </ac:spMkLst>
          </pc:spChg>
        </pc:sldLayoutChg>
        <pc:sldLayoutChg chg="modSp mod">
          <pc:chgData name="Bryson, Declan" userId="f2c03bb0-c178-4621-a9dc-2b8938c755a0" providerId="ADAL" clId="{AA00BF4B-0103-4A62-BB02-6CCF7A05CBFC}" dt="2025-08-05T08:41:57.970" v="972"/>
          <pc:sldLayoutMkLst>
            <pc:docMk/>
            <pc:sldMasterMk cId="0" sldId="2147483661"/>
            <pc:sldLayoutMk cId="2814997739" sldId="2147483663"/>
          </pc:sldLayoutMkLst>
          <pc:spChg chg="mod">
            <ac:chgData name="Bryson, Declan" userId="f2c03bb0-c178-4621-a9dc-2b8938c755a0" providerId="ADAL" clId="{AA00BF4B-0103-4A62-BB02-6CCF7A05CBFC}" dt="2025-08-05T08:41:57.970" v="972"/>
            <ac:spMkLst>
              <pc:docMk/>
              <pc:sldMasterMk cId="0" sldId="2147483661"/>
              <pc:sldLayoutMk cId="2814997739" sldId="2147483663"/>
              <ac:spMk id="5" creationId="{55B5CB37-C17C-238F-F526-0B0C9CC2BA0D}"/>
            </ac:spMkLst>
          </pc:spChg>
        </pc:sldLayoutChg>
        <pc:sldLayoutChg chg="modSp mod">
          <pc:chgData name="Bryson, Declan" userId="f2c03bb0-c178-4621-a9dc-2b8938c755a0" providerId="ADAL" clId="{AA00BF4B-0103-4A62-BB02-6CCF7A05CBFC}" dt="2025-08-05T08:41:57.979" v="974"/>
          <pc:sldLayoutMkLst>
            <pc:docMk/>
            <pc:sldMasterMk cId="0" sldId="2147483661"/>
            <pc:sldLayoutMk cId="2327011138" sldId="2147483664"/>
          </pc:sldLayoutMkLst>
          <pc:spChg chg="mod">
            <ac:chgData name="Bryson, Declan" userId="f2c03bb0-c178-4621-a9dc-2b8938c755a0" providerId="ADAL" clId="{AA00BF4B-0103-4A62-BB02-6CCF7A05CBFC}" dt="2025-08-05T08:41:57.979" v="974"/>
            <ac:spMkLst>
              <pc:docMk/>
              <pc:sldMasterMk cId="0" sldId="2147483661"/>
              <pc:sldLayoutMk cId="2327011138" sldId="2147483664"/>
              <ac:spMk id="5" creationId="{6869EC69-65E5-671E-C9CB-66A085DF2AD8}"/>
            </ac:spMkLst>
          </pc:spChg>
        </pc:sldLayoutChg>
        <pc:sldLayoutChg chg="modSp mod">
          <pc:chgData name="Bryson, Declan" userId="f2c03bb0-c178-4621-a9dc-2b8938c755a0" providerId="ADAL" clId="{AA00BF4B-0103-4A62-BB02-6CCF7A05CBFC}" dt="2025-08-05T08:41:57.989" v="976"/>
          <pc:sldLayoutMkLst>
            <pc:docMk/>
            <pc:sldMasterMk cId="0" sldId="2147483661"/>
            <pc:sldLayoutMk cId="4067657" sldId="2147483665"/>
          </pc:sldLayoutMkLst>
          <pc:spChg chg="mod">
            <ac:chgData name="Bryson, Declan" userId="f2c03bb0-c178-4621-a9dc-2b8938c755a0" providerId="ADAL" clId="{AA00BF4B-0103-4A62-BB02-6CCF7A05CBFC}" dt="2025-08-05T08:41:57.989" v="976"/>
            <ac:spMkLst>
              <pc:docMk/>
              <pc:sldMasterMk cId="0" sldId="2147483661"/>
              <pc:sldLayoutMk cId="4067657" sldId="2147483665"/>
              <ac:spMk id="6" creationId="{4AF5EAAF-F32A-CC54-73EF-324A69925E75}"/>
            </ac:spMkLst>
          </pc:spChg>
        </pc:sldLayoutChg>
        <pc:sldLayoutChg chg="modSp mod">
          <pc:chgData name="Bryson, Declan" userId="f2c03bb0-c178-4621-a9dc-2b8938c755a0" providerId="ADAL" clId="{AA00BF4B-0103-4A62-BB02-6CCF7A05CBFC}" dt="2025-08-05T08:41:58" v="978"/>
          <pc:sldLayoutMkLst>
            <pc:docMk/>
            <pc:sldMasterMk cId="0" sldId="2147483661"/>
            <pc:sldLayoutMk cId="3339167772" sldId="2147483666"/>
          </pc:sldLayoutMkLst>
          <pc:spChg chg="mod">
            <ac:chgData name="Bryson, Declan" userId="f2c03bb0-c178-4621-a9dc-2b8938c755a0" providerId="ADAL" clId="{AA00BF4B-0103-4A62-BB02-6CCF7A05CBFC}" dt="2025-08-05T08:41:58" v="978"/>
            <ac:spMkLst>
              <pc:docMk/>
              <pc:sldMasterMk cId="0" sldId="2147483661"/>
              <pc:sldLayoutMk cId="3339167772" sldId="2147483666"/>
              <ac:spMk id="8" creationId="{EE9A52A3-0B60-90F2-4A27-38DC7A0C3E09}"/>
            </ac:spMkLst>
          </pc:spChg>
        </pc:sldLayoutChg>
        <pc:sldLayoutChg chg="modSp mod">
          <pc:chgData name="Bryson, Declan" userId="f2c03bb0-c178-4621-a9dc-2b8938c755a0" providerId="ADAL" clId="{AA00BF4B-0103-4A62-BB02-6CCF7A05CBFC}" dt="2025-08-05T08:41:58.009" v="980"/>
          <pc:sldLayoutMkLst>
            <pc:docMk/>
            <pc:sldMasterMk cId="0" sldId="2147483661"/>
            <pc:sldLayoutMk cId="125156032" sldId="2147483667"/>
          </pc:sldLayoutMkLst>
          <pc:spChg chg="mod">
            <ac:chgData name="Bryson, Declan" userId="f2c03bb0-c178-4621-a9dc-2b8938c755a0" providerId="ADAL" clId="{AA00BF4B-0103-4A62-BB02-6CCF7A05CBFC}" dt="2025-08-05T08:41:58.009" v="980"/>
            <ac:spMkLst>
              <pc:docMk/>
              <pc:sldMasterMk cId="0" sldId="2147483661"/>
              <pc:sldLayoutMk cId="125156032" sldId="2147483667"/>
              <ac:spMk id="4" creationId="{B401DE32-863B-5539-A911-9B61DF67BB51}"/>
            </ac:spMkLst>
          </pc:spChg>
        </pc:sldLayoutChg>
        <pc:sldLayoutChg chg="modSp mod">
          <pc:chgData name="Bryson, Declan" userId="f2c03bb0-c178-4621-a9dc-2b8938c755a0" providerId="ADAL" clId="{AA00BF4B-0103-4A62-BB02-6CCF7A05CBFC}" dt="2025-08-05T08:41:58.018" v="982"/>
          <pc:sldLayoutMkLst>
            <pc:docMk/>
            <pc:sldMasterMk cId="0" sldId="2147483661"/>
            <pc:sldLayoutMk cId="3461629416" sldId="2147483668"/>
          </pc:sldLayoutMkLst>
          <pc:spChg chg="mod">
            <ac:chgData name="Bryson, Declan" userId="f2c03bb0-c178-4621-a9dc-2b8938c755a0" providerId="ADAL" clId="{AA00BF4B-0103-4A62-BB02-6CCF7A05CBFC}" dt="2025-08-05T08:41:58.018" v="982"/>
            <ac:spMkLst>
              <pc:docMk/>
              <pc:sldMasterMk cId="0" sldId="2147483661"/>
              <pc:sldLayoutMk cId="3461629416" sldId="2147483668"/>
              <ac:spMk id="3" creationId="{90A8EF82-5BBB-36CC-0169-0C2A3878F83F}"/>
            </ac:spMkLst>
          </pc:spChg>
        </pc:sldLayoutChg>
        <pc:sldLayoutChg chg="modSp mod">
          <pc:chgData name="Bryson, Declan" userId="f2c03bb0-c178-4621-a9dc-2b8938c755a0" providerId="ADAL" clId="{AA00BF4B-0103-4A62-BB02-6CCF7A05CBFC}" dt="2025-08-05T08:41:58.028" v="984"/>
          <pc:sldLayoutMkLst>
            <pc:docMk/>
            <pc:sldMasterMk cId="0" sldId="2147483661"/>
            <pc:sldLayoutMk cId="3350538571" sldId="2147483669"/>
          </pc:sldLayoutMkLst>
          <pc:spChg chg="mod">
            <ac:chgData name="Bryson, Declan" userId="f2c03bb0-c178-4621-a9dc-2b8938c755a0" providerId="ADAL" clId="{AA00BF4B-0103-4A62-BB02-6CCF7A05CBFC}" dt="2025-08-05T08:41:58.028" v="984"/>
            <ac:spMkLst>
              <pc:docMk/>
              <pc:sldMasterMk cId="0" sldId="2147483661"/>
              <pc:sldLayoutMk cId="3350538571" sldId="2147483669"/>
              <ac:spMk id="6" creationId="{66D49048-5A83-421A-A927-A89618788715}"/>
            </ac:spMkLst>
          </pc:spChg>
        </pc:sldLayoutChg>
        <pc:sldLayoutChg chg="modSp mod">
          <pc:chgData name="Bryson, Declan" userId="f2c03bb0-c178-4621-a9dc-2b8938c755a0" providerId="ADAL" clId="{AA00BF4B-0103-4A62-BB02-6CCF7A05CBFC}" dt="2025-08-05T08:41:58.037" v="986"/>
          <pc:sldLayoutMkLst>
            <pc:docMk/>
            <pc:sldMasterMk cId="0" sldId="2147483661"/>
            <pc:sldLayoutMk cId="1184990675" sldId="2147483670"/>
          </pc:sldLayoutMkLst>
          <pc:spChg chg="mod">
            <ac:chgData name="Bryson, Declan" userId="f2c03bb0-c178-4621-a9dc-2b8938c755a0" providerId="ADAL" clId="{AA00BF4B-0103-4A62-BB02-6CCF7A05CBFC}" dt="2025-08-05T08:41:58.037" v="986"/>
            <ac:spMkLst>
              <pc:docMk/>
              <pc:sldMasterMk cId="0" sldId="2147483661"/>
              <pc:sldLayoutMk cId="1184990675" sldId="2147483670"/>
              <ac:spMk id="6" creationId="{8921A1DB-235D-C4DF-47E1-6E288D9F4F77}"/>
            </ac:spMkLst>
          </pc:spChg>
        </pc:sldLayoutChg>
        <pc:sldLayoutChg chg="modSp mod">
          <pc:chgData name="Bryson, Declan" userId="f2c03bb0-c178-4621-a9dc-2b8938c755a0" providerId="ADAL" clId="{AA00BF4B-0103-4A62-BB02-6CCF7A05CBFC}" dt="2025-08-05T08:41:58.047" v="988"/>
          <pc:sldLayoutMkLst>
            <pc:docMk/>
            <pc:sldMasterMk cId="0" sldId="2147483661"/>
            <pc:sldLayoutMk cId="4219897916" sldId="2147483671"/>
          </pc:sldLayoutMkLst>
          <pc:spChg chg="mod">
            <ac:chgData name="Bryson, Declan" userId="f2c03bb0-c178-4621-a9dc-2b8938c755a0" providerId="ADAL" clId="{AA00BF4B-0103-4A62-BB02-6CCF7A05CBFC}" dt="2025-08-05T08:41:58.047" v="988"/>
            <ac:spMkLst>
              <pc:docMk/>
              <pc:sldMasterMk cId="0" sldId="2147483661"/>
              <pc:sldLayoutMk cId="4219897916" sldId="2147483671"/>
              <ac:spMk id="5" creationId="{FCD577B6-3C68-8DC0-ECEB-7B8A9196DFDE}"/>
            </ac:spMkLst>
          </pc:spChg>
        </pc:sldLayoutChg>
        <pc:sldLayoutChg chg="modSp mod">
          <pc:chgData name="Bryson, Declan" userId="f2c03bb0-c178-4621-a9dc-2b8938c755a0" providerId="ADAL" clId="{AA00BF4B-0103-4A62-BB02-6CCF7A05CBFC}" dt="2025-08-05T08:41:58.056" v="990"/>
          <pc:sldLayoutMkLst>
            <pc:docMk/>
            <pc:sldMasterMk cId="0" sldId="2147483661"/>
            <pc:sldLayoutMk cId="561192758" sldId="2147483672"/>
          </pc:sldLayoutMkLst>
          <pc:spChg chg="mod">
            <ac:chgData name="Bryson, Declan" userId="f2c03bb0-c178-4621-a9dc-2b8938c755a0" providerId="ADAL" clId="{AA00BF4B-0103-4A62-BB02-6CCF7A05CBFC}" dt="2025-08-05T08:41:58.056" v="990"/>
            <ac:spMkLst>
              <pc:docMk/>
              <pc:sldMasterMk cId="0" sldId="2147483661"/>
              <pc:sldLayoutMk cId="561192758" sldId="2147483672"/>
              <ac:spMk id="5" creationId="{0F9D6DED-0EC0-216B-6137-7D9914629CF7}"/>
            </ac:spMkLst>
          </pc:spChg>
        </pc:sldLayoutChg>
      </pc:sldMasterChg>
      <pc:sldMasterChg chg="modSldLayout">
        <pc:chgData name="Bryson, Declan" userId="f2c03bb0-c178-4621-a9dc-2b8938c755a0" providerId="ADAL" clId="{AA00BF4B-0103-4A62-BB02-6CCF7A05CBFC}" dt="2025-08-05T08:42:08.078" v="1067"/>
        <pc:sldMasterMkLst>
          <pc:docMk/>
          <pc:sldMasterMk cId="2329146591" sldId="2147483673"/>
        </pc:sldMasterMkLst>
        <pc:sldLayoutChg chg="modSp">
          <pc:chgData name="Bryson, Declan" userId="f2c03bb0-c178-4621-a9dc-2b8938c755a0" providerId="ADAL" clId="{AA00BF4B-0103-4A62-BB02-6CCF7A05CBFC}" dt="2025-08-05T08:42:07.955" v="1045"/>
          <pc:sldLayoutMkLst>
            <pc:docMk/>
            <pc:sldMasterMk cId="2329146591" sldId="2147483673"/>
            <pc:sldLayoutMk cId="1038701980" sldId="2147483674"/>
          </pc:sldLayoutMkLst>
          <pc:spChg chg="mod">
            <ac:chgData name="Bryson, Declan" userId="f2c03bb0-c178-4621-a9dc-2b8938c755a0" providerId="ADAL" clId="{AA00BF4B-0103-4A62-BB02-6CCF7A05CBFC}" dt="2025-08-05T08:42:07.955" v="1045"/>
            <ac:spMkLst>
              <pc:docMk/>
              <pc:sldMasterMk cId="2329146591" sldId="2147483673"/>
              <pc:sldLayoutMk cId="1038701980" sldId="2147483674"/>
              <ac:spMk id="7" creationId="{EA0F1804-2CCB-CB57-EBD3-DF9DA37512F4}"/>
            </ac:spMkLst>
          </pc:spChg>
        </pc:sldLayoutChg>
        <pc:sldLayoutChg chg="modSp">
          <pc:chgData name="Bryson, Declan" userId="f2c03bb0-c178-4621-a9dc-2b8938c755a0" providerId="ADAL" clId="{AA00BF4B-0103-4A62-BB02-6CCF7A05CBFC}" dt="2025-08-05T08:42:07.959" v="1046"/>
          <pc:sldLayoutMkLst>
            <pc:docMk/>
            <pc:sldMasterMk cId="2329146591" sldId="2147483673"/>
            <pc:sldLayoutMk cId="3102669344" sldId="2147483675"/>
          </pc:sldLayoutMkLst>
          <pc:spChg chg="mod">
            <ac:chgData name="Bryson, Declan" userId="f2c03bb0-c178-4621-a9dc-2b8938c755a0" providerId="ADAL" clId="{AA00BF4B-0103-4A62-BB02-6CCF7A05CBFC}" dt="2025-08-05T08:42:07.959" v="1046"/>
            <ac:spMkLst>
              <pc:docMk/>
              <pc:sldMasterMk cId="2329146591" sldId="2147483673"/>
              <pc:sldLayoutMk cId="3102669344" sldId="2147483675"/>
              <ac:spMk id="5" creationId="{45CC3929-0604-FC3C-F26F-CDCFDF9E1990}"/>
            </ac:spMkLst>
          </pc:spChg>
        </pc:sldLayoutChg>
        <pc:sldLayoutChg chg="modSp">
          <pc:chgData name="Bryson, Declan" userId="f2c03bb0-c178-4621-a9dc-2b8938c755a0" providerId="ADAL" clId="{AA00BF4B-0103-4A62-BB02-6CCF7A05CBFC}" dt="2025-08-05T08:42:07.967" v="1047"/>
          <pc:sldLayoutMkLst>
            <pc:docMk/>
            <pc:sldMasterMk cId="2329146591" sldId="2147483673"/>
            <pc:sldLayoutMk cId="4251443765" sldId="2147483676"/>
          </pc:sldLayoutMkLst>
          <pc:spChg chg="mod">
            <ac:chgData name="Bryson, Declan" userId="f2c03bb0-c178-4621-a9dc-2b8938c755a0" providerId="ADAL" clId="{AA00BF4B-0103-4A62-BB02-6CCF7A05CBFC}" dt="2025-08-05T08:42:07.967" v="1047"/>
            <ac:spMkLst>
              <pc:docMk/>
              <pc:sldMasterMk cId="2329146591" sldId="2147483673"/>
              <pc:sldLayoutMk cId="4251443765" sldId="2147483676"/>
              <ac:spMk id="5" creationId="{B5A9425A-9E5A-94E2-7556-EDD96226E1F2}"/>
            </ac:spMkLst>
          </pc:spChg>
        </pc:sldLayoutChg>
        <pc:sldLayoutChg chg="modSp">
          <pc:chgData name="Bryson, Declan" userId="f2c03bb0-c178-4621-a9dc-2b8938c755a0" providerId="ADAL" clId="{AA00BF4B-0103-4A62-BB02-6CCF7A05CBFC}" dt="2025-08-05T08:42:07.972" v="1048"/>
          <pc:sldLayoutMkLst>
            <pc:docMk/>
            <pc:sldMasterMk cId="2329146591" sldId="2147483673"/>
            <pc:sldLayoutMk cId="1767777515" sldId="2147483677"/>
          </pc:sldLayoutMkLst>
          <pc:spChg chg="mod">
            <ac:chgData name="Bryson, Declan" userId="f2c03bb0-c178-4621-a9dc-2b8938c755a0" providerId="ADAL" clId="{AA00BF4B-0103-4A62-BB02-6CCF7A05CBFC}" dt="2025-08-05T08:42:07.972" v="1048"/>
            <ac:spMkLst>
              <pc:docMk/>
              <pc:sldMasterMk cId="2329146591" sldId="2147483673"/>
              <pc:sldLayoutMk cId="1767777515" sldId="2147483677"/>
              <ac:spMk id="6" creationId="{25D9A45A-6EB3-D4F5-CEC7-C8B168D53A00}"/>
            </ac:spMkLst>
          </pc:spChg>
        </pc:sldLayoutChg>
        <pc:sldLayoutChg chg="modSp">
          <pc:chgData name="Bryson, Declan" userId="f2c03bb0-c178-4621-a9dc-2b8938c755a0" providerId="ADAL" clId="{AA00BF4B-0103-4A62-BB02-6CCF7A05CBFC}" dt="2025-08-05T08:42:07.979" v="1049"/>
          <pc:sldLayoutMkLst>
            <pc:docMk/>
            <pc:sldMasterMk cId="2329146591" sldId="2147483673"/>
            <pc:sldLayoutMk cId="3876625673" sldId="2147483678"/>
          </pc:sldLayoutMkLst>
          <pc:spChg chg="mod">
            <ac:chgData name="Bryson, Declan" userId="f2c03bb0-c178-4621-a9dc-2b8938c755a0" providerId="ADAL" clId="{AA00BF4B-0103-4A62-BB02-6CCF7A05CBFC}" dt="2025-08-05T08:42:07.979" v="1049"/>
            <ac:spMkLst>
              <pc:docMk/>
              <pc:sldMasterMk cId="2329146591" sldId="2147483673"/>
              <pc:sldLayoutMk cId="3876625673" sldId="2147483678"/>
              <ac:spMk id="8" creationId="{F762742C-BB6F-D5C7-BFD2-BC57141E52D6}"/>
            </ac:spMkLst>
          </pc:spChg>
        </pc:sldLayoutChg>
        <pc:sldLayoutChg chg="modSp">
          <pc:chgData name="Bryson, Declan" userId="f2c03bb0-c178-4621-a9dc-2b8938c755a0" providerId="ADAL" clId="{AA00BF4B-0103-4A62-BB02-6CCF7A05CBFC}" dt="2025-08-05T08:42:07.984" v="1050"/>
          <pc:sldLayoutMkLst>
            <pc:docMk/>
            <pc:sldMasterMk cId="2329146591" sldId="2147483673"/>
            <pc:sldLayoutMk cId="4164585095" sldId="2147483679"/>
          </pc:sldLayoutMkLst>
          <pc:spChg chg="mod">
            <ac:chgData name="Bryson, Declan" userId="f2c03bb0-c178-4621-a9dc-2b8938c755a0" providerId="ADAL" clId="{AA00BF4B-0103-4A62-BB02-6CCF7A05CBFC}" dt="2025-08-05T08:42:07.984" v="1050"/>
            <ac:spMkLst>
              <pc:docMk/>
              <pc:sldMasterMk cId="2329146591" sldId="2147483673"/>
              <pc:sldLayoutMk cId="4164585095" sldId="2147483679"/>
              <ac:spMk id="4" creationId="{857CDD2A-AE92-3FAA-D1A3-B1D09E6CA37F}"/>
            </ac:spMkLst>
          </pc:spChg>
        </pc:sldLayoutChg>
        <pc:sldLayoutChg chg="modSp">
          <pc:chgData name="Bryson, Declan" userId="f2c03bb0-c178-4621-a9dc-2b8938c755a0" providerId="ADAL" clId="{AA00BF4B-0103-4A62-BB02-6CCF7A05CBFC}" dt="2025-08-05T08:42:07.989" v="1051"/>
          <pc:sldLayoutMkLst>
            <pc:docMk/>
            <pc:sldMasterMk cId="2329146591" sldId="2147483673"/>
            <pc:sldLayoutMk cId="409220969" sldId="2147483680"/>
          </pc:sldLayoutMkLst>
          <pc:spChg chg="mod">
            <ac:chgData name="Bryson, Declan" userId="f2c03bb0-c178-4621-a9dc-2b8938c755a0" providerId="ADAL" clId="{AA00BF4B-0103-4A62-BB02-6CCF7A05CBFC}" dt="2025-08-05T08:42:07.989" v="1051"/>
            <ac:spMkLst>
              <pc:docMk/>
              <pc:sldMasterMk cId="2329146591" sldId="2147483673"/>
              <pc:sldLayoutMk cId="409220969" sldId="2147483680"/>
              <ac:spMk id="3" creationId="{9033C488-44AB-CEC3-97AC-270784CCBCC0}"/>
            </ac:spMkLst>
          </pc:spChg>
        </pc:sldLayoutChg>
        <pc:sldLayoutChg chg="modSp">
          <pc:chgData name="Bryson, Declan" userId="f2c03bb0-c178-4621-a9dc-2b8938c755a0" providerId="ADAL" clId="{AA00BF4B-0103-4A62-BB02-6CCF7A05CBFC}" dt="2025-08-05T08:42:07.996" v="1052"/>
          <pc:sldLayoutMkLst>
            <pc:docMk/>
            <pc:sldMasterMk cId="2329146591" sldId="2147483673"/>
            <pc:sldLayoutMk cId="1367021549" sldId="2147483681"/>
          </pc:sldLayoutMkLst>
          <pc:spChg chg="mod">
            <ac:chgData name="Bryson, Declan" userId="f2c03bb0-c178-4621-a9dc-2b8938c755a0" providerId="ADAL" clId="{AA00BF4B-0103-4A62-BB02-6CCF7A05CBFC}" dt="2025-08-05T08:42:07.996" v="1052"/>
            <ac:spMkLst>
              <pc:docMk/>
              <pc:sldMasterMk cId="2329146591" sldId="2147483673"/>
              <pc:sldLayoutMk cId="1367021549" sldId="2147483681"/>
              <ac:spMk id="6" creationId="{51C9CAC8-3E28-C2B7-374B-5B8BAF06EB23}"/>
            </ac:spMkLst>
          </pc:spChg>
        </pc:sldLayoutChg>
        <pc:sldLayoutChg chg="modSp">
          <pc:chgData name="Bryson, Declan" userId="f2c03bb0-c178-4621-a9dc-2b8938c755a0" providerId="ADAL" clId="{AA00BF4B-0103-4A62-BB02-6CCF7A05CBFC}" dt="2025-08-05T08:42:08.001" v="1053"/>
          <pc:sldLayoutMkLst>
            <pc:docMk/>
            <pc:sldMasterMk cId="2329146591" sldId="2147483673"/>
            <pc:sldLayoutMk cId="841243471" sldId="2147483682"/>
          </pc:sldLayoutMkLst>
          <pc:spChg chg="mod">
            <ac:chgData name="Bryson, Declan" userId="f2c03bb0-c178-4621-a9dc-2b8938c755a0" providerId="ADAL" clId="{AA00BF4B-0103-4A62-BB02-6CCF7A05CBFC}" dt="2025-08-05T08:42:08.001" v="1053"/>
            <ac:spMkLst>
              <pc:docMk/>
              <pc:sldMasterMk cId="2329146591" sldId="2147483673"/>
              <pc:sldLayoutMk cId="841243471" sldId="2147483682"/>
              <ac:spMk id="5" creationId="{B5C426D4-DDF3-86E0-21AE-47FC47367B4B}"/>
            </ac:spMkLst>
          </pc:spChg>
        </pc:sldLayoutChg>
        <pc:sldLayoutChg chg="modSp mod">
          <pc:chgData name="Bryson, Declan" userId="f2c03bb0-c178-4621-a9dc-2b8938c755a0" providerId="ADAL" clId="{AA00BF4B-0103-4A62-BB02-6CCF7A05CBFC}" dt="2025-08-05T08:42:08.013" v="1055"/>
          <pc:sldLayoutMkLst>
            <pc:docMk/>
            <pc:sldMasterMk cId="2329146591" sldId="2147483673"/>
            <pc:sldLayoutMk cId="1772866199" sldId="2147483683"/>
          </pc:sldLayoutMkLst>
          <pc:spChg chg="mod">
            <ac:chgData name="Bryson, Declan" userId="f2c03bb0-c178-4621-a9dc-2b8938c755a0" providerId="ADAL" clId="{AA00BF4B-0103-4A62-BB02-6CCF7A05CBFC}" dt="2025-08-05T08:42:08.013" v="1055"/>
            <ac:spMkLst>
              <pc:docMk/>
              <pc:sldMasterMk cId="2329146591" sldId="2147483673"/>
              <pc:sldLayoutMk cId="1772866199" sldId="2147483683"/>
              <ac:spMk id="6" creationId="{4C6E3F63-5A2F-D286-70F3-4DE8BF40A5D1}"/>
            </ac:spMkLst>
          </pc:spChg>
        </pc:sldLayoutChg>
        <pc:sldLayoutChg chg="modSp mod">
          <pc:chgData name="Bryson, Declan" userId="f2c03bb0-c178-4621-a9dc-2b8938c755a0" providerId="ADAL" clId="{AA00BF4B-0103-4A62-BB02-6CCF7A05CBFC}" dt="2025-08-05T08:42:08.023" v="1057"/>
          <pc:sldLayoutMkLst>
            <pc:docMk/>
            <pc:sldMasterMk cId="2329146591" sldId="2147483673"/>
            <pc:sldLayoutMk cId="331314518" sldId="2147483684"/>
          </pc:sldLayoutMkLst>
          <pc:spChg chg="mod">
            <ac:chgData name="Bryson, Declan" userId="f2c03bb0-c178-4621-a9dc-2b8938c755a0" providerId="ADAL" clId="{AA00BF4B-0103-4A62-BB02-6CCF7A05CBFC}" dt="2025-08-05T08:42:08.023" v="1057"/>
            <ac:spMkLst>
              <pc:docMk/>
              <pc:sldMasterMk cId="2329146591" sldId="2147483673"/>
              <pc:sldLayoutMk cId="331314518" sldId="2147483684"/>
              <ac:spMk id="5" creationId="{2E71FB03-D33C-B52A-BD45-1AB0FEBCE224}"/>
            </ac:spMkLst>
          </pc:spChg>
        </pc:sldLayoutChg>
        <pc:sldLayoutChg chg="modSp mod">
          <pc:chgData name="Bryson, Declan" userId="f2c03bb0-c178-4621-a9dc-2b8938c755a0" providerId="ADAL" clId="{AA00BF4B-0103-4A62-BB02-6CCF7A05CBFC}" dt="2025-08-05T08:42:08.031" v="1059"/>
          <pc:sldLayoutMkLst>
            <pc:docMk/>
            <pc:sldMasterMk cId="2329146591" sldId="2147483673"/>
            <pc:sldLayoutMk cId="1180921223" sldId="2147483685"/>
          </pc:sldLayoutMkLst>
          <pc:spChg chg="mod">
            <ac:chgData name="Bryson, Declan" userId="f2c03bb0-c178-4621-a9dc-2b8938c755a0" providerId="ADAL" clId="{AA00BF4B-0103-4A62-BB02-6CCF7A05CBFC}" dt="2025-08-05T08:42:08.031" v="1059"/>
            <ac:spMkLst>
              <pc:docMk/>
              <pc:sldMasterMk cId="2329146591" sldId="2147483673"/>
              <pc:sldLayoutMk cId="1180921223" sldId="2147483685"/>
              <ac:spMk id="7" creationId="{98633F73-6D2D-CA8C-E7FF-6A57A12436DF}"/>
            </ac:spMkLst>
          </pc:spChg>
        </pc:sldLayoutChg>
        <pc:sldLayoutChg chg="modSp mod">
          <pc:chgData name="Bryson, Declan" userId="f2c03bb0-c178-4621-a9dc-2b8938c755a0" providerId="ADAL" clId="{AA00BF4B-0103-4A62-BB02-6CCF7A05CBFC}" dt="2025-08-05T08:42:08.042" v="1061"/>
          <pc:sldLayoutMkLst>
            <pc:docMk/>
            <pc:sldMasterMk cId="2329146591" sldId="2147483673"/>
            <pc:sldLayoutMk cId="1451060280" sldId="2147483686"/>
          </pc:sldLayoutMkLst>
          <pc:spChg chg="mod">
            <ac:chgData name="Bryson, Declan" userId="f2c03bb0-c178-4621-a9dc-2b8938c755a0" providerId="ADAL" clId="{AA00BF4B-0103-4A62-BB02-6CCF7A05CBFC}" dt="2025-08-05T08:42:08.042" v="1061"/>
            <ac:spMkLst>
              <pc:docMk/>
              <pc:sldMasterMk cId="2329146591" sldId="2147483673"/>
              <pc:sldLayoutMk cId="1451060280" sldId="2147483686"/>
              <ac:spMk id="5" creationId="{385457C3-E8F4-529D-B9B2-5A4A574BF882}"/>
            </ac:spMkLst>
          </pc:spChg>
        </pc:sldLayoutChg>
        <pc:sldLayoutChg chg="modSp mod">
          <pc:chgData name="Bryson, Declan" userId="f2c03bb0-c178-4621-a9dc-2b8938c755a0" providerId="ADAL" clId="{AA00BF4B-0103-4A62-BB02-6CCF7A05CBFC}" dt="2025-08-05T08:42:08.051" v="1063"/>
          <pc:sldLayoutMkLst>
            <pc:docMk/>
            <pc:sldMasterMk cId="2329146591" sldId="2147483673"/>
            <pc:sldLayoutMk cId="1561676560" sldId="2147483687"/>
          </pc:sldLayoutMkLst>
          <pc:spChg chg="mod">
            <ac:chgData name="Bryson, Declan" userId="f2c03bb0-c178-4621-a9dc-2b8938c755a0" providerId="ADAL" clId="{AA00BF4B-0103-4A62-BB02-6CCF7A05CBFC}" dt="2025-08-05T08:42:08.051" v="1063"/>
            <ac:spMkLst>
              <pc:docMk/>
              <pc:sldMasterMk cId="2329146591" sldId="2147483673"/>
              <pc:sldLayoutMk cId="1561676560" sldId="2147483687"/>
              <ac:spMk id="7" creationId="{1FB05740-A8B1-E8F1-C363-51221A67FAAF}"/>
            </ac:spMkLst>
          </pc:spChg>
        </pc:sldLayoutChg>
        <pc:sldLayoutChg chg="modSp mod">
          <pc:chgData name="Bryson, Declan" userId="f2c03bb0-c178-4621-a9dc-2b8938c755a0" providerId="ADAL" clId="{AA00BF4B-0103-4A62-BB02-6CCF7A05CBFC}" dt="2025-08-05T08:42:08.060" v="1065"/>
          <pc:sldLayoutMkLst>
            <pc:docMk/>
            <pc:sldMasterMk cId="2329146591" sldId="2147483673"/>
            <pc:sldLayoutMk cId="3909406003" sldId="2147483688"/>
          </pc:sldLayoutMkLst>
          <pc:spChg chg="mod">
            <ac:chgData name="Bryson, Declan" userId="f2c03bb0-c178-4621-a9dc-2b8938c755a0" providerId="ADAL" clId="{AA00BF4B-0103-4A62-BB02-6CCF7A05CBFC}" dt="2025-08-05T08:42:08.060" v="1065"/>
            <ac:spMkLst>
              <pc:docMk/>
              <pc:sldMasterMk cId="2329146591" sldId="2147483673"/>
              <pc:sldLayoutMk cId="3909406003" sldId="2147483688"/>
              <ac:spMk id="5" creationId="{A4836DE9-957F-B838-EB70-371861FFA9FF}"/>
            </ac:spMkLst>
          </pc:spChg>
        </pc:sldLayoutChg>
        <pc:sldLayoutChg chg="modSp">
          <pc:chgData name="Bryson, Declan" userId="f2c03bb0-c178-4621-a9dc-2b8938c755a0" providerId="ADAL" clId="{AA00BF4B-0103-4A62-BB02-6CCF7A05CBFC}" dt="2025-08-05T08:42:08.070" v="1066"/>
          <pc:sldLayoutMkLst>
            <pc:docMk/>
            <pc:sldMasterMk cId="2329146591" sldId="2147483673"/>
            <pc:sldLayoutMk cId="2541601909" sldId="2147483689"/>
          </pc:sldLayoutMkLst>
          <pc:spChg chg="mod">
            <ac:chgData name="Bryson, Declan" userId="f2c03bb0-c178-4621-a9dc-2b8938c755a0" providerId="ADAL" clId="{AA00BF4B-0103-4A62-BB02-6CCF7A05CBFC}" dt="2025-08-05T08:42:08.070" v="1066"/>
            <ac:spMkLst>
              <pc:docMk/>
              <pc:sldMasterMk cId="2329146591" sldId="2147483673"/>
              <pc:sldLayoutMk cId="2541601909" sldId="2147483689"/>
              <ac:spMk id="5" creationId="{FC83C711-A2D3-9A02-50F9-B96B92407562}"/>
            </ac:spMkLst>
          </pc:spChg>
        </pc:sldLayoutChg>
        <pc:sldLayoutChg chg="modSp">
          <pc:chgData name="Bryson, Declan" userId="f2c03bb0-c178-4621-a9dc-2b8938c755a0" providerId="ADAL" clId="{AA00BF4B-0103-4A62-BB02-6CCF7A05CBFC}" dt="2025-08-05T08:42:08.078" v="1067"/>
          <pc:sldLayoutMkLst>
            <pc:docMk/>
            <pc:sldMasterMk cId="2329146591" sldId="2147483673"/>
            <pc:sldLayoutMk cId="3774176465" sldId="2147483690"/>
          </pc:sldLayoutMkLst>
          <pc:spChg chg="mod">
            <ac:chgData name="Bryson, Declan" userId="f2c03bb0-c178-4621-a9dc-2b8938c755a0" providerId="ADAL" clId="{AA00BF4B-0103-4A62-BB02-6CCF7A05CBFC}" dt="2025-08-05T08:42:08.078" v="1067"/>
            <ac:spMkLst>
              <pc:docMk/>
              <pc:sldMasterMk cId="2329146591" sldId="2147483673"/>
              <pc:sldLayoutMk cId="3774176465" sldId="2147483690"/>
              <ac:spMk id="5" creationId="{94C40921-837F-4661-7085-FDEF923500F8}"/>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AFA882-9B28-BD07-B7E6-7397D08E8C78}"/>
              </a:ext>
            </a:extLst>
          </p:cNvPr>
          <p:cNvSpPr>
            <a:spLocks noGrp="1"/>
          </p:cNvSpPr>
          <p:nvPr>
            <p:ph type="hdr" sz="quarter"/>
          </p:nvPr>
        </p:nvSpPr>
        <p:spPr>
          <a:xfrm>
            <a:off x="0" y="0"/>
            <a:ext cx="6858000" cy="458788"/>
          </a:xfrm>
          <a:prstGeom prst="rect">
            <a:avLst/>
          </a:prstGeom>
        </p:spPr>
        <p:txBody>
          <a:bodyPr vert="horz" lIns="91440" tIns="45720" rIns="91440" bIns="45720" rtlCol="0"/>
          <a:lstStyle>
            <a:lvl1pPr algn="l">
              <a:defRPr sz="1200"/>
            </a:lvl1pPr>
          </a:lstStyle>
          <a:p>
            <a:pPr algn="ctr"/>
            <a:endParaRPr lang="en-GB"/>
          </a:p>
        </p:txBody>
      </p:sp>
      <p:sp>
        <p:nvSpPr>
          <p:cNvPr id="3" name="Date Placeholder 2">
            <a:extLst>
              <a:ext uri="{FF2B5EF4-FFF2-40B4-BE49-F238E27FC236}">
                <a16:creationId xmlns:a16="http://schemas.microsoft.com/office/drawing/2014/main" id="{243EB8ED-0B25-043F-9C66-6B289929775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94B3D90-B7B7-44CB-9C4E-14D05D7A88A1}" type="datetimeFigureOut">
              <a:rPr lang="en-GB" smtClean="0"/>
              <a:t>05/08/2025</a:t>
            </a:fld>
            <a:endParaRPr lang="en-GB"/>
          </a:p>
        </p:txBody>
      </p:sp>
      <p:sp>
        <p:nvSpPr>
          <p:cNvPr id="4" name="Footer Placeholder 3">
            <a:extLst>
              <a:ext uri="{FF2B5EF4-FFF2-40B4-BE49-F238E27FC236}">
                <a16:creationId xmlns:a16="http://schemas.microsoft.com/office/drawing/2014/main" id="{0D0AC78C-C2BC-04E3-6D3E-7CC03C2DFFE2}"/>
              </a:ext>
            </a:extLst>
          </p:cNvPr>
          <p:cNvSpPr>
            <a:spLocks noGrp="1"/>
          </p:cNvSpPr>
          <p:nvPr>
            <p:ph type="ftr" sz="quarter" idx="2"/>
          </p:nvPr>
        </p:nvSpPr>
        <p:spPr>
          <a:xfrm>
            <a:off x="0" y="8685213"/>
            <a:ext cx="6858000" cy="458787"/>
          </a:xfrm>
          <a:prstGeom prst="rect">
            <a:avLst/>
          </a:prstGeom>
        </p:spPr>
        <p:txBody>
          <a:bodyPr vert="horz" lIns="91440" tIns="45720" rIns="91440" bIns="45720" rtlCol="0" anchor="b"/>
          <a:lstStyle>
            <a:lvl1pPr algn="l">
              <a:defRPr sz="1200"/>
            </a:lvl1pPr>
          </a:lstStyle>
          <a:p>
            <a:pPr algn="ctr"/>
            <a:endParaRPr lang="en-GB"/>
          </a:p>
        </p:txBody>
      </p:sp>
      <p:sp>
        <p:nvSpPr>
          <p:cNvPr id="5" name="Slide Number Placeholder 4">
            <a:extLst>
              <a:ext uri="{FF2B5EF4-FFF2-40B4-BE49-F238E27FC236}">
                <a16:creationId xmlns:a16="http://schemas.microsoft.com/office/drawing/2014/main" id="{F9DF9CDB-9E77-B4DC-E7A9-A51012BBE72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0FB0F7E-E2B5-4DC7-AA99-0EF81700F899}" type="slidenum">
              <a:rPr lang="en-GB" smtClean="0"/>
              <a:t>‹#›</a:t>
            </a:fld>
            <a:endParaRPr lang="en-GB"/>
          </a:p>
        </p:txBody>
      </p:sp>
    </p:spTree>
    <p:extLst>
      <p:ext uri="{BB962C8B-B14F-4D97-AF65-F5344CB8AC3E}">
        <p14:creationId xmlns:p14="http://schemas.microsoft.com/office/powerpoint/2010/main" val="2357747658"/>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6858000" cy="458788"/>
          </a:xfrm>
          <a:prstGeom prst="rect">
            <a:avLst/>
          </a:prstGeom>
        </p:spPr>
        <p:txBody>
          <a:bodyPr vert="horz" lIns="91440" tIns="45720" rIns="91440" bIns="45720" rtlCol="0"/>
          <a:lstStyle>
            <a:lvl1pPr algn="ctr">
              <a:defRPr lang="en-GB"/>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FE8ED6-700D-46E2-87FD-5ABA0699266C}" type="datetimeFigureOut">
              <a:rPr lang="en-GB" smtClean="0"/>
              <a:t>05/08/2025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6858000" cy="458787"/>
          </a:xfrm>
          <a:prstGeom prst="rect">
            <a:avLst/>
          </a:prstGeom>
        </p:spPr>
        <p:txBody>
          <a:bodyPr vert="horz" lIns="91440" tIns="45720" rIns="91440" bIns="45720" rtlCol="0" anchor="b"/>
          <a:lstStyle>
            <a:lvl1pPr algn="ctr">
              <a:defRPr lang="en-GB"/>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8AF7A0-4598-48B2-8659-2E1107CCFCB8}" type="slidenum">
              <a:rPr lang="en-GB" smtClean="0"/>
              <a:t>‹#›</a:t>
            </a:fld>
            <a:endParaRPr lang="en-GB"/>
          </a:p>
        </p:txBody>
      </p:sp>
    </p:spTree>
    <p:extLst>
      <p:ext uri="{BB962C8B-B14F-4D97-AF65-F5344CB8AC3E}">
        <p14:creationId xmlns:p14="http://schemas.microsoft.com/office/powerpoint/2010/main" val="1147330273"/>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EA8AF7A0-4598-48B2-8659-2E1107CCFCB8}" type="slidenum">
              <a:rPr lang="en-GB" smtClean="0"/>
              <a:t>1</a:t>
            </a:fld>
            <a:endParaRPr lang="en-GB"/>
          </a:p>
        </p:txBody>
      </p:sp>
    </p:spTree>
    <p:extLst>
      <p:ext uri="{BB962C8B-B14F-4D97-AF65-F5344CB8AC3E}">
        <p14:creationId xmlns:p14="http://schemas.microsoft.com/office/powerpoint/2010/main" val="1394615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EA8AF7A0-4598-48B2-8659-2E1107CCFCB8}" type="slidenum">
              <a:rPr lang="en-GB" smtClean="0"/>
              <a:t>2</a:t>
            </a:fld>
            <a:endParaRPr lang="en-GB"/>
          </a:p>
        </p:txBody>
      </p:sp>
    </p:spTree>
    <p:extLst>
      <p:ext uri="{BB962C8B-B14F-4D97-AF65-F5344CB8AC3E}">
        <p14:creationId xmlns:p14="http://schemas.microsoft.com/office/powerpoint/2010/main" val="567560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EA8AF7A0-4598-48B2-8659-2E1107CCFCB8}" type="slidenum">
              <a:rPr lang="en-GB" smtClean="0"/>
              <a:t>3</a:t>
            </a:fld>
            <a:endParaRPr lang="en-GB"/>
          </a:p>
        </p:txBody>
      </p:sp>
    </p:spTree>
    <p:extLst>
      <p:ext uri="{BB962C8B-B14F-4D97-AF65-F5344CB8AC3E}">
        <p14:creationId xmlns:p14="http://schemas.microsoft.com/office/powerpoint/2010/main" val="59398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EA8AF7A0-4598-48B2-8659-2E1107CCFCB8}" type="slidenum">
              <a:rPr lang="en-GB" smtClean="0"/>
              <a:t>4</a:t>
            </a:fld>
            <a:endParaRPr lang="en-GB"/>
          </a:p>
        </p:txBody>
      </p:sp>
    </p:spTree>
    <p:extLst>
      <p:ext uri="{BB962C8B-B14F-4D97-AF65-F5344CB8AC3E}">
        <p14:creationId xmlns:p14="http://schemas.microsoft.com/office/powerpoint/2010/main" val="33184157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EA8AF7A0-4598-48B2-8659-2E1107CCFCB8}" type="slidenum">
              <a:rPr lang="en-GB" smtClean="0"/>
              <a:t>5</a:t>
            </a:fld>
            <a:endParaRPr lang="en-GB"/>
          </a:p>
        </p:txBody>
      </p:sp>
    </p:spTree>
    <p:extLst>
      <p:ext uri="{BB962C8B-B14F-4D97-AF65-F5344CB8AC3E}">
        <p14:creationId xmlns:p14="http://schemas.microsoft.com/office/powerpoint/2010/main" val="18932438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EA8AF7A0-4598-48B2-8659-2E1107CCFCB8}" type="slidenum">
              <a:rPr lang="en-GB" smtClean="0"/>
              <a:t>6</a:t>
            </a:fld>
            <a:endParaRPr lang="en-GB"/>
          </a:p>
        </p:txBody>
      </p:sp>
    </p:spTree>
    <p:extLst>
      <p:ext uri="{BB962C8B-B14F-4D97-AF65-F5344CB8AC3E}">
        <p14:creationId xmlns:p14="http://schemas.microsoft.com/office/powerpoint/2010/main" val="8718413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EA8AF7A0-4598-48B2-8659-2E1107CCFCB8}" type="slidenum">
              <a:rPr lang="en-GB" smtClean="0"/>
              <a:t>7</a:t>
            </a:fld>
            <a:endParaRPr lang="en-GB"/>
          </a:p>
        </p:txBody>
      </p:sp>
    </p:spTree>
    <p:extLst>
      <p:ext uri="{BB962C8B-B14F-4D97-AF65-F5344CB8AC3E}">
        <p14:creationId xmlns:p14="http://schemas.microsoft.com/office/powerpoint/2010/main" val="3671142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F093E6F9-345E-D06E-856B-262D99C09FE7}"/>
              </a:ext>
            </a:extLst>
          </p:cNvPr>
          <p:cNvSpPr>
            <a:spLocks/>
          </p:cNvSpPr>
          <p:nvPr/>
        </p:nvSpPr>
        <p:spPr bwMode="auto">
          <a:xfrm>
            <a:off x="203200" y="3771900"/>
            <a:ext cx="361950" cy="90488"/>
          </a:xfrm>
          <a:custGeom>
            <a:avLst/>
            <a:gdLst>
              <a:gd name="T0" fmla="*/ 228 w 228"/>
              <a:gd name="T1" fmla="*/ 57 h 57"/>
              <a:gd name="T2" fmla="*/ 0 w 228"/>
              <a:gd name="T3" fmla="*/ 0 h 57"/>
              <a:gd name="T4" fmla="*/ 222 w 228"/>
              <a:gd name="T5" fmla="*/ 54 h 57"/>
              <a:gd name="T6" fmla="*/ 228 w 228"/>
              <a:gd name="T7" fmla="*/ 57 h 57"/>
            </a:gdLst>
            <a:ahLst/>
            <a:cxnLst>
              <a:cxn ang="0">
                <a:pos x="T0" y="T1"/>
              </a:cxn>
              <a:cxn ang="0">
                <a:pos x="T2" y="T3"/>
              </a:cxn>
              <a:cxn ang="0">
                <a:pos x="T4" y="T5"/>
              </a:cxn>
              <a:cxn ang="0">
                <a:pos x="T6" y="T7"/>
              </a:cxn>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 name="Freeform 13">
            <a:extLst>
              <a:ext uri="{FF2B5EF4-FFF2-40B4-BE49-F238E27FC236}">
                <a16:creationId xmlns:a16="http://schemas.microsoft.com/office/drawing/2014/main" id="{07E5E424-DD8C-0994-5DDE-A02797CF7AC1}"/>
              </a:ext>
            </a:extLst>
          </p:cNvPr>
          <p:cNvSpPr>
            <a:spLocks/>
          </p:cNvSpPr>
          <p:nvPr/>
        </p:nvSpPr>
        <p:spPr bwMode="auto">
          <a:xfrm>
            <a:off x="560388" y="3867150"/>
            <a:ext cx="61912" cy="80963"/>
          </a:xfrm>
          <a:custGeom>
            <a:avLst/>
            <a:gdLst>
              <a:gd name="T0" fmla="*/ 0 w 39"/>
              <a:gd name="T1" fmla="*/ 0 h 51"/>
              <a:gd name="T2" fmla="*/ 39 w 39"/>
              <a:gd name="T3" fmla="*/ 51 h 51"/>
              <a:gd name="T4" fmla="*/ 3 w 39"/>
              <a:gd name="T5" fmla="*/ 0 h 51"/>
              <a:gd name="T6" fmla="*/ 0 w 39"/>
              <a:gd name="T7" fmla="*/ 0 h 51"/>
            </a:gdLst>
            <a:ahLst/>
            <a:cxnLst>
              <a:cxn ang="0">
                <a:pos x="T0" y="T1"/>
              </a:cxn>
              <a:cxn ang="0">
                <a:pos x="T2" y="T3"/>
              </a:cxn>
              <a:cxn ang="0">
                <a:pos x="T4" y="T5"/>
              </a:cxn>
              <a:cxn ang="0">
                <a:pos x="T6" y="T7"/>
              </a:cxn>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Date Placeholder 3">
            <a:extLst>
              <a:ext uri="{FF2B5EF4-FFF2-40B4-BE49-F238E27FC236}">
                <a16:creationId xmlns:a16="http://schemas.microsoft.com/office/drawing/2014/main" id="{E6BCF742-EC01-1AC4-8353-C8D598E79AAB}"/>
              </a:ext>
            </a:extLst>
          </p:cNvPr>
          <p:cNvSpPr>
            <a:spLocks noGrp="1"/>
          </p:cNvSpPr>
          <p:nvPr>
            <p:ph type="dt" sz="half" idx="10"/>
          </p:nvPr>
        </p:nvSpPr>
        <p:spPr>
          <a:xfrm>
            <a:off x="7326313" y="6116638"/>
            <a:ext cx="857250" cy="365125"/>
          </a:xfrm>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EA0F1804-2CCB-CB57-EBD3-DF9DA37512F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A06B5F29-36D3-58D7-95FA-5ADF3F5572B6}"/>
              </a:ext>
            </a:extLst>
          </p:cNvPr>
          <p:cNvSpPr>
            <a:spLocks noGrp="1"/>
          </p:cNvSpPr>
          <p:nvPr>
            <p:ph type="sldNum" sz="quarter" idx="12"/>
          </p:nvPr>
        </p:nvSpPr>
        <p:spPr>
          <a:xfrm>
            <a:off x="8275638" y="6116638"/>
            <a:ext cx="411162" cy="365125"/>
          </a:xfrm>
        </p:spPr>
        <p:txBody>
          <a:bodyPr/>
          <a:lstStyle>
            <a:lvl1pPr>
              <a:defRPr/>
            </a:lvl1pPr>
          </a:lstStyle>
          <a:p>
            <a:fld id="{8D844AD5-89C1-4A46-A316-8AEE110EEB4B}" type="slidenum">
              <a:rPr lang="en-GB" altLang="en-US" smtClean="0"/>
              <a:pPr/>
              <a:t>‹#›</a:t>
            </a:fld>
            <a:endParaRPr lang="en-GB" altLang="en-US"/>
          </a:p>
        </p:txBody>
      </p:sp>
    </p:spTree>
    <p:extLst>
      <p:ext uri="{BB962C8B-B14F-4D97-AF65-F5344CB8AC3E}">
        <p14:creationId xmlns:p14="http://schemas.microsoft.com/office/powerpoint/2010/main" val="103870198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39E1987-C8DD-5B3C-FF84-B6489C015B77}"/>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4C6E3F63-5A2F-D286-70F3-4DE8BF40A5D1}"/>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C9FDEDF0-3C53-846F-8BCA-189AADF5E1C6}"/>
              </a:ext>
            </a:extLst>
          </p:cNvPr>
          <p:cNvSpPr>
            <a:spLocks noGrp="1"/>
          </p:cNvSpPr>
          <p:nvPr>
            <p:ph type="sldNum" sz="quarter" idx="12"/>
          </p:nvPr>
        </p:nvSpPr>
        <p:spPr/>
        <p:txBody>
          <a:bodyPr/>
          <a:lstStyle>
            <a:lvl1pPr>
              <a:defRPr/>
            </a:lvl1pPr>
          </a:lstStyle>
          <a:p>
            <a:fld id="{98AEE5BE-BA53-4D5A-A42B-AB51CFCD1010}" type="slidenum">
              <a:rPr lang="en-GB" altLang="en-US" smtClean="0"/>
              <a:pPr/>
              <a:t>‹#›</a:t>
            </a:fld>
            <a:endParaRPr lang="en-GB" altLang="en-US"/>
          </a:p>
        </p:txBody>
      </p:sp>
    </p:spTree>
    <p:extLst>
      <p:ext uri="{BB962C8B-B14F-4D97-AF65-F5344CB8AC3E}">
        <p14:creationId xmlns:p14="http://schemas.microsoft.com/office/powerpoint/2010/main" val="1772866199"/>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559933-82AE-F2A1-1D49-942AF0860739}"/>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2E71FB03-D33C-B52A-BD45-1AB0FEBCE22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A6FFA490-AF11-4E87-8590-5C4F431B865C}"/>
              </a:ext>
            </a:extLst>
          </p:cNvPr>
          <p:cNvSpPr>
            <a:spLocks noGrp="1"/>
          </p:cNvSpPr>
          <p:nvPr>
            <p:ph type="sldNum" sz="quarter" idx="12"/>
          </p:nvPr>
        </p:nvSpPr>
        <p:spPr/>
        <p:txBody>
          <a:bodyPr/>
          <a:lstStyle>
            <a:lvl1pPr>
              <a:defRPr/>
            </a:lvl1pPr>
          </a:lstStyle>
          <a:p>
            <a:fld id="{98AEE5BE-BA53-4D5A-A42B-AB51CFCD1010}" type="slidenum">
              <a:rPr lang="en-GB" altLang="en-US" smtClean="0"/>
              <a:pPr/>
              <a:t>‹#›</a:t>
            </a:fld>
            <a:endParaRPr lang="en-GB" altLang="en-US"/>
          </a:p>
        </p:txBody>
      </p:sp>
    </p:spTree>
    <p:extLst>
      <p:ext uri="{BB962C8B-B14F-4D97-AF65-F5344CB8AC3E}">
        <p14:creationId xmlns:p14="http://schemas.microsoft.com/office/powerpoint/2010/main" val="331314518"/>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173B19-18F2-BDAE-6C7C-3EFF2908BF13}"/>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dirty="0">
                <a:effectLst/>
                <a:latin typeface="+mn-lt"/>
              </a:rPr>
              <a:t>“</a:t>
            </a:r>
          </a:p>
        </p:txBody>
      </p:sp>
      <p:sp>
        <p:nvSpPr>
          <p:cNvPr id="5" name="TextBox 4">
            <a:extLst>
              <a:ext uri="{FF2B5EF4-FFF2-40B4-BE49-F238E27FC236}">
                <a16:creationId xmlns:a16="http://schemas.microsoft.com/office/drawing/2014/main" id="{3F9F8A14-6249-AF0D-6783-2ABE3163537A}"/>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dirty="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EB936752-CF05-D799-2037-A5ED5512BD3A}"/>
              </a:ext>
            </a:extLst>
          </p:cNvPr>
          <p:cNvSpPr>
            <a:spLocks noGrp="1"/>
          </p:cNvSpPr>
          <p:nvPr>
            <p:ph type="dt" sz="half" idx="14"/>
          </p:nvPr>
        </p:nvSpPr>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98633F73-6D2D-CA8C-E7FF-6A57A12436D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48AA349E-FF49-6543-A7E6-FAB4922BB104}"/>
              </a:ext>
            </a:extLst>
          </p:cNvPr>
          <p:cNvSpPr>
            <a:spLocks noGrp="1"/>
          </p:cNvSpPr>
          <p:nvPr>
            <p:ph type="sldNum" sz="quarter" idx="16"/>
          </p:nvPr>
        </p:nvSpPr>
        <p:spPr/>
        <p:txBody>
          <a:bodyPr/>
          <a:lstStyle>
            <a:lvl1pPr>
              <a:defRPr/>
            </a:lvl1pPr>
          </a:lstStyle>
          <a:p>
            <a:fld id="{98AEE5BE-BA53-4D5A-A42B-AB51CFCD1010}" type="slidenum">
              <a:rPr lang="en-GB" altLang="en-US" smtClean="0"/>
              <a:pPr/>
              <a:t>‹#›</a:t>
            </a:fld>
            <a:endParaRPr lang="en-GB" altLang="en-US"/>
          </a:p>
        </p:txBody>
      </p:sp>
    </p:spTree>
    <p:extLst>
      <p:ext uri="{BB962C8B-B14F-4D97-AF65-F5344CB8AC3E}">
        <p14:creationId xmlns:p14="http://schemas.microsoft.com/office/powerpoint/2010/main" val="1180921223"/>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C4D51D-FEDA-E357-D33D-408079D719B2}"/>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385457C3-E8F4-529D-B9B2-5A4A574BF88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64B8C868-1314-EAB7-FDDC-5A4B32CC2056}"/>
              </a:ext>
            </a:extLst>
          </p:cNvPr>
          <p:cNvSpPr>
            <a:spLocks noGrp="1"/>
          </p:cNvSpPr>
          <p:nvPr>
            <p:ph type="sldNum" sz="quarter" idx="12"/>
          </p:nvPr>
        </p:nvSpPr>
        <p:spPr/>
        <p:txBody>
          <a:bodyPr/>
          <a:lstStyle>
            <a:lvl1pPr>
              <a:defRPr/>
            </a:lvl1pPr>
          </a:lstStyle>
          <a:p>
            <a:fld id="{98AEE5BE-BA53-4D5A-A42B-AB51CFCD1010}" type="slidenum">
              <a:rPr lang="en-GB" altLang="en-US" smtClean="0"/>
              <a:pPr/>
              <a:t>‹#›</a:t>
            </a:fld>
            <a:endParaRPr lang="en-GB" altLang="en-US"/>
          </a:p>
        </p:txBody>
      </p:sp>
    </p:spTree>
    <p:extLst>
      <p:ext uri="{BB962C8B-B14F-4D97-AF65-F5344CB8AC3E}">
        <p14:creationId xmlns:p14="http://schemas.microsoft.com/office/powerpoint/2010/main" val="1451060280"/>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229AD8-9628-7B5A-5EA8-7AEC360B0AAC}"/>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dirty="0">
                <a:effectLst/>
                <a:latin typeface="+mn-lt"/>
              </a:rPr>
              <a:t>“</a:t>
            </a:r>
          </a:p>
        </p:txBody>
      </p:sp>
      <p:sp>
        <p:nvSpPr>
          <p:cNvPr id="5" name="TextBox 4">
            <a:extLst>
              <a:ext uri="{FF2B5EF4-FFF2-40B4-BE49-F238E27FC236}">
                <a16:creationId xmlns:a16="http://schemas.microsoft.com/office/drawing/2014/main" id="{04C8F580-5360-4B10-90B2-2A4D6FB2BA92}"/>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dirty="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rtlCol="0" anchor="b">
            <a:normAutofit/>
          </a:bodyPr>
          <a:lstStyle>
            <a:lvl1pPr algn="r">
              <a:buNone/>
              <a:defRPr lang="en-US" sz="24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0A5ADA19-BD27-E8BA-6DE5-7C2C3B94AB25}"/>
              </a:ext>
            </a:extLst>
          </p:cNvPr>
          <p:cNvSpPr>
            <a:spLocks noGrp="1"/>
          </p:cNvSpPr>
          <p:nvPr>
            <p:ph type="dt" sz="half" idx="14"/>
          </p:nvPr>
        </p:nvSpPr>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1FB05740-A8B1-E8F1-C363-51221A67FAA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3567E542-E3A1-2411-941C-859575427D8B}"/>
              </a:ext>
            </a:extLst>
          </p:cNvPr>
          <p:cNvSpPr>
            <a:spLocks noGrp="1"/>
          </p:cNvSpPr>
          <p:nvPr>
            <p:ph type="sldNum" sz="quarter" idx="16"/>
          </p:nvPr>
        </p:nvSpPr>
        <p:spPr/>
        <p:txBody>
          <a:bodyPr/>
          <a:lstStyle>
            <a:lvl1pPr>
              <a:defRPr/>
            </a:lvl1pPr>
          </a:lstStyle>
          <a:p>
            <a:fld id="{98AEE5BE-BA53-4D5A-A42B-AB51CFCD1010}" type="slidenum">
              <a:rPr lang="en-GB" altLang="en-US" smtClean="0"/>
              <a:pPr/>
              <a:t>‹#›</a:t>
            </a:fld>
            <a:endParaRPr lang="en-GB" altLang="en-US"/>
          </a:p>
        </p:txBody>
      </p:sp>
    </p:spTree>
    <p:extLst>
      <p:ext uri="{BB962C8B-B14F-4D97-AF65-F5344CB8AC3E}">
        <p14:creationId xmlns:p14="http://schemas.microsoft.com/office/powerpoint/2010/main" val="1561676560"/>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rtlCol="0">
            <a:normAutofit/>
          </a:bodyPr>
          <a:lstStyle>
            <a:lvl1pPr>
              <a:defRPr lang="en-US" b="0" dirty="0"/>
            </a:lvl1pPr>
          </a:lstStyle>
          <a:p>
            <a:pPr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rtlCol="0" anchor="b">
            <a:normAutofit/>
          </a:bodyPr>
          <a:lstStyle>
            <a:lvl1pPr>
              <a:buNone/>
              <a:defRPr lang="en-US" sz="28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A61CD4-320F-9A4C-93DA-E79A1BF09EA8}"/>
              </a:ext>
            </a:extLst>
          </p:cNvPr>
          <p:cNvSpPr>
            <a:spLocks noGrp="1"/>
          </p:cNvSpPr>
          <p:nvPr>
            <p:ph type="dt" sz="half" idx="14"/>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A4836DE9-957F-B838-EB70-371861FFA9FF}"/>
              </a:ext>
            </a:extLst>
          </p:cNvPr>
          <p:cNvSpPr>
            <a:spLocks noGrp="1"/>
          </p:cNvSpPr>
          <p:nvPr>
            <p:ph type="ftr" sz="quarter" idx="15"/>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23D636F3-C1C5-E53D-CA6B-751BDCF761A7}"/>
              </a:ext>
            </a:extLst>
          </p:cNvPr>
          <p:cNvSpPr>
            <a:spLocks noGrp="1"/>
          </p:cNvSpPr>
          <p:nvPr>
            <p:ph type="sldNum" sz="quarter" idx="16"/>
          </p:nvPr>
        </p:nvSpPr>
        <p:spPr/>
        <p:txBody>
          <a:bodyPr/>
          <a:lstStyle>
            <a:lvl1pPr>
              <a:defRPr/>
            </a:lvl1pPr>
          </a:lstStyle>
          <a:p>
            <a:fld id="{98AEE5BE-BA53-4D5A-A42B-AB51CFCD1010}" type="slidenum">
              <a:rPr lang="en-GB" altLang="en-US" smtClean="0"/>
              <a:pPr/>
              <a:t>‹#›</a:t>
            </a:fld>
            <a:endParaRPr lang="en-GB" altLang="en-US"/>
          </a:p>
        </p:txBody>
      </p:sp>
    </p:spTree>
    <p:extLst>
      <p:ext uri="{BB962C8B-B14F-4D97-AF65-F5344CB8AC3E}">
        <p14:creationId xmlns:p14="http://schemas.microsoft.com/office/powerpoint/2010/main" val="3909406003"/>
      </p:ext>
    </p:extLst>
  </p:cSld>
  <p:clrMapOvr>
    <a:masterClrMapping/>
  </p:clrMapOvr>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9E1B49A-8793-DA40-2E10-8F67E05DF8A4}"/>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FC83C711-A2D3-9A02-50F9-B96B9240756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B27A2BCF-59B4-CAB0-689D-8786F31A7E21}"/>
              </a:ext>
            </a:extLst>
          </p:cNvPr>
          <p:cNvSpPr>
            <a:spLocks noGrp="1"/>
          </p:cNvSpPr>
          <p:nvPr>
            <p:ph type="sldNum" sz="quarter" idx="12"/>
          </p:nvPr>
        </p:nvSpPr>
        <p:spPr/>
        <p:txBody>
          <a:bodyPr/>
          <a:lstStyle>
            <a:lvl1pPr>
              <a:defRPr/>
            </a:lvl1pPr>
          </a:lstStyle>
          <a:p>
            <a:fld id="{5EE5BAE5-9FC2-4957-BCA9-6F7872AE8309}" type="slidenum">
              <a:rPr lang="en-GB" altLang="en-US" smtClean="0"/>
              <a:pPr/>
              <a:t>‹#›</a:t>
            </a:fld>
            <a:endParaRPr lang="en-GB" altLang="en-US"/>
          </a:p>
        </p:txBody>
      </p:sp>
    </p:spTree>
    <p:extLst>
      <p:ext uri="{BB962C8B-B14F-4D97-AF65-F5344CB8AC3E}">
        <p14:creationId xmlns:p14="http://schemas.microsoft.com/office/powerpoint/2010/main" val="25416019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B0D46FC-1B43-1AF2-6425-FB48FFC73CA3}"/>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94C40921-837F-4661-7085-FDEF923500F8}"/>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C359E922-5CCF-A1FB-F247-F7384BB3EF3C}"/>
              </a:ext>
            </a:extLst>
          </p:cNvPr>
          <p:cNvSpPr>
            <a:spLocks noGrp="1"/>
          </p:cNvSpPr>
          <p:nvPr>
            <p:ph type="sldNum" sz="quarter" idx="12"/>
          </p:nvPr>
        </p:nvSpPr>
        <p:spPr/>
        <p:txBody>
          <a:bodyPr/>
          <a:lstStyle>
            <a:lvl1pPr>
              <a:defRPr/>
            </a:lvl1pPr>
          </a:lstStyle>
          <a:p>
            <a:fld id="{3DB523A0-D33D-4869-A7B8-3DC81541A5A0}" type="slidenum">
              <a:rPr lang="en-GB" altLang="en-US" smtClean="0"/>
              <a:pPr/>
              <a:t>‹#›</a:t>
            </a:fld>
            <a:endParaRPr lang="en-GB" altLang="en-US"/>
          </a:p>
        </p:txBody>
      </p:sp>
    </p:spTree>
    <p:extLst>
      <p:ext uri="{BB962C8B-B14F-4D97-AF65-F5344CB8AC3E}">
        <p14:creationId xmlns:p14="http://schemas.microsoft.com/office/powerpoint/2010/main" val="3774176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ACAFA72-2D04-663E-4B66-706182F7943C}"/>
              </a:ext>
            </a:extLst>
          </p:cNvPr>
          <p:cNvSpPr>
            <a:spLocks noGrp="1"/>
          </p:cNvSpPr>
          <p:nvPr>
            <p:ph type="dt" sz="half" idx="10"/>
          </p:nvPr>
        </p:nvSpPr>
        <p:spPr>
          <a:xfrm>
            <a:off x="7343775" y="6108700"/>
            <a:ext cx="857250" cy="365125"/>
          </a:xfrm>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45CC3929-0604-FC3C-F26F-CDCFDF9E1990}"/>
              </a:ext>
            </a:extLst>
          </p:cNvPr>
          <p:cNvSpPr>
            <a:spLocks noGrp="1"/>
          </p:cNvSpPr>
          <p:nvPr>
            <p:ph type="ftr" sz="quarter" idx="11"/>
          </p:nvPr>
        </p:nvSpPr>
        <p:spPr>
          <a:xfrm>
            <a:off x="0" y="6108700"/>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7040DE8-4414-589F-EC66-03D84C7D60A4}"/>
              </a:ext>
            </a:extLst>
          </p:cNvPr>
          <p:cNvSpPr>
            <a:spLocks noGrp="1"/>
          </p:cNvSpPr>
          <p:nvPr>
            <p:ph type="sldNum" sz="quarter" idx="12"/>
          </p:nvPr>
        </p:nvSpPr>
        <p:spPr>
          <a:xfrm>
            <a:off x="8258175" y="6108700"/>
            <a:ext cx="428625" cy="365125"/>
          </a:xfrm>
        </p:spPr>
        <p:txBody>
          <a:bodyPr/>
          <a:lstStyle>
            <a:lvl1pPr>
              <a:defRPr/>
            </a:lvl1pPr>
          </a:lstStyle>
          <a:p>
            <a:fld id="{8529166C-2A6F-4988-9F97-5F456332C4AD}" type="slidenum">
              <a:rPr lang="en-GB" altLang="en-US" smtClean="0"/>
              <a:pPr/>
              <a:t>‹#›</a:t>
            </a:fld>
            <a:endParaRPr lang="en-GB" altLang="en-US"/>
          </a:p>
        </p:txBody>
      </p:sp>
    </p:spTree>
    <p:extLst>
      <p:ext uri="{BB962C8B-B14F-4D97-AF65-F5344CB8AC3E}">
        <p14:creationId xmlns:p14="http://schemas.microsoft.com/office/powerpoint/2010/main" val="3102669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91A221-58B3-C2DB-3DBD-8CB49CFD5168}"/>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B5A9425A-9E5A-94E2-7556-EDD96226E1F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BF58774-F7AA-53A8-6A57-B6B8D6862391}"/>
              </a:ext>
            </a:extLst>
          </p:cNvPr>
          <p:cNvSpPr>
            <a:spLocks noGrp="1"/>
          </p:cNvSpPr>
          <p:nvPr>
            <p:ph type="sldNum" sz="quarter" idx="12"/>
          </p:nvPr>
        </p:nvSpPr>
        <p:spPr/>
        <p:txBody>
          <a:bodyPr/>
          <a:lstStyle>
            <a:lvl1pPr>
              <a:defRPr/>
            </a:lvl1pPr>
          </a:lstStyle>
          <a:p>
            <a:fld id="{26879603-862F-4D3C-A584-7CA847688045}" type="slidenum">
              <a:rPr lang="en-GB" altLang="en-US" smtClean="0"/>
              <a:pPr/>
              <a:t>‹#›</a:t>
            </a:fld>
            <a:endParaRPr lang="en-GB" altLang="en-US"/>
          </a:p>
        </p:txBody>
      </p:sp>
    </p:spTree>
    <p:extLst>
      <p:ext uri="{BB962C8B-B14F-4D97-AF65-F5344CB8AC3E}">
        <p14:creationId xmlns:p14="http://schemas.microsoft.com/office/powerpoint/2010/main" val="4251443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977892CC-0209-90C7-70CD-C7915DE5BA6A}"/>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25D9A45A-6EB3-D4F5-CEC7-C8B168D53A0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E2104475-EE6D-72C6-1220-F60398D9289D}"/>
              </a:ext>
            </a:extLst>
          </p:cNvPr>
          <p:cNvSpPr>
            <a:spLocks noGrp="1"/>
          </p:cNvSpPr>
          <p:nvPr>
            <p:ph type="sldNum" sz="quarter" idx="12"/>
          </p:nvPr>
        </p:nvSpPr>
        <p:spPr/>
        <p:txBody>
          <a:bodyPr/>
          <a:lstStyle>
            <a:lvl1pPr>
              <a:defRPr/>
            </a:lvl1pPr>
          </a:lstStyle>
          <a:p>
            <a:fld id="{DFF5B8FE-2B85-4B65-A950-E7B69D4D217E}" type="slidenum">
              <a:rPr lang="en-GB" altLang="en-US" smtClean="0"/>
              <a:pPr/>
              <a:t>‹#›</a:t>
            </a:fld>
            <a:endParaRPr lang="en-GB" altLang="en-US"/>
          </a:p>
        </p:txBody>
      </p:sp>
    </p:spTree>
    <p:extLst>
      <p:ext uri="{BB962C8B-B14F-4D97-AF65-F5344CB8AC3E}">
        <p14:creationId xmlns:p14="http://schemas.microsoft.com/office/powerpoint/2010/main" val="1767777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5FDB4782-1800-08C8-2C81-9DB4ACB42D2B}"/>
              </a:ext>
            </a:extLst>
          </p:cNvPr>
          <p:cNvSpPr>
            <a:spLocks noGrp="1"/>
          </p:cNvSpPr>
          <p:nvPr>
            <p:ph type="dt" sz="half" idx="10"/>
          </p:nvPr>
        </p:nvSpPr>
        <p:spPr/>
        <p:txBody>
          <a:bodyPr/>
          <a:lstStyle>
            <a:lvl1pPr>
              <a:defRPr/>
            </a:lvl1pPr>
          </a:lstStyle>
          <a:p>
            <a:pPr>
              <a:defRPr/>
            </a:pPr>
            <a:endParaRPr lang="en-GB"/>
          </a:p>
        </p:txBody>
      </p:sp>
      <p:sp>
        <p:nvSpPr>
          <p:cNvPr id="8" name="Footer Placeholder 7">
            <a:extLst>
              <a:ext uri="{FF2B5EF4-FFF2-40B4-BE49-F238E27FC236}">
                <a16:creationId xmlns:a16="http://schemas.microsoft.com/office/drawing/2014/main" id="{F762742C-BB6F-D5C7-BFD2-BC57141E52D6}"/>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9" name="Slide Number Placeholder 8">
            <a:extLst>
              <a:ext uri="{FF2B5EF4-FFF2-40B4-BE49-F238E27FC236}">
                <a16:creationId xmlns:a16="http://schemas.microsoft.com/office/drawing/2014/main" id="{4C5F9019-7F22-DEAA-03E9-B37170847914}"/>
              </a:ext>
            </a:extLst>
          </p:cNvPr>
          <p:cNvSpPr>
            <a:spLocks noGrp="1"/>
          </p:cNvSpPr>
          <p:nvPr>
            <p:ph type="sldNum" sz="quarter" idx="12"/>
          </p:nvPr>
        </p:nvSpPr>
        <p:spPr/>
        <p:txBody>
          <a:bodyPr/>
          <a:lstStyle>
            <a:lvl1pPr>
              <a:defRPr/>
            </a:lvl1pPr>
          </a:lstStyle>
          <a:p>
            <a:fld id="{92D7691E-2026-469C-883B-DE2CCFE4382F}" type="slidenum">
              <a:rPr lang="en-GB" altLang="en-US" smtClean="0"/>
              <a:pPr/>
              <a:t>‹#›</a:t>
            </a:fld>
            <a:endParaRPr lang="en-GB" altLang="en-US"/>
          </a:p>
        </p:txBody>
      </p:sp>
    </p:spTree>
    <p:extLst>
      <p:ext uri="{BB962C8B-B14F-4D97-AF65-F5344CB8AC3E}">
        <p14:creationId xmlns:p14="http://schemas.microsoft.com/office/powerpoint/2010/main" val="3876625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AA49857-B937-B994-4CE8-458ECE8E6C60}"/>
              </a:ext>
            </a:extLst>
          </p:cNvPr>
          <p:cNvSpPr>
            <a:spLocks noGrp="1"/>
          </p:cNvSpPr>
          <p:nvPr>
            <p:ph type="dt" sz="half" idx="10"/>
          </p:nvPr>
        </p:nvSpPr>
        <p:spPr/>
        <p:txBody>
          <a:bodyPr/>
          <a:lstStyle>
            <a:lvl1pPr>
              <a:defRPr/>
            </a:lvl1pPr>
          </a:lstStyle>
          <a:p>
            <a:pPr>
              <a:defRPr/>
            </a:pPr>
            <a:endParaRPr lang="en-GB"/>
          </a:p>
        </p:txBody>
      </p:sp>
      <p:sp>
        <p:nvSpPr>
          <p:cNvPr id="4" name="Footer Placeholder 3">
            <a:extLst>
              <a:ext uri="{FF2B5EF4-FFF2-40B4-BE49-F238E27FC236}">
                <a16:creationId xmlns:a16="http://schemas.microsoft.com/office/drawing/2014/main" id="{857CDD2A-AE92-3FAA-D1A3-B1D09E6CA37F}"/>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5" name="Slide Number Placeholder 4">
            <a:extLst>
              <a:ext uri="{FF2B5EF4-FFF2-40B4-BE49-F238E27FC236}">
                <a16:creationId xmlns:a16="http://schemas.microsoft.com/office/drawing/2014/main" id="{37E4B911-AC0A-3430-FE1D-DDFDC10B38FC}"/>
              </a:ext>
            </a:extLst>
          </p:cNvPr>
          <p:cNvSpPr>
            <a:spLocks noGrp="1"/>
          </p:cNvSpPr>
          <p:nvPr>
            <p:ph type="sldNum" sz="quarter" idx="12"/>
          </p:nvPr>
        </p:nvSpPr>
        <p:spPr/>
        <p:txBody>
          <a:bodyPr/>
          <a:lstStyle>
            <a:lvl1pPr>
              <a:defRPr/>
            </a:lvl1pPr>
          </a:lstStyle>
          <a:p>
            <a:fld id="{1E1B4610-3CA3-4CC6-B285-2EC36D6A4E80}" type="slidenum">
              <a:rPr lang="en-GB" altLang="en-US" smtClean="0"/>
              <a:pPr/>
              <a:t>‹#›</a:t>
            </a:fld>
            <a:endParaRPr lang="en-GB" altLang="en-US"/>
          </a:p>
        </p:txBody>
      </p:sp>
    </p:spTree>
    <p:extLst>
      <p:ext uri="{BB962C8B-B14F-4D97-AF65-F5344CB8AC3E}">
        <p14:creationId xmlns:p14="http://schemas.microsoft.com/office/powerpoint/2010/main" val="4164585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32E917-E16C-A52F-A3FF-1F864DF0D0DD}"/>
              </a:ext>
            </a:extLst>
          </p:cNvPr>
          <p:cNvSpPr>
            <a:spLocks noGrp="1"/>
          </p:cNvSpPr>
          <p:nvPr>
            <p:ph type="dt" sz="half" idx="10"/>
          </p:nvPr>
        </p:nvSpPr>
        <p:spPr/>
        <p:txBody>
          <a:bodyPr/>
          <a:lstStyle>
            <a:lvl1pPr>
              <a:defRPr/>
            </a:lvl1pPr>
          </a:lstStyle>
          <a:p>
            <a:pPr>
              <a:defRPr/>
            </a:pPr>
            <a:endParaRPr lang="en-GB"/>
          </a:p>
        </p:txBody>
      </p:sp>
      <p:sp>
        <p:nvSpPr>
          <p:cNvPr id="3" name="Footer Placeholder 2">
            <a:extLst>
              <a:ext uri="{FF2B5EF4-FFF2-40B4-BE49-F238E27FC236}">
                <a16:creationId xmlns:a16="http://schemas.microsoft.com/office/drawing/2014/main" id="{9033C488-44AB-CEC3-97AC-270784CCBCC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4" name="Slide Number Placeholder 3">
            <a:extLst>
              <a:ext uri="{FF2B5EF4-FFF2-40B4-BE49-F238E27FC236}">
                <a16:creationId xmlns:a16="http://schemas.microsoft.com/office/drawing/2014/main" id="{0E3F7509-4EA9-8CF9-F04A-F04394D9DF4F}"/>
              </a:ext>
            </a:extLst>
          </p:cNvPr>
          <p:cNvSpPr>
            <a:spLocks noGrp="1"/>
          </p:cNvSpPr>
          <p:nvPr>
            <p:ph type="sldNum" sz="quarter" idx="12"/>
          </p:nvPr>
        </p:nvSpPr>
        <p:spPr/>
        <p:txBody>
          <a:bodyPr/>
          <a:lstStyle>
            <a:lvl1pPr>
              <a:defRPr/>
            </a:lvl1pPr>
          </a:lstStyle>
          <a:p>
            <a:fld id="{D774DB37-C341-4300-A21C-6BB9C81A8806}" type="slidenum">
              <a:rPr lang="en-GB" altLang="en-US" smtClean="0"/>
              <a:pPr/>
              <a:t>‹#›</a:t>
            </a:fld>
            <a:endParaRPr lang="en-GB" altLang="en-US"/>
          </a:p>
        </p:txBody>
      </p:sp>
    </p:spTree>
    <p:extLst>
      <p:ext uri="{BB962C8B-B14F-4D97-AF65-F5344CB8AC3E}">
        <p14:creationId xmlns:p14="http://schemas.microsoft.com/office/powerpoint/2010/main" val="409220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A05E458-A291-D0F8-E732-AE029BD2FC9B}"/>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51C9CAC8-3E28-C2B7-374B-5B8BAF06EB23}"/>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F63EB4C2-B463-A2F0-3C64-7BB7DD6CD213}"/>
              </a:ext>
            </a:extLst>
          </p:cNvPr>
          <p:cNvSpPr>
            <a:spLocks noGrp="1"/>
          </p:cNvSpPr>
          <p:nvPr>
            <p:ph type="sldNum" sz="quarter" idx="12"/>
          </p:nvPr>
        </p:nvSpPr>
        <p:spPr/>
        <p:txBody>
          <a:bodyPr/>
          <a:lstStyle>
            <a:lvl1pPr>
              <a:defRPr/>
            </a:lvl1pPr>
          </a:lstStyle>
          <a:p>
            <a:fld id="{1BF90648-BC0A-40B3-A192-86B6F7135B5A}" type="slidenum">
              <a:rPr lang="en-GB" altLang="en-US" smtClean="0"/>
              <a:pPr/>
              <a:t>‹#›</a:t>
            </a:fld>
            <a:endParaRPr lang="en-GB" altLang="en-US"/>
          </a:p>
        </p:txBody>
      </p:sp>
    </p:spTree>
    <p:extLst>
      <p:ext uri="{BB962C8B-B14F-4D97-AF65-F5344CB8AC3E}">
        <p14:creationId xmlns:p14="http://schemas.microsoft.com/office/powerpoint/2010/main" val="1367021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4">
            <a:extLst>
              <a:ext uri="{FF2B5EF4-FFF2-40B4-BE49-F238E27FC236}">
                <a16:creationId xmlns:a16="http://schemas.microsoft.com/office/drawing/2014/main" id="{6BD113B1-170D-8A80-566B-00F9F34FD975}"/>
              </a:ext>
            </a:extLst>
          </p:cNvPr>
          <p:cNvSpPr>
            <a:spLocks noGrp="1"/>
          </p:cNvSpPr>
          <p:nvPr>
            <p:ph type="dt" sz="half" idx="10"/>
          </p:nvPr>
        </p:nvSpPr>
        <p:spPr/>
        <p:txBody>
          <a:bodyPr/>
          <a:lstStyle>
            <a:lvl1pPr>
              <a:defRPr/>
            </a:lvl1pPr>
          </a:lstStyle>
          <a:p>
            <a:pPr>
              <a:defRPr/>
            </a:pPr>
            <a:endParaRPr lang="en-GB"/>
          </a:p>
        </p:txBody>
      </p:sp>
      <p:sp>
        <p:nvSpPr>
          <p:cNvPr id="5" name="Footer Placeholder 5">
            <a:extLst>
              <a:ext uri="{FF2B5EF4-FFF2-40B4-BE49-F238E27FC236}">
                <a16:creationId xmlns:a16="http://schemas.microsoft.com/office/drawing/2014/main" id="{B5C426D4-DDF3-86E0-21AE-47FC47367B4B}"/>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6">
            <a:extLst>
              <a:ext uri="{FF2B5EF4-FFF2-40B4-BE49-F238E27FC236}">
                <a16:creationId xmlns:a16="http://schemas.microsoft.com/office/drawing/2014/main" id="{BB8C4176-3B8A-D4C2-0ADC-83BEE524947F}"/>
              </a:ext>
            </a:extLst>
          </p:cNvPr>
          <p:cNvSpPr>
            <a:spLocks noGrp="1"/>
          </p:cNvSpPr>
          <p:nvPr>
            <p:ph type="sldNum" sz="quarter" idx="12"/>
          </p:nvPr>
        </p:nvSpPr>
        <p:spPr/>
        <p:txBody>
          <a:bodyPr/>
          <a:lstStyle>
            <a:lvl1pPr>
              <a:defRPr/>
            </a:lvl1pPr>
          </a:lstStyle>
          <a:p>
            <a:fld id="{D177B922-52A0-440B-9DE4-B97F6FDD3484}" type="slidenum">
              <a:rPr lang="en-GB" altLang="en-US" smtClean="0"/>
              <a:pPr/>
              <a:t>‹#›</a:t>
            </a:fld>
            <a:endParaRPr lang="en-GB" altLang="en-US"/>
          </a:p>
        </p:txBody>
      </p:sp>
    </p:spTree>
    <p:extLst>
      <p:ext uri="{BB962C8B-B14F-4D97-AF65-F5344CB8AC3E}">
        <p14:creationId xmlns:p14="http://schemas.microsoft.com/office/powerpoint/2010/main" val="841243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grpSp>
        <p:nvGrpSpPr>
          <p:cNvPr id="1026" name="Group 13">
            <a:extLst>
              <a:ext uri="{FF2B5EF4-FFF2-40B4-BE49-F238E27FC236}">
                <a16:creationId xmlns:a16="http://schemas.microsoft.com/office/drawing/2014/main" id="{CD83E00B-5E0D-B6B3-2126-0FBE6D0D4F5F}"/>
              </a:ext>
            </a:extLst>
          </p:cNvPr>
          <p:cNvGrpSpPr>
            <a:grpSpLocks/>
          </p:cNvGrpSpPr>
          <p:nvPr/>
        </p:nvGrpSpPr>
        <p:grpSpPr bwMode="auto">
          <a:xfrm>
            <a:off x="0" y="0"/>
            <a:ext cx="2132013" cy="6858000"/>
            <a:chOff x="0" y="0"/>
            <a:chExt cx="2132013" cy="6858001"/>
          </a:xfrm>
        </p:grpSpPr>
        <p:sp>
          <p:nvSpPr>
            <p:cNvPr id="1032" name="Freeform 6">
              <a:extLst>
                <a:ext uri="{FF2B5EF4-FFF2-40B4-BE49-F238E27FC236}">
                  <a16:creationId xmlns:a16="http://schemas.microsoft.com/office/drawing/2014/main" id="{3D07530E-E125-97B1-D4FA-48B9927E9765}"/>
                </a:ext>
              </a:extLst>
            </p:cNvPr>
            <p:cNvSpPr>
              <a:spLocks/>
            </p:cNvSpPr>
            <p:nvPr/>
          </p:nvSpPr>
          <p:spPr bwMode="auto">
            <a:xfrm>
              <a:off x="0" y="0"/>
              <a:ext cx="1073150" cy="5291138"/>
            </a:xfrm>
            <a:custGeom>
              <a:avLst/>
              <a:gdLst>
                <a:gd name="T0" fmla="*/ 0 w 676"/>
                <a:gd name="T1" fmla="*/ 3132 h 3333"/>
                <a:gd name="T2" fmla="*/ 0 w 676"/>
                <a:gd name="T3" fmla="*/ 3312 h 3333"/>
                <a:gd name="T4" fmla="*/ 126 w 676"/>
                <a:gd name="T5" fmla="*/ 3333 h 3333"/>
                <a:gd name="T6" fmla="*/ 676 w 676"/>
                <a:gd name="T7" fmla="*/ 0 h 3333"/>
                <a:gd name="T8" fmla="*/ 514 w 676"/>
                <a:gd name="T9" fmla="*/ 0 h 3333"/>
                <a:gd name="T10" fmla="*/ 0 w 676"/>
                <a:gd name="T11" fmla="*/ 3132 h 3333"/>
              </a:gdLst>
              <a:ahLst/>
              <a:cxnLst>
                <a:cxn ang="0">
                  <a:pos x="T0" y="T1"/>
                </a:cxn>
                <a:cxn ang="0">
                  <a:pos x="T2" y="T3"/>
                </a:cxn>
                <a:cxn ang="0">
                  <a:pos x="T4" y="T5"/>
                </a:cxn>
                <a:cxn ang="0">
                  <a:pos x="T6" y="T7"/>
                </a:cxn>
                <a:cxn ang="0">
                  <a:pos x="T8" y="T9"/>
                </a:cxn>
                <a:cxn ang="0">
                  <a:pos x="T10" y="T11"/>
                </a:cxn>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6" name="Freeform 7">
              <a:extLst>
                <a:ext uri="{FF2B5EF4-FFF2-40B4-BE49-F238E27FC236}">
                  <a16:creationId xmlns:a16="http://schemas.microsoft.com/office/drawing/2014/main" id="{E0E96F27-01E7-0907-CC25-9DDECFCE9AD5}"/>
                </a:ext>
              </a:extLst>
            </p:cNvPr>
            <p:cNvSpPr/>
            <p:nvPr/>
          </p:nvSpPr>
          <p:spPr bwMode="auto">
            <a:xfrm>
              <a:off x="0" y="0"/>
              <a:ext cx="758825" cy="4624389"/>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a:extLst>
                <a:ext uri="{FF2B5EF4-FFF2-40B4-BE49-F238E27FC236}">
                  <a16:creationId xmlns:a16="http://schemas.microsoft.com/office/drawing/2014/main" id="{78D2D360-AAB4-171C-5848-E38068A1B679}"/>
                </a:ext>
              </a:extLst>
            </p:cNvPr>
            <p:cNvSpPr/>
            <p:nvPr/>
          </p:nvSpPr>
          <p:spPr bwMode="auto">
            <a:xfrm>
              <a:off x="0" y="5662614"/>
              <a:ext cx="906463" cy="1195387"/>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a:extLst>
                <a:ext uri="{FF2B5EF4-FFF2-40B4-BE49-F238E27FC236}">
                  <a16:creationId xmlns:a16="http://schemas.microsoft.com/office/drawing/2014/main" id="{3840D970-4471-BB62-1044-16CB751836E8}"/>
                </a:ext>
              </a:extLst>
            </p:cNvPr>
            <p:cNvSpPr/>
            <p:nvPr/>
          </p:nvSpPr>
          <p:spPr bwMode="auto">
            <a:xfrm>
              <a:off x="0" y="5295901"/>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a:extLst>
                <a:ext uri="{FF2B5EF4-FFF2-40B4-BE49-F238E27FC236}">
                  <a16:creationId xmlns:a16="http://schemas.microsoft.com/office/drawing/2014/main" id="{2888CF25-6D57-4CC3-0714-C9F71489C9E4}"/>
                </a:ext>
              </a:extLst>
            </p:cNvPr>
            <p:cNvSpPr/>
            <p:nvPr/>
          </p:nvSpPr>
          <p:spPr bwMode="auto">
            <a:xfrm>
              <a:off x="0" y="5257801"/>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id="{D3F24966-5620-47E6-0704-4A44EDF3FC3B}"/>
                </a:ext>
              </a:extLst>
            </p:cNvPr>
            <p:cNvSpPr/>
            <p:nvPr/>
          </p:nvSpPr>
          <p:spPr bwMode="auto">
            <a:xfrm>
              <a:off x="0" y="5357814"/>
              <a:ext cx="1377950" cy="1500187"/>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1027" name="Title Placeholder 1">
            <a:extLst>
              <a:ext uri="{FF2B5EF4-FFF2-40B4-BE49-F238E27FC236}">
                <a16:creationId xmlns:a16="http://schemas.microsoft.com/office/drawing/2014/main" id="{6AA26D92-D7F7-EF6F-07E1-FAF34982DAF3}"/>
              </a:ext>
            </a:extLst>
          </p:cNvPr>
          <p:cNvSpPr>
            <a:spLocks noGrp="1" noChangeArrowheads="1"/>
          </p:cNvSpPr>
          <p:nvPr>
            <p:ph type="title"/>
          </p:nvPr>
        </p:nvSpPr>
        <p:spPr bwMode="auto">
          <a:xfrm>
            <a:off x="982663" y="457200"/>
            <a:ext cx="7704137"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85CD53CB-0D31-D6E7-84F6-057134A92056}"/>
              </a:ext>
            </a:extLst>
          </p:cNvPr>
          <p:cNvSpPr>
            <a:spLocks noGrp="1" noChangeArrowheads="1"/>
          </p:cNvSpPr>
          <p:nvPr>
            <p:ph type="body" idx="1"/>
          </p:nvPr>
        </p:nvSpPr>
        <p:spPr bwMode="auto">
          <a:xfrm>
            <a:off x="982663" y="2667000"/>
            <a:ext cx="7704137"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93F64BB-3F6F-4327-A247-D563E82F110C}"/>
              </a:ext>
            </a:extLst>
          </p:cNvPr>
          <p:cNvSpPr>
            <a:spLocks noGrp="1"/>
          </p:cNvSpPr>
          <p:nvPr>
            <p:ph type="dt" sz="half" idx="2"/>
          </p:nvPr>
        </p:nvSpPr>
        <p:spPr>
          <a:xfrm>
            <a:off x="7358063" y="6116638"/>
            <a:ext cx="858837"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a:solidFill>
                  <a:schemeClr val="tx1"/>
                </a:solidFill>
                <a:effectLst/>
                <a:latin typeface="+mn-lt"/>
              </a:defRPr>
            </a:lvl1pPr>
          </a:lstStyle>
          <a:p>
            <a:pPr>
              <a:defRPr/>
            </a:pPr>
            <a:endParaRPr lang="en-GB"/>
          </a:p>
        </p:txBody>
      </p:sp>
      <p:sp>
        <p:nvSpPr>
          <p:cNvPr id="5" name="Footer Placeholder 4">
            <a:extLst>
              <a:ext uri="{FF2B5EF4-FFF2-40B4-BE49-F238E27FC236}">
                <a16:creationId xmlns:a16="http://schemas.microsoft.com/office/drawing/2014/main" id="{5A1648A5-2DCA-0217-857A-2147E2314B6C}"/>
              </a:ext>
            </a:extLst>
          </p:cNvPr>
          <p:cNvSpPr>
            <a:spLocks noGrp="1"/>
          </p:cNvSpPr>
          <p:nvPr>
            <p:ph type="ftr" sz="quarter" idx="3"/>
          </p:nvPr>
        </p:nvSpPr>
        <p:spPr>
          <a:xfrm>
            <a:off x="1987550" y="6116638"/>
            <a:ext cx="5313363" cy="365125"/>
          </a:xfrm>
          <a:prstGeom prst="rect">
            <a:avLst/>
          </a:prstGeom>
        </p:spPr>
        <p:txBody>
          <a:bodyPr vert="horz" lIns="91440" tIns="45720" rIns="91440" bIns="45720" rtlCol="0" anchor="ctr"/>
          <a:lstStyle>
            <a:lvl1pPr algn="l" eaLnBrk="1" fontAlgn="auto" hangingPunct="1">
              <a:spcBef>
                <a:spcPts val="0"/>
              </a:spcBef>
              <a:spcAft>
                <a:spcPts val="0"/>
              </a:spcAft>
              <a:defRPr sz="1000" b="0" i="0">
                <a:solidFill>
                  <a:schemeClr val="tx1"/>
                </a:solidFill>
                <a:effectLst/>
                <a:latin typeface="+mn-lt"/>
              </a:defRPr>
            </a:lvl1pPr>
          </a:lstStyle>
          <a:p>
            <a:pPr>
              <a:defRPr/>
            </a:pPr>
            <a:r>
              <a:rPr lang="en-GB"/>
              <a:t>OFFICIAL</a:t>
            </a:r>
          </a:p>
        </p:txBody>
      </p:sp>
      <p:sp>
        <p:nvSpPr>
          <p:cNvPr id="6" name="Slide Number Placeholder 5">
            <a:extLst>
              <a:ext uri="{FF2B5EF4-FFF2-40B4-BE49-F238E27FC236}">
                <a16:creationId xmlns:a16="http://schemas.microsoft.com/office/drawing/2014/main" id="{28E762D8-1296-4CD5-ACA8-45C976E4595D}"/>
              </a:ext>
            </a:extLst>
          </p:cNvPr>
          <p:cNvSpPr>
            <a:spLocks noGrp="1"/>
          </p:cNvSpPr>
          <p:nvPr>
            <p:ph type="sldNum" sz="quarter" idx="4"/>
          </p:nvPr>
        </p:nvSpPr>
        <p:spPr>
          <a:xfrm>
            <a:off x="8274050" y="6116638"/>
            <a:ext cx="412750"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smtClean="0">
                <a:solidFill>
                  <a:schemeClr val="tx1"/>
                </a:solidFill>
                <a:effectLst/>
                <a:latin typeface="+mn-lt"/>
              </a:defRPr>
            </a:lvl1pPr>
          </a:lstStyle>
          <a:p>
            <a:fld id="{98AEE5BE-BA53-4D5A-A42B-AB51CFCD1010}" type="slidenum">
              <a:rPr lang="en-GB" altLang="en-US" smtClean="0"/>
              <a:pPr/>
              <a:t>‹#›</a:t>
            </a:fld>
            <a:endParaRPr lang="en-GB" altLang="en-US"/>
          </a:p>
        </p:txBody>
      </p:sp>
    </p:spTree>
    <p:extLst>
      <p:ext uri="{BB962C8B-B14F-4D97-AF65-F5344CB8AC3E}">
        <p14:creationId xmlns:p14="http://schemas.microsoft.com/office/powerpoint/2010/main" val="232914659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Lst>
  <p:hf sldNum="0" hdr="0" dt="0"/>
  <p:txStyles>
    <p:titleStyle>
      <a:lvl1pPr algn="ctr" defTabSz="457200" rtl="0" eaLnBrk="1" fontAlgn="base" hangingPunct="1">
        <a:spcBef>
          <a:spcPct val="0"/>
        </a:spcBef>
        <a:spcAft>
          <a:spcPct val="0"/>
        </a:spcAft>
        <a:defRPr sz="4000" kern="1200">
          <a:ln w="3175" cmpd="sng">
            <a:noFill/>
          </a:ln>
          <a:solidFill>
            <a:schemeClr val="tx1"/>
          </a:solidFill>
          <a:latin typeface="+mj-lt"/>
          <a:ea typeface="+mj-ea"/>
          <a:cs typeface="+mj-cs"/>
        </a:defRPr>
      </a:lvl1pPr>
      <a:lvl2pPr algn="ctr" defTabSz="457200" rtl="0" eaLnBrk="1" fontAlgn="base" hangingPunct="1">
        <a:spcBef>
          <a:spcPct val="0"/>
        </a:spcBef>
        <a:spcAft>
          <a:spcPct val="0"/>
        </a:spcAft>
        <a:defRPr sz="4000">
          <a:solidFill>
            <a:schemeClr val="tx1"/>
          </a:solidFill>
          <a:latin typeface="Corbel" panose="020B0503020204020204" pitchFamily="34" charset="0"/>
        </a:defRPr>
      </a:lvl2pPr>
      <a:lvl3pPr algn="ctr" defTabSz="457200" rtl="0" eaLnBrk="1" fontAlgn="base" hangingPunct="1">
        <a:spcBef>
          <a:spcPct val="0"/>
        </a:spcBef>
        <a:spcAft>
          <a:spcPct val="0"/>
        </a:spcAft>
        <a:defRPr sz="4000">
          <a:solidFill>
            <a:schemeClr val="tx1"/>
          </a:solidFill>
          <a:latin typeface="Corbel" panose="020B0503020204020204" pitchFamily="34" charset="0"/>
        </a:defRPr>
      </a:lvl3pPr>
      <a:lvl4pPr algn="ctr" defTabSz="457200" rtl="0" eaLnBrk="1" fontAlgn="base" hangingPunct="1">
        <a:spcBef>
          <a:spcPct val="0"/>
        </a:spcBef>
        <a:spcAft>
          <a:spcPct val="0"/>
        </a:spcAft>
        <a:defRPr sz="4000">
          <a:solidFill>
            <a:schemeClr val="tx1"/>
          </a:solidFill>
          <a:latin typeface="Corbel" panose="020B0503020204020204" pitchFamily="34" charset="0"/>
        </a:defRPr>
      </a:lvl4pPr>
      <a:lvl5pPr algn="ctr" defTabSz="457200" rtl="0" eaLnBrk="1" fontAlgn="base" hangingPunct="1">
        <a:spcBef>
          <a:spcPct val="0"/>
        </a:spcBef>
        <a:spcAft>
          <a:spcPct val="0"/>
        </a:spcAft>
        <a:defRPr sz="4000">
          <a:solidFill>
            <a:schemeClr val="tx1"/>
          </a:solidFill>
          <a:latin typeface="Corbel" panose="020B0503020204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400"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000" kern="1200">
          <a:solidFill>
            <a:schemeClr val="tx1"/>
          </a:solidFill>
          <a:latin typeface="+mn-lt"/>
          <a:ea typeface="+mn-ea"/>
          <a:cs typeface="+mn-cs"/>
        </a:defRPr>
      </a:lvl2pPr>
      <a:lvl3pPr marL="12001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kern="1200">
          <a:solidFill>
            <a:schemeClr val="tx1"/>
          </a:solidFill>
          <a:latin typeface="+mn-lt"/>
          <a:ea typeface="+mn-ea"/>
          <a:cs typeface="+mn-cs"/>
        </a:defRPr>
      </a:lvl3pPr>
      <a:lvl4pPr marL="15430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600" kern="1200">
          <a:solidFill>
            <a:schemeClr val="tx1"/>
          </a:solidFill>
          <a:latin typeface="+mn-lt"/>
          <a:ea typeface="+mn-ea"/>
          <a:cs typeface="+mn-cs"/>
        </a:defRPr>
      </a:lvl4pPr>
      <a:lvl5pPr marL="20002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400" kern="1200">
          <a:solidFill>
            <a:schemeClr val="tx1"/>
          </a:solidFill>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6FCF130C-382A-D011-0401-A5D1C1777704}"/>
              </a:ext>
            </a:extLst>
          </p:cNvPr>
          <p:cNvSpPr>
            <a:spLocks noGrp="1" noChangeArrowheads="1"/>
          </p:cNvSpPr>
          <p:nvPr>
            <p:ph type="title"/>
          </p:nvPr>
        </p:nvSpPr>
        <p:spPr>
          <a:xfrm>
            <a:off x="1426741" y="685801"/>
            <a:ext cx="6974115" cy="2743199"/>
          </a:xfrm>
        </p:spPr>
        <p:txBody>
          <a:bodyPr wrap="square" rtlCol="0" anchor="ctr">
            <a:normAutofit/>
          </a:bodyPr>
          <a:lstStyle/>
          <a:p>
            <a:pPr fontAlgn="auto">
              <a:spcAft>
                <a:spcPts val="0"/>
              </a:spcAft>
              <a:defRPr/>
            </a:pPr>
            <a:r>
              <a:rPr lang="en-GB"/>
              <a:t>Topic 9  Proficiency in Modes of Transport </a:t>
            </a:r>
          </a:p>
        </p:txBody>
      </p:sp>
      <p:sp>
        <p:nvSpPr>
          <p:cNvPr id="2051" name="Rectangle 3">
            <a:extLst>
              <a:ext uri="{FF2B5EF4-FFF2-40B4-BE49-F238E27FC236}">
                <a16:creationId xmlns:a16="http://schemas.microsoft.com/office/drawing/2014/main" id="{CEE7B130-844E-CE16-43AB-D7B3B830CEB3}"/>
              </a:ext>
            </a:extLst>
          </p:cNvPr>
          <p:cNvSpPr>
            <a:spLocks noGrp="1" noChangeArrowheads="1"/>
          </p:cNvSpPr>
          <p:nvPr>
            <p:ph type="body" sz="quarter" idx="13"/>
          </p:nvPr>
        </p:nvSpPr>
        <p:spPr>
          <a:xfrm>
            <a:off x="1113525" y="3886200"/>
            <a:ext cx="7515990" cy="889000"/>
          </a:xfrm>
        </p:spPr>
        <p:txBody>
          <a:bodyPr wrap="square" rtlCol="0" anchor="b">
            <a:normAutofit/>
          </a:bodyPr>
          <a:lstStyle/>
          <a:p>
            <a:pPr fontAlgn="auto">
              <a:spcAft>
                <a:spcPts val="0"/>
              </a:spcAft>
              <a:defRPr/>
            </a:pPr>
            <a:r>
              <a:rPr lang="en-GB" b="1">
                <a:effectLst>
                  <a:outerShdw blurRad="38100" dist="38100" dir="2700000" algn="tl">
                    <a:srgbClr val="000000">
                      <a:alpha val="43137"/>
                    </a:srgbClr>
                  </a:outerShdw>
                </a:effectLst>
              </a:rPr>
              <a:t>Bronze</a:t>
            </a:r>
          </a:p>
        </p:txBody>
      </p:sp>
      <p:sp>
        <p:nvSpPr>
          <p:cNvPr id="2056" name="Text Placeholder 3">
            <a:extLst>
              <a:ext uri="{FF2B5EF4-FFF2-40B4-BE49-F238E27FC236}">
                <a16:creationId xmlns:a16="http://schemas.microsoft.com/office/drawing/2014/main" id="{E2E0120C-007A-A5B1-EF55-37CAE35C403C}"/>
              </a:ext>
            </a:extLst>
          </p:cNvPr>
          <p:cNvSpPr>
            <a:spLocks noGrp="1"/>
          </p:cNvSpPr>
          <p:nvPr>
            <p:ph type="body" idx="1"/>
          </p:nvPr>
        </p:nvSpPr>
        <p:spPr>
          <a:xfrm>
            <a:off x="1113524" y="4775200"/>
            <a:ext cx="7515990" cy="1016000"/>
          </a:xfrm>
        </p:spPr>
        <p:txBody>
          <a:bodyPr/>
          <a:lstStyle/>
          <a:p>
            <a:endParaRPr lang="en-US"/>
          </a:p>
        </p:txBody>
      </p:sp>
      <p:sp>
        <p:nvSpPr>
          <p:cNvPr id="2058" name="Footer Placeholder 4">
            <a:extLst>
              <a:ext uri="{FF2B5EF4-FFF2-40B4-BE49-F238E27FC236}">
                <a16:creationId xmlns:a16="http://schemas.microsoft.com/office/drawing/2014/main" id="{96F56A74-26FC-AE89-0C5A-DB8C7B510916}"/>
              </a:ext>
            </a:extLst>
          </p:cNvPr>
          <p:cNvSpPr>
            <a:spLocks noGrp="1"/>
          </p:cNvSpPr>
          <p:nvPr>
            <p:ph type="ftr" sz="quarter" idx="15"/>
          </p:nvPr>
        </p:nvSpPr>
        <p:spPr>
          <a:xfrm>
            <a:off x="0" y="6116638"/>
            <a:ext cx="9144000" cy="365125"/>
          </a:xfrm>
        </p:spPr>
        <p:txBody>
          <a:bodyPr/>
          <a:lstStyle/>
          <a:p>
            <a:pPr>
              <a:defRPr/>
            </a:pPr>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1A76FC30-C1B4-BBBA-030D-7D1AE67EFA72}"/>
              </a:ext>
            </a:extLst>
          </p:cNvPr>
          <p:cNvSpPr>
            <a:spLocks noGrp="1" noChangeArrowheads="1"/>
          </p:cNvSpPr>
          <p:nvPr>
            <p:ph type="title"/>
          </p:nvPr>
        </p:nvSpPr>
        <p:spPr>
          <a:xfrm>
            <a:off x="719666" y="25259"/>
            <a:ext cx="7704667" cy="1315615"/>
          </a:xfrm>
        </p:spPr>
        <p:txBody>
          <a:bodyPr/>
          <a:lstStyle/>
          <a:p>
            <a:r>
              <a:rPr lang="en-GB" altLang="en-US" sz="5400" dirty="0">
                <a:latin typeface="Arial Unicode MS" panose="020B0604020202020204" pitchFamily="34" charset="-128"/>
                <a:ea typeface="Arial Unicode MS" panose="020B0604020202020204" pitchFamily="34" charset="-128"/>
                <a:cs typeface="Arial Unicode MS" panose="020B0604020202020204" pitchFamily="34" charset="-128"/>
              </a:rPr>
              <a:t>Cycling</a:t>
            </a:r>
          </a:p>
        </p:txBody>
      </p:sp>
      <p:sp>
        <p:nvSpPr>
          <p:cNvPr id="3075" name="Rectangle 3">
            <a:extLst>
              <a:ext uri="{FF2B5EF4-FFF2-40B4-BE49-F238E27FC236}">
                <a16:creationId xmlns:a16="http://schemas.microsoft.com/office/drawing/2014/main" id="{CDC2D444-363D-65DE-A56C-D6DF55AFA683}"/>
              </a:ext>
            </a:extLst>
          </p:cNvPr>
          <p:cNvSpPr>
            <a:spLocks noGrp="1" noChangeArrowheads="1"/>
          </p:cNvSpPr>
          <p:nvPr>
            <p:ph idx="1"/>
          </p:nvPr>
        </p:nvSpPr>
        <p:spPr>
          <a:xfrm>
            <a:off x="684832" y="2060848"/>
            <a:ext cx="7704667" cy="3332816"/>
          </a:xfrm>
        </p:spPr>
        <p:txBody>
          <a:bodyPr/>
          <a:lstStyle/>
          <a:p>
            <a:pPr marL="457200" lvl="1" indent="0">
              <a:lnSpc>
                <a:spcPct val="90000"/>
              </a:lnSpc>
              <a:buFont typeface="Arial" panose="020B0604020202020204" pitchFamily="34" charset="0"/>
              <a:buNone/>
            </a:pPr>
            <a:r>
              <a:rPr lang="en-GB" altLang="en-US" b="1" dirty="0">
                <a:latin typeface="Arial Unicode MS" panose="020B0604020202020204" pitchFamily="34" charset="-128"/>
                <a:ea typeface="Arial Unicode MS" panose="020B0604020202020204" pitchFamily="34" charset="-128"/>
                <a:cs typeface="Arial Unicode MS" panose="020B0604020202020204" pitchFamily="34" charset="-128"/>
              </a:rPr>
              <a:t>Cycling</a:t>
            </a:r>
            <a:endParaRPr lang="en-GB" altLang="en-US" dirty="0">
              <a:latin typeface="Arial Unicode MS" panose="020B0604020202020204" pitchFamily="34" charset="-128"/>
              <a:ea typeface="Arial Unicode MS" panose="020B0604020202020204" pitchFamily="34" charset="-128"/>
              <a:cs typeface="Arial Unicode MS" panose="020B0604020202020204" pitchFamily="34" charset="-128"/>
            </a:endParaRPr>
          </a:p>
          <a:p>
            <a:pPr lvl="3">
              <a:lnSpc>
                <a:spcPct val="90000"/>
              </a:lnSpc>
            </a:pPr>
            <a:r>
              <a:rPr lang="en-GB" altLang="en-US" dirty="0">
                <a:latin typeface="Arial Unicode MS" panose="020B0604020202020204" pitchFamily="34" charset="-128"/>
                <a:ea typeface="Arial Unicode MS" panose="020B0604020202020204" pitchFamily="34" charset="-128"/>
                <a:cs typeface="Arial Unicode MS" panose="020B0604020202020204" pitchFamily="34" charset="-128"/>
              </a:rPr>
              <a:t>• Training to the three levels of the National Standard for Cycle Training, or an equivalent level of competence to gain the basic skills and cycle maintenance experience, and training programmes appropriate to the environment in which the participant is cycling.</a:t>
            </a:r>
          </a:p>
          <a:p>
            <a:pPr lvl="3">
              <a:lnSpc>
                <a:spcPct val="90000"/>
              </a:lnSpc>
            </a:pPr>
            <a:r>
              <a:rPr lang="en-GB" altLang="en-US" dirty="0">
                <a:latin typeface="Arial Unicode MS" panose="020B0604020202020204" pitchFamily="34" charset="-128"/>
                <a:ea typeface="Arial Unicode MS" panose="020B0604020202020204" pitchFamily="34" charset="-128"/>
                <a:cs typeface="Arial Unicode MS" panose="020B0604020202020204" pitchFamily="34" charset="-128"/>
              </a:rPr>
              <a:t>• Understanding the spirit and content of the Responsible cycling and code of behaviour guidance and have a thorough knowledge of the Mountain Bike Code.</a:t>
            </a:r>
          </a:p>
          <a:p>
            <a:pPr lvl="3">
              <a:lnSpc>
                <a:spcPct val="90000"/>
              </a:lnSpc>
            </a:pPr>
            <a:r>
              <a:rPr lang="en-GB" altLang="en-US" dirty="0">
                <a:latin typeface="Arial Unicode MS" panose="020B0604020202020204" pitchFamily="34" charset="-128"/>
                <a:ea typeface="Arial Unicode MS" panose="020B0604020202020204" pitchFamily="34" charset="-128"/>
                <a:cs typeface="Arial Unicode MS" panose="020B0604020202020204" pitchFamily="34" charset="-128"/>
              </a:rPr>
              <a:t>• Maintenance and repair of the cycle.</a:t>
            </a:r>
          </a:p>
          <a:p>
            <a:pPr lvl="3">
              <a:lnSpc>
                <a:spcPct val="90000"/>
              </a:lnSpc>
            </a:pPr>
            <a:r>
              <a:rPr lang="en-GB" altLang="en-US" dirty="0">
                <a:latin typeface="Arial Unicode MS" panose="020B0604020202020204" pitchFamily="34" charset="-128"/>
                <a:ea typeface="Arial Unicode MS" panose="020B0604020202020204" pitchFamily="34" charset="-128"/>
                <a:cs typeface="Arial Unicode MS" panose="020B0604020202020204" pitchFamily="34" charset="-128"/>
              </a:rPr>
              <a:t>• Loading a cycle with equipment.</a:t>
            </a:r>
          </a:p>
          <a:p>
            <a:pPr lvl="3">
              <a:lnSpc>
                <a:spcPct val="90000"/>
              </a:lnSpc>
            </a:pPr>
            <a:r>
              <a:rPr lang="en-GB" altLang="en-US" dirty="0">
                <a:latin typeface="Arial Unicode MS" panose="020B0604020202020204" pitchFamily="34" charset="-128"/>
                <a:ea typeface="Arial Unicode MS" panose="020B0604020202020204" pitchFamily="34" charset="-128"/>
                <a:cs typeface="Arial Unicode MS" panose="020B0604020202020204" pitchFamily="34" charset="-128"/>
              </a:rPr>
              <a:t>• Handling a loaded cycle.</a:t>
            </a:r>
          </a:p>
          <a:p>
            <a:pPr lvl="3">
              <a:lnSpc>
                <a:spcPct val="90000"/>
              </a:lnSpc>
            </a:pPr>
            <a:r>
              <a:rPr lang="en-GB" altLang="en-US" dirty="0">
                <a:latin typeface="Arial Unicode MS" panose="020B0604020202020204" pitchFamily="34" charset="-128"/>
                <a:ea typeface="Arial Unicode MS" panose="020B0604020202020204" pitchFamily="34" charset="-128"/>
                <a:cs typeface="Arial Unicode MS" panose="020B0604020202020204" pitchFamily="34" charset="-128"/>
              </a:rPr>
              <a:t>• The skills associated with off-road cycling as appropriate.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D29183D6-0263-1D99-4377-B5138F71CB18}"/>
              </a:ext>
            </a:extLst>
          </p:cNvPr>
          <p:cNvSpPr>
            <a:spLocks noGrp="1" noChangeArrowheads="1"/>
          </p:cNvSpPr>
          <p:nvPr>
            <p:ph type="title"/>
          </p:nvPr>
        </p:nvSpPr>
        <p:spPr>
          <a:xfrm>
            <a:off x="982133" y="685801"/>
            <a:ext cx="7704667" cy="1752599"/>
          </a:xfrm>
        </p:spPr>
        <p:txBody>
          <a:bodyPr wrap="square" anchor="ctr">
            <a:normAutofit/>
          </a:bodyPr>
          <a:lstStyle/>
          <a:p>
            <a:r>
              <a:rPr lang="en-GB" altLang="en-US" dirty="0"/>
              <a:t>Horse Riding</a:t>
            </a:r>
          </a:p>
        </p:txBody>
      </p:sp>
      <p:sp>
        <p:nvSpPr>
          <p:cNvPr id="4099" name="Rectangle 3">
            <a:extLst>
              <a:ext uri="{FF2B5EF4-FFF2-40B4-BE49-F238E27FC236}">
                <a16:creationId xmlns:a16="http://schemas.microsoft.com/office/drawing/2014/main" id="{F4D0F6CB-2521-1697-AB19-BE3641CF9424}"/>
              </a:ext>
            </a:extLst>
          </p:cNvPr>
          <p:cNvSpPr>
            <a:spLocks noGrp="1" noChangeArrowheads="1"/>
          </p:cNvSpPr>
          <p:nvPr>
            <p:ph sz="half" idx="1"/>
          </p:nvPr>
        </p:nvSpPr>
        <p:spPr>
          <a:xfrm>
            <a:off x="982133" y="2667000"/>
            <a:ext cx="3739896" cy="3368674"/>
          </a:xfrm>
        </p:spPr>
        <p:txBody>
          <a:bodyPr wrap="square" anchor="ctr">
            <a:normAutofit/>
          </a:bodyPr>
          <a:lstStyle/>
          <a:p>
            <a:pPr marL="457200" lvl="1" indent="0">
              <a:buFont typeface="Arial" panose="020B0604020202020204" pitchFamily="34" charset="0"/>
              <a:buNone/>
            </a:pPr>
            <a:r>
              <a:rPr lang="en-GB" altLang="en-US" sz="1800"/>
              <a:t>The horse-riding expedition training syllabus is set out in the DofE Training framework for horseback expeditions.</a:t>
            </a:r>
          </a:p>
          <a:p>
            <a:endParaRPr lang="en-GB" altLang="en-US" dirty="0"/>
          </a:p>
        </p:txBody>
      </p:sp>
      <p:sp>
        <p:nvSpPr>
          <p:cNvPr id="4104" name="Content Placeholder 3">
            <a:extLst>
              <a:ext uri="{FF2B5EF4-FFF2-40B4-BE49-F238E27FC236}">
                <a16:creationId xmlns:a16="http://schemas.microsoft.com/office/drawing/2014/main" id="{15F64BAC-C953-CDCF-3A5E-EB4284B84958}"/>
              </a:ext>
            </a:extLst>
          </p:cNvPr>
          <p:cNvSpPr>
            <a:spLocks noGrp="1"/>
          </p:cNvSpPr>
          <p:nvPr>
            <p:ph sz="half" idx="2"/>
          </p:nvPr>
        </p:nvSpPr>
        <p:spPr>
          <a:xfrm>
            <a:off x="4946904" y="2667000"/>
            <a:ext cx="3739896" cy="3346824"/>
          </a:xfrm>
        </p:spPr>
        <p:txBody>
          <a:bodyPr/>
          <a:lstStyle/>
          <a:p>
            <a:endParaRPr lang="en-US"/>
          </a:p>
        </p:txBody>
      </p:sp>
      <p:sp>
        <p:nvSpPr>
          <p:cNvPr id="4106" name="Footer Placeholder 4">
            <a:extLst>
              <a:ext uri="{FF2B5EF4-FFF2-40B4-BE49-F238E27FC236}">
                <a16:creationId xmlns:a16="http://schemas.microsoft.com/office/drawing/2014/main" id="{4FBCE37F-632E-18F2-809A-92ABA130250E}"/>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D455FB8-4223-BA54-5C9A-4601F9463023}"/>
              </a:ext>
            </a:extLst>
          </p:cNvPr>
          <p:cNvSpPr>
            <a:spLocks noGrp="1" noChangeArrowheads="1"/>
          </p:cNvSpPr>
          <p:nvPr>
            <p:ph type="title"/>
          </p:nvPr>
        </p:nvSpPr>
        <p:spPr>
          <a:xfrm>
            <a:off x="965218" y="25259"/>
            <a:ext cx="7704667" cy="883567"/>
          </a:xfrm>
        </p:spPr>
        <p:txBody>
          <a:bodyPr/>
          <a:lstStyle/>
          <a:p>
            <a:r>
              <a:rPr lang="en-GB" altLang="en-US" sz="4800" dirty="0">
                <a:latin typeface="Arial Unicode MS" panose="020B0604020202020204" pitchFamily="34" charset="-128"/>
                <a:ea typeface="Arial Unicode MS" panose="020B0604020202020204" pitchFamily="34" charset="-128"/>
                <a:cs typeface="Arial Unicode MS" panose="020B0604020202020204" pitchFamily="34" charset="-128"/>
              </a:rPr>
              <a:t>Expeditions On Water</a:t>
            </a:r>
          </a:p>
        </p:txBody>
      </p:sp>
      <p:sp>
        <p:nvSpPr>
          <p:cNvPr id="5123" name="Rectangle 3">
            <a:extLst>
              <a:ext uri="{FF2B5EF4-FFF2-40B4-BE49-F238E27FC236}">
                <a16:creationId xmlns:a16="http://schemas.microsoft.com/office/drawing/2014/main" id="{FE021F78-BA73-2C07-52BF-E57513CE2E13}"/>
              </a:ext>
            </a:extLst>
          </p:cNvPr>
          <p:cNvSpPr>
            <a:spLocks noGrp="1" noChangeArrowheads="1"/>
          </p:cNvSpPr>
          <p:nvPr>
            <p:ph idx="1"/>
          </p:nvPr>
        </p:nvSpPr>
        <p:spPr>
          <a:xfrm>
            <a:off x="719666" y="2348880"/>
            <a:ext cx="7704667" cy="3332816"/>
          </a:xfrm>
        </p:spPr>
        <p:txBody>
          <a:bodyPr/>
          <a:lstStyle/>
          <a:p>
            <a:pPr lvl="1">
              <a:lnSpc>
                <a:spcPct val="80000"/>
              </a:lnSpc>
            </a:pPr>
            <a:r>
              <a:rPr lang="en-GB" altLang="en-US" sz="1600" dirty="0">
                <a:latin typeface="Arial Unicode MS" panose="020B0604020202020204" pitchFamily="34" charset="-128"/>
                <a:ea typeface="Arial Unicode MS" panose="020B0604020202020204" pitchFamily="34" charset="-128"/>
                <a:cs typeface="Arial Unicode MS" panose="020B0604020202020204" pitchFamily="34" charset="-128"/>
              </a:rPr>
              <a:t>Training should be directed towards the completion of a journey on water and not restricted to the skills of handling the craft. It must be concerned with any potential hazards associated with the water on which the expedition will take place, as well as infections or health concerns related to any possible water pollution.</a:t>
            </a:r>
          </a:p>
          <a:p>
            <a:pPr lvl="1">
              <a:lnSpc>
                <a:spcPct val="80000"/>
              </a:lnSpc>
              <a:buFontTx/>
              <a:buNone/>
            </a:pPr>
            <a:endParaRPr lang="en-GB" altLang="en-US"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lvl="1">
              <a:lnSpc>
                <a:spcPct val="80000"/>
              </a:lnSpc>
            </a:pPr>
            <a:r>
              <a:rPr lang="en-GB" altLang="en-US" sz="1600" dirty="0">
                <a:latin typeface="Arial Unicode MS" panose="020B0604020202020204" pitchFamily="34" charset="-128"/>
                <a:ea typeface="Arial Unicode MS" panose="020B0604020202020204" pitchFamily="34" charset="-128"/>
                <a:cs typeface="Arial Unicode MS" panose="020B0604020202020204" pitchFamily="34" charset="-128"/>
              </a:rPr>
              <a:t>Participants must be able to swim a distance of at least 25 metres in light clothing without any buoyancy aid and be competent and confident in the relevant capsize and recovery drill and man overboard drill.</a:t>
            </a:r>
          </a:p>
          <a:p>
            <a:pPr lvl="1">
              <a:lnSpc>
                <a:spcPct val="80000"/>
              </a:lnSpc>
            </a:pPr>
            <a:endParaRPr lang="en-GB" altLang="en-US"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lvl="1">
              <a:lnSpc>
                <a:spcPct val="80000"/>
              </a:lnSpc>
            </a:pPr>
            <a:r>
              <a:rPr lang="en-GB" altLang="en-US" sz="1600" dirty="0">
                <a:latin typeface="Arial Unicode MS" panose="020B0604020202020204" pitchFamily="34" charset="-128"/>
                <a:ea typeface="Arial Unicode MS" panose="020B0604020202020204" pitchFamily="34" charset="-128"/>
                <a:cs typeface="Arial Unicode MS" panose="020B0604020202020204" pitchFamily="34" charset="-128"/>
              </a:rPr>
              <a:t>All participants must:</a:t>
            </a:r>
          </a:p>
          <a:p>
            <a:pPr lvl="3">
              <a:lnSpc>
                <a:spcPct val="80000"/>
              </a:lnSpc>
              <a:buFontTx/>
              <a:buNone/>
            </a:pPr>
            <a:r>
              <a:rPr lang="en-GB" altLang="en-US" sz="1200" dirty="0">
                <a:latin typeface="Arial Unicode MS" panose="020B0604020202020204" pitchFamily="34" charset="-128"/>
                <a:ea typeface="Arial Unicode MS" panose="020B0604020202020204" pitchFamily="34" charset="-128"/>
                <a:cs typeface="Arial Unicode MS" panose="020B0604020202020204" pitchFamily="34" charset="-128"/>
              </a:rPr>
              <a:t>• Wear appropriate buoyancy aids or lifejackets. Exceptions may be made, with the approval of the Licensed Organisation, for rowing expeditions on canals and rivers, and for sculling craft where traditionally, by custom and practice, life jackets are not usually worn, except on the instruction of the Cox.</a:t>
            </a:r>
          </a:p>
          <a:p>
            <a:pPr lvl="3">
              <a:lnSpc>
                <a:spcPct val="80000"/>
              </a:lnSpc>
              <a:buFontTx/>
              <a:buNone/>
            </a:pPr>
            <a:r>
              <a:rPr lang="en-GB" altLang="en-US" sz="1200" dirty="0">
                <a:latin typeface="Arial Unicode MS" panose="020B0604020202020204" pitchFamily="34" charset="-128"/>
                <a:ea typeface="Arial Unicode MS" panose="020B0604020202020204" pitchFamily="34" charset="-128"/>
                <a:cs typeface="Arial Unicode MS" panose="020B0604020202020204" pitchFamily="34" charset="-128"/>
              </a:rPr>
              <a:t>• Wear suitable clothing and footwear.</a:t>
            </a:r>
          </a:p>
          <a:p>
            <a:pPr lvl="3">
              <a:lnSpc>
                <a:spcPct val="80000"/>
              </a:lnSpc>
              <a:buFontTx/>
              <a:buNone/>
            </a:pPr>
            <a:r>
              <a:rPr lang="en-GB" altLang="en-US" sz="1200" dirty="0">
                <a:latin typeface="Arial Unicode MS" panose="020B0604020202020204" pitchFamily="34" charset="-128"/>
                <a:ea typeface="Arial Unicode MS" panose="020B0604020202020204" pitchFamily="34" charset="-128"/>
                <a:cs typeface="Arial Unicode MS" panose="020B0604020202020204" pitchFamily="34" charset="-128"/>
              </a:rPr>
              <a:t>• Be able to recognise and treat hypothermia/hyperthermia.</a:t>
            </a:r>
          </a:p>
          <a:p>
            <a:pPr lvl="3">
              <a:lnSpc>
                <a:spcPct val="80000"/>
              </a:lnSpc>
              <a:buFontTx/>
              <a:buNone/>
            </a:pPr>
            <a:r>
              <a:rPr lang="en-GB" altLang="en-US" sz="1200" dirty="0">
                <a:latin typeface="Arial Unicode MS" panose="020B0604020202020204" pitchFamily="34" charset="-128"/>
                <a:ea typeface="Arial Unicode MS" panose="020B0604020202020204" pitchFamily="34" charset="-128"/>
                <a:cs typeface="Arial Unicode MS" panose="020B0604020202020204" pitchFamily="34" charset="-128"/>
              </a:rPr>
              <a:t>• Understand the Water Sports Safety Code.</a:t>
            </a:r>
          </a:p>
          <a:p>
            <a:pPr lvl="3">
              <a:lnSpc>
                <a:spcPct val="80000"/>
              </a:lnSpc>
              <a:buFontTx/>
              <a:buNone/>
            </a:pPr>
            <a:r>
              <a:rPr lang="en-GB" altLang="en-US" sz="1200" dirty="0">
                <a:latin typeface="Arial Unicode MS" panose="020B0604020202020204" pitchFamily="34" charset="-128"/>
                <a:ea typeface="Arial Unicode MS" panose="020B0604020202020204" pitchFamily="34" charset="-128"/>
                <a:cs typeface="Arial Unicode MS" panose="020B0604020202020204" pitchFamily="34" charset="-128"/>
              </a:rPr>
              <a:t>• Be able to administer resuscitation on and in the water, as well as adjacent to it.</a:t>
            </a:r>
          </a:p>
          <a:p>
            <a:pPr lvl="1">
              <a:lnSpc>
                <a:spcPct val="80000"/>
              </a:lnSpc>
            </a:pPr>
            <a:r>
              <a:rPr lang="en-GB" altLang="en-US" sz="1600" dirty="0">
                <a:latin typeface="Arial Unicode MS" panose="020B0604020202020204" pitchFamily="34" charset="-128"/>
                <a:ea typeface="Arial Unicode MS" panose="020B0604020202020204" pitchFamily="34" charset="-128"/>
                <a:cs typeface="Arial Unicode MS" panose="020B0604020202020204" pitchFamily="34" charset="-128"/>
              </a:rPr>
              <a:t>All craft must have adequate buoyancy and be sound, suitable and fitted out for the conditions in which they are to be used. A suitable repair kit must be carried and participants should be trained in its use.</a:t>
            </a:r>
          </a:p>
          <a:p>
            <a:pPr>
              <a:lnSpc>
                <a:spcPct val="80000"/>
              </a:lnSpc>
            </a:pPr>
            <a:endParaRPr lang="en-GB" altLang="en-US" sz="1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BD2B9C0-5895-E33E-F04A-E038564A5C11}"/>
              </a:ext>
            </a:extLst>
          </p:cNvPr>
          <p:cNvSpPr>
            <a:spLocks noGrp="1" noChangeArrowheads="1"/>
          </p:cNvSpPr>
          <p:nvPr>
            <p:ph type="title"/>
          </p:nvPr>
        </p:nvSpPr>
        <p:spPr>
          <a:xfrm>
            <a:off x="982133" y="685801"/>
            <a:ext cx="7704667" cy="1752599"/>
          </a:xfrm>
        </p:spPr>
        <p:txBody>
          <a:bodyPr wrap="square" anchor="ctr">
            <a:normAutofit/>
          </a:bodyPr>
          <a:lstStyle/>
          <a:p>
            <a:r>
              <a:rPr lang="en-GB" altLang="en-US"/>
              <a:t>Canoeing</a:t>
            </a:r>
          </a:p>
        </p:txBody>
      </p:sp>
      <p:sp>
        <p:nvSpPr>
          <p:cNvPr id="91139" name="Rectangle 3">
            <a:extLst>
              <a:ext uri="{FF2B5EF4-FFF2-40B4-BE49-F238E27FC236}">
                <a16:creationId xmlns:a16="http://schemas.microsoft.com/office/drawing/2014/main" id="{69254464-1C89-22AC-999B-1877D191713D}"/>
              </a:ext>
            </a:extLst>
          </p:cNvPr>
          <p:cNvSpPr>
            <a:spLocks noGrp="1" noChangeArrowheads="1"/>
          </p:cNvSpPr>
          <p:nvPr>
            <p:ph sz="half" idx="1"/>
          </p:nvPr>
        </p:nvSpPr>
        <p:spPr>
          <a:xfrm>
            <a:off x="982133" y="2667000"/>
            <a:ext cx="3739896" cy="3368674"/>
          </a:xfrm>
        </p:spPr>
        <p:txBody>
          <a:bodyPr wrap="square" rtlCol="0" anchor="ctr">
            <a:normAutofit/>
          </a:bodyPr>
          <a:lstStyle/>
          <a:p>
            <a:pPr marL="457200" lvl="1" indent="0" fontAlgn="auto">
              <a:spcAft>
                <a:spcPts val="0"/>
              </a:spcAft>
              <a:buFont typeface="Arial" panose="020B0604020202020204" pitchFamily="34" charset="0"/>
              <a:buNone/>
              <a:defRPr/>
            </a:pPr>
            <a:r>
              <a:rPr lang="en-GB" sz="1800" b="1"/>
              <a:t>Canoeing</a:t>
            </a:r>
            <a:endParaRPr lang="en-GB" sz="1800"/>
          </a:p>
          <a:p>
            <a:pPr lvl="1" fontAlgn="auto">
              <a:spcAft>
                <a:spcPts val="0"/>
              </a:spcAft>
              <a:defRPr/>
            </a:pPr>
            <a:r>
              <a:rPr lang="en-GB" sz="1800"/>
              <a:t>All participants must be adequately trained to the requirements for paddle expeditions as set out in the </a:t>
            </a:r>
          </a:p>
          <a:p>
            <a:pPr lvl="1" fontAlgn="auto">
              <a:spcAft>
                <a:spcPts val="0"/>
              </a:spcAft>
              <a:defRPr/>
            </a:pPr>
            <a:r>
              <a:rPr lang="en-GB" sz="1800"/>
              <a:t>DofE </a:t>
            </a:r>
            <a:r>
              <a:rPr lang="en-GB" sz="1800" i="1"/>
              <a:t>Expedition Guide</a:t>
            </a:r>
            <a:r>
              <a:rPr lang="en-GB" sz="1800"/>
              <a:t>. All participants must undergo training based on the Training framework – core paddling skills.</a:t>
            </a:r>
          </a:p>
          <a:p>
            <a:pPr fontAlgn="auto">
              <a:spcAft>
                <a:spcPts val="0"/>
              </a:spcAft>
              <a:defRPr/>
            </a:pPr>
            <a:endParaRPr lang="en-GB"/>
          </a:p>
        </p:txBody>
      </p:sp>
      <p:sp>
        <p:nvSpPr>
          <p:cNvPr id="91144" name="Content Placeholder 3">
            <a:extLst>
              <a:ext uri="{FF2B5EF4-FFF2-40B4-BE49-F238E27FC236}">
                <a16:creationId xmlns:a16="http://schemas.microsoft.com/office/drawing/2014/main" id="{64EB5C8A-CF75-3A26-DD21-C91960B646EF}"/>
              </a:ext>
            </a:extLst>
          </p:cNvPr>
          <p:cNvSpPr>
            <a:spLocks noGrp="1"/>
          </p:cNvSpPr>
          <p:nvPr>
            <p:ph sz="half" idx="2"/>
          </p:nvPr>
        </p:nvSpPr>
        <p:spPr>
          <a:xfrm>
            <a:off x="4946904" y="2667000"/>
            <a:ext cx="3739896" cy="3346824"/>
          </a:xfrm>
        </p:spPr>
        <p:txBody>
          <a:bodyPr/>
          <a:lstStyle/>
          <a:p>
            <a:endParaRPr lang="en-US"/>
          </a:p>
        </p:txBody>
      </p:sp>
      <p:sp>
        <p:nvSpPr>
          <p:cNvPr id="91146" name="Footer Placeholder 4">
            <a:extLst>
              <a:ext uri="{FF2B5EF4-FFF2-40B4-BE49-F238E27FC236}">
                <a16:creationId xmlns:a16="http://schemas.microsoft.com/office/drawing/2014/main" id="{BCAE8C60-0C85-9654-6451-731716E50610}"/>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4163CAEE-5C91-92C2-17FC-3F55503588C3}"/>
              </a:ext>
            </a:extLst>
          </p:cNvPr>
          <p:cNvSpPr>
            <a:spLocks noGrp="1" noChangeArrowheads="1"/>
          </p:cNvSpPr>
          <p:nvPr>
            <p:ph type="title"/>
          </p:nvPr>
        </p:nvSpPr>
        <p:spPr>
          <a:xfrm>
            <a:off x="982133" y="685801"/>
            <a:ext cx="7704667" cy="1752599"/>
          </a:xfrm>
        </p:spPr>
        <p:txBody>
          <a:bodyPr wrap="square" anchor="ctr">
            <a:normAutofit/>
          </a:bodyPr>
          <a:lstStyle/>
          <a:p>
            <a:r>
              <a:rPr lang="en-GB" altLang="en-US"/>
              <a:t>Rowing</a:t>
            </a:r>
          </a:p>
        </p:txBody>
      </p:sp>
      <p:sp>
        <p:nvSpPr>
          <p:cNvPr id="92163" name="Rectangle 3">
            <a:extLst>
              <a:ext uri="{FF2B5EF4-FFF2-40B4-BE49-F238E27FC236}">
                <a16:creationId xmlns:a16="http://schemas.microsoft.com/office/drawing/2014/main" id="{FC5FB0F5-FF20-94C8-1260-9D82A4647A75}"/>
              </a:ext>
            </a:extLst>
          </p:cNvPr>
          <p:cNvSpPr>
            <a:spLocks noGrp="1" noChangeArrowheads="1"/>
          </p:cNvSpPr>
          <p:nvPr>
            <p:ph sz="half" idx="1"/>
          </p:nvPr>
        </p:nvSpPr>
        <p:spPr>
          <a:xfrm>
            <a:off x="982133" y="2667000"/>
            <a:ext cx="3739896" cy="3368674"/>
          </a:xfrm>
        </p:spPr>
        <p:txBody>
          <a:bodyPr wrap="square" rtlCol="0" anchor="ctr">
            <a:normAutofit/>
          </a:bodyPr>
          <a:lstStyle/>
          <a:p>
            <a:pPr marL="457200" lvl="1" indent="0" fontAlgn="auto">
              <a:spcAft>
                <a:spcPts val="0"/>
              </a:spcAft>
              <a:buFont typeface="Arial" panose="020B0604020202020204" pitchFamily="34" charset="0"/>
              <a:buNone/>
              <a:defRPr/>
            </a:pPr>
            <a:r>
              <a:rPr lang="en-GB" sz="1800" b="1"/>
              <a:t>Rowing</a:t>
            </a:r>
            <a:endParaRPr lang="en-GB" sz="1800"/>
          </a:p>
          <a:p>
            <a:pPr lvl="1" fontAlgn="auto">
              <a:spcAft>
                <a:spcPts val="0"/>
              </a:spcAft>
              <a:defRPr/>
            </a:pPr>
            <a:r>
              <a:rPr lang="en-GB" sz="1800"/>
              <a:t>All participants must complete training based on the Training framework for </a:t>
            </a:r>
            <a:r>
              <a:rPr lang="en-GB" sz="1800" err="1"/>
              <a:t>boatwork</a:t>
            </a:r>
            <a:r>
              <a:rPr lang="en-GB" sz="1800"/>
              <a:t>. </a:t>
            </a:r>
          </a:p>
          <a:p>
            <a:pPr lvl="1" fontAlgn="auto">
              <a:spcAft>
                <a:spcPts val="0"/>
              </a:spcAft>
              <a:defRPr/>
            </a:pPr>
            <a:r>
              <a:rPr lang="en-GB" sz="1800"/>
              <a:t>Licensed Organisations may direct their participants to undergo training based on the training schemes of the Sea Cadets, Scouts or </a:t>
            </a:r>
            <a:r>
              <a:rPr lang="en-GB" sz="1800" err="1"/>
              <a:t>Girlguiding</a:t>
            </a:r>
            <a:r>
              <a:rPr lang="en-GB" sz="1800"/>
              <a:t> UK.</a:t>
            </a:r>
          </a:p>
          <a:p>
            <a:pPr fontAlgn="auto">
              <a:spcAft>
                <a:spcPts val="0"/>
              </a:spcAft>
              <a:defRPr/>
            </a:pPr>
            <a:endParaRPr lang="en-GB" dirty="0"/>
          </a:p>
        </p:txBody>
      </p:sp>
      <p:sp>
        <p:nvSpPr>
          <p:cNvPr id="92168" name="Content Placeholder 3">
            <a:extLst>
              <a:ext uri="{FF2B5EF4-FFF2-40B4-BE49-F238E27FC236}">
                <a16:creationId xmlns:a16="http://schemas.microsoft.com/office/drawing/2014/main" id="{808EEAE0-2278-AC5A-D31D-A05DC0BA9DEB}"/>
              </a:ext>
            </a:extLst>
          </p:cNvPr>
          <p:cNvSpPr>
            <a:spLocks noGrp="1"/>
          </p:cNvSpPr>
          <p:nvPr>
            <p:ph sz="half" idx="2"/>
          </p:nvPr>
        </p:nvSpPr>
        <p:spPr>
          <a:xfrm>
            <a:off x="4946904" y="2667000"/>
            <a:ext cx="3739896" cy="3346824"/>
          </a:xfrm>
        </p:spPr>
        <p:txBody>
          <a:bodyPr/>
          <a:lstStyle/>
          <a:p>
            <a:endParaRPr lang="en-US"/>
          </a:p>
        </p:txBody>
      </p:sp>
      <p:sp>
        <p:nvSpPr>
          <p:cNvPr id="92170" name="Footer Placeholder 4">
            <a:extLst>
              <a:ext uri="{FF2B5EF4-FFF2-40B4-BE49-F238E27FC236}">
                <a16:creationId xmlns:a16="http://schemas.microsoft.com/office/drawing/2014/main" id="{E05A106F-DA36-5B35-B9C5-71DAE5886C64}"/>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936BDBA3-B02D-6739-CEAD-9529708B34BF}"/>
              </a:ext>
            </a:extLst>
          </p:cNvPr>
          <p:cNvSpPr>
            <a:spLocks noGrp="1" noChangeArrowheads="1"/>
          </p:cNvSpPr>
          <p:nvPr>
            <p:ph type="title"/>
          </p:nvPr>
        </p:nvSpPr>
        <p:spPr>
          <a:xfrm>
            <a:off x="982133" y="25259"/>
            <a:ext cx="7704667" cy="1171599"/>
          </a:xfrm>
        </p:spPr>
        <p:txBody>
          <a:bodyPr/>
          <a:lstStyle/>
          <a:p>
            <a:r>
              <a:rPr lang="en-GB" altLang="en-US" sz="5400" dirty="0">
                <a:latin typeface="Arial Unicode MS" panose="020B0604020202020204" pitchFamily="34" charset="-128"/>
                <a:ea typeface="Arial Unicode MS" panose="020B0604020202020204" pitchFamily="34" charset="-128"/>
                <a:cs typeface="Arial Unicode MS" panose="020B0604020202020204" pitchFamily="34" charset="-128"/>
              </a:rPr>
              <a:t>Sailing</a:t>
            </a:r>
          </a:p>
        </p:txBody>
      </p:sp>
      <p:sp>
        <p:nvSpPr>
          <p:cNvPr id="93187" name="Rectangle 3">
            <a:extLst>
              <a:ext uri="{FF2B5EF4-FFF2-40B4-BE49-F238E27FC236}">
                <a16:creationId xmlns:a16="http://schemas.microsoft.com/office/drawing/2014/main" id="{79F43030-C140-81BB-C19E-067057E6B47A}"/>
              </a:ext>
            </a:extLst>
          </p:cNvPr>
          <p:cNvSpPr>
            <a:spLocks noGrp="1" noChangeArrowheads="1"/>
          </p:cNvSpPr>
          <p:nvPr>
            <p:ph idx="1"/>
          </p:nvPr>
        </p:nvSpPr>
        <p:spPr>
          <a:xfrm>
            <a:off x="975347" y="1988840"/>
            <a:ext cx="7704667" cy="3744416"/>
          </a:xfrm>
        </p:spPr>
        <p:txBody>
          <a:bodyPr rtlCol="0">
            <a:normAutofit fontScale="92500" lnSpcReduction="20000"/>
          </a:bodyPr>
          <a:lstStyle/>
          <a:p>
            <a:pPr lvl="1" fontAlgn="auto">
              <a:lnSpc>
                <a:spcPct val="80000"/>
              </a:lnSpc>
              <a:spcAft>
                <a:spcPts val="0"/>
              </a:spcAft>
              <a:defRPr/>
            </a:pPr>
            <a:r>
              <a:rPr lang="en-GB" sz="2000" b="1" dirty="0">
                <a:latin typeface="Arial Unicode MS" pitchFamily="34" charset="-128"/>
                <a:ea typeface="Arial Unicode MS" pitchFamily="34" charset="-128"/>
                <a:cs typeface="Arial Unicode MS" pitchFamily="34" charset="-128"/>
              </a:rPr>
              <a:t>Sailing – dinghies and open keelboats</a:t>
            </a:r>
          </a:p>
          <a:p>
            <a:pPr lvl="1" fontAlgn="auto">
              <a:lnSpc>
                <a:spcPct val="80000"/>
              </a:lnSpc>
              <a:spcAft>
                <a:spcPts val="0"/>
              </a:spcAft>
              <a:defRPr/>
            </a:pPr>
            <a:endParaRPr lang="en-GB" sz="2000" dirty="0">
              <a:latin typeface="Arial Unicode MS" pitchFamily="34" charset="-128"/>
              <a:ea typeface="Arial Unicode MS" pitchFamily="34" charset="-128"/>
              <a:cs typeface="Arial Unicode MS" pitchFamily="34" charset="-128"/>
            </a:endParaRPr>
          </a:p>
          <a:p>
            <a:pPr lvl="1" fontAlgn="auto">
              <a:lnSpc>
                <a:spcPct val="80000"/>
              </a:lnSpc>
              <a:spcAft>
                <a:spcPts val="0"/>
              </a:spcAft>
              <a:defRPr/>
            </a:pPr>
            <a:r>
              <a:rPr lang="en-GB" sz="2000" dirty="0">
                <a:latin typeface="Arial Unicode MS" pitchFamily="34" charset="-128"/>
                <a:ea typeface="Arial Unicode MS" pitchFamily="34" charset="-128"/>
                <a:cs typeface="Arial Unicode MS" pitchFamily="34" charset="-128"/>
              </a:rPr>
              <a:t>All participants must be adequately trained to the requirements of the Training framework for sailing expeditions. Participants should follow their Licensed Organisation’s guidance on any required level of RYA training or equivalent.</a:t>
            </a:r>
          </a:p>
          <a:p>
            <a:pPr lvl="1" fontAlgn="auto">
              <a:lnSpc>
                <a:spcPct val="80000"/>
              </a:lnSpc>
              <a:spcAft>
                <a:spcPts val="0"/>
              </a:spcAft>
              <a:defRPr/>
            </a:pPr>
            <a:endParaRPr lang="en-GB" sz="2000" dirty="0">
              <a:latin typeface="Arial Unicode MS" pitchFamily="34" charset="-128"/>
              <a:ea typeface="Arial Unicode MS" pitchFamily="34" charset="-128"/>
              <a:cs typeface="Arial Unicode MS" pitchFamily="34" charset="-128"/>
            </a:endParaRPr>
          </a:p>
          <a:p>
            <a:pPr lvl="1" fontAlgn="auto">
              <a:lnSpc>
                <a:spcPct val="80000"/>
              </a:lnSpc>
              <a:spcAft>
                <a:spcPts val="0"/>
              </a:spcAft>
              <a:defRPr/>
            </a:pPr>
            <a:r>
              <a:rPr lang="en-GB" sz="2000" b="1" dirty="0">
                <a:latin typeface="Arial Unicode MS" pitchFamily="34" charset="-128"/>
                <a:ea typeface="Arial Unicode MS" pitchFamily="34" charset="-128"/>
                <a:cs typeface="Arial Unicode MS" pitchFamily="34" charset="-128"/>
              </a:rPr>
              <a:t>Sailing – yachts, multihulls and sail training vessels</a:t>
            </a:r>
          </a:p>
          <a:p>
            <a:pPr lvl="1" fontAlgn="auto">
              <a:lnSpc>
                <a:spcPct val="80000"/>
              </a:lnSpc>
              <a:spcAft>
                <a:spcPts val="0"/>
              </a:spcAft>
              <a:defRPr/>
            </a:pPr>
            <a:endParaRPr lang="en-GB" sz="2000" dirty="0">
              <a:latin typeface="Arial Unicode MS" pitchFamily="34" charset="-128"/>
              <a:ea typeface="Arial Unicode MS" pitchFamily="34" charset="-128"/>
              <a:cs typeface="Arial Unicode MS" pitchFamily="34" charset="-128"/>
            </a:endParaRPr>
          </a:p>
          <a:p>
            <a:pPr lvl="1" fontAlgn="auto">
              <a:lnSpc>
                <a:spcPct val="80000"/>
              </a:lnSpc>
              <a:spcAft>
                <a:spcPts val="0"/>
              </a:spcAft>
              <a:defRPr/>
            </a:pPr>
            <a:r>
              <a:rPr lang="en-GB" sz="2000" dirty="0">
                <a:latin typeface="Arial Unicode MS" pitchFamily="34" charset="-128"/>
                <a:ea typeface="Arial Unicode MS" pitchFamily="34" charset="-128"/>
                <a:cs typeface="Arial Unicode MS" pitchFamily="34" charset="-128"/>
              </a:rPr>
              <a:t>All participants must be adequately trained to the requirements of the Training framework for sailing expeditions. Participants should follow their Licensed Organisation’s guidance on any required level of RYA training. The DofE recommends that all participants undertaking sailing expeditions complete RYA Seamanship as a minimum. It is common for participants to complete Day Skipper when undertaking expeditions in coastal and open sea environments.</a:t>
            </a:r>
          </a:p>
          <a:p>
            <a:pPr fontAlgn="auto">
              <a:lnSpc>
                <a:spcPct val="80000"/>
              </a:lnSpc>
              <a:spcAft>
                <a:spcPts val="0"/>
              </a:spcAft>
              <a:defRPr/>
            </a:pPr>
            <a:endParaRPr lang="en-GB"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9">
      <a:dk1>
        <a:sysClr val="windowText" lastClr="000000"/>
      </a:dk1>
      <a:lt1>
        <a:sysClr val="window" lastClr="FFFFFF"/>
      </a:lt1>
      <a:dk2>
        <a:srgbClr val="212121"/>
      </a:dk2>
      <a:lt2>
        <a:srgbClr val="EBEBEB"/>
      </a:lt2>
      <a:accent1>
        <a:srgbClr val="3D7B6F"/>
      </a:accent1>
      <a:accent2>
        <a:srgbClr val="80C34F"/>
      </a:accent2>
      <a:accent3>
        <a:srgbClr val="E29D3E"/>
      </a:accent3>
      <a:accent4>
        <a:srgbClr val="D64A3B"/>
      </a:accent4>
      <a:accent5>
        <a:srgbClr val="D64787"/>
      </a:accent5>
      <a:accent6>
        <a:srgbClr val="A666E1"/>
      </a:accent6>
      <a:hlink>
        <a:srgbClr val="3D7B6F"/>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Theme1" id="{EA4D0BD8-A1FB-4615-AFBD-E1FF9286D27A}" vid="{AA82774D-7C54-4C25-AF4D-79E2F1CD5D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6F50CAEF19DF1428F7CDF1CC8A427C1" ma:contentTypeVersion="13" ma:contentTypeDescription="Create a new document." ma:contentTypeScope="" ma:versionID="c807c1335f9f90b9db9887dbf64a607e">
  <xsd:schema xmlns:xsd="http://www.w3.org/2001/XMLSchema" xmlns:xs="http://www.w3.org/2001/XMLSchema" xmlns:p="http://schemas.microsoft.com/office/2006/metadata/properties" xmlns:ns2="4f5f3234-0e3e-4ebe-8c70-531fc009c917" xmlns:ns3="2e008c2e-f60f-4328-9234-f08a6d010f78" targetNamespace="http://schemas.microsoft.com/office/2006/metadata/properties" ma:root="true" ma:fieldsID="93950af48b87cb9cb38e3e61f5582d45" ns2:_="" ns3:_="">
    <xsd:import namespace="4f5f3234-0e3e-4ebe-8c70-531fc009c917"/>
    <xsd:import namespace="2e008c2e-f60f-4328-9234-f08a6d010f7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AutoKeyPoints" minOccurs="0"/>
                <xsd:element ref="ns2:MediaServiceKeyPoint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5f3234-0e3e-4ebe-8c70-531fc009c9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008c2e-f60f-4328-9234-f08a6d010f7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sisl xmlns:xsi="http://www.w3.org/2001/XMLSchema-instance" xmlns:xsd="http://www.w3.org/2001/XMLSchema" xmlns="http://www.boldonjames.com/2008/01/sie/internal/label" sislVersion="0" policy="08955827-aeb1-42de-b749-f604362c41c2" origin="userSelected">
  <element uid="971a7eb4-36b4-4e7d-b804-a07772b8e228" value=""/>
  <element uid="e3747532-42d1-43b9-8ba8-1bf45779edd5" value=""/>
</sisl>
</file>

<file path=customXml/itemProps1.xml><?xml version="1.0" encoding="utf-8"?>
<ds:datastoreItem xmlns:ds="http://schemas.openxmlformats.org/officeDocument/2006/customXml" ds:itemID="{92F2ADF7-1B9C-451E-B39F-7F73A2D62A8D}">
  <ds:schemaRefs>
    <ds:schemaRef ds:uri="http://schemas.microsoft.com/sharepoint/v3/contenttype/forms"/>
  </ds:schemaRefs>
</ds:datastoreItem>
</file>

<file path=customXml/itemProps2.xml><?xml version="1.0" encoding="utf-8"?>
<ds:datastoreItem xmlns:ds="http://schemas.openxmlformats.org/officeDocument/2006/customXml" ds:itemID="{C865BB60-4F68-4475-A43A-F46903DC45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5f3234-0e3e-4ebe-8c70-531fc009c917"/>
    <ds:schemaRef ds:uri="2e008c2e-f60f-4328-9234-f08a6d010f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1064F48-9061-46CA-B32A-B59C925F6496}">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emplate>Theme1</Template>
  <TotalTime>286</TotalTime>
  <Words>574</Words>
  <Application>Microsoft Office PowerPoint</Application>
  <PresentationFormat>On-screen Show (4:3)</PresentationFormat>
  <Paragraphs>47</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Arial</vt:lpstr>
      <vt:lpstr>Arial Unicode MS</vt:lpstr>
      <vt:lpstr>Corbel</vt:lpstr>
      <vt:lpstr>Theme1</vt:lpstr>
      <vt:lpstr>Topic 9  Proficiency in Modes of Transport </vt:lpstr>
      <vt:lpstr>Cycling</vt:lpstr>
      <vt:lpstr>Horse Riding</vt:lpstr>
      <vt:lpstr>Expeditions On Water</vt:lpstr>
      <vt:lpstr>Canoeing</vt:lpstr>
      <vt:lpstr>Rowing</vt:lpstr>
      <vt:lpstr>Sailing</vt:lpstr>
    </vt:vector>
  </TitlesOfParts>
  <Company>Glasgow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Navigation 1</dc:title>
  <dc:creator>Administrator</dc:creator>
  <cp:keywords>[OFFICIAL]</cp:keywords>
  <cp:lastModifiedBy>Bryson, Declan</cp:lastModifiedBy>
  <cp:revision>27</cp:revision>
  <dcterms:created xsi:type="dcterms:W3CDTF">2010-12-02T12:15:08Z</dcterms:created>
  <dcterms:modified xsi:type="dcterms:W3CDTF">2025-08-05T08:44:05Z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9c09791c-7222-444d-bc66-569d5e14b1c5</vt:lpwstr>
  </property>
  <property fmtid="{D5CDD505-2E9C-101B-9397-08002B2CF9AE}" pid="3" name="bjDocumentSecurityLabel">
    <vt:lpwstr>OFFICIAL</vt:lpwstr>
  </property>
  <property fmtid="{D5CDD505-2E9C-101B-9397-08002B2CF9AE}" pid="4" name="gcc-meta-protectivemarking">
    <vt:lpwstr>[OFFICIAL]</vt:lpwstr>
  </property>
  <property fmtid="{D5CDD505-2E9C-101B-9397-08002B2CF9AE}" pid="5" name="bjSaver">
    <vt:lpwstr>S3G5jX9Oa77bv0jwS2cE+eadELNcY3EP</vt:lpwstr>
  </property>
  <property fmtid="{D5CDD505-2E9C-101B-9397-08002B2CF9AE}" pid="6" name="bjDocumentLabelXML">
    <vt:lpwstr>&lt;?xml version="1.0" encoding="us-ascii"?&gt;&lt;sisl xmlns:xsi="http://www.w3.org/2001/XMLSchema-instance" xmlns:xsd="http://www.w3.org/2001/XMLSchema" sislVersion="0" policy="08955827-aeb1-42de-b749-f604362c41c2" origin="userSelected" xmlns="http://www.boldonj</vt:lpwstr>
  </property>
  <property fmtid="{D5CDD505-2E9C-101B-9397-08002B2CF9AE}" pid="7" name="bjDocumentLabelXML-0">
    <vt:lpwstr>ames.com/2008/01/sie/internal/label"&gt;&lt;element uid="971a7eb4-36b4-4e7d-b804-a07772b8e228" value="" /&gt;&lt;element uid="e3747532-42d1-43b9-8ba8-1bf45779edd5" value="" /&gt;&lt;/sisl&gt;</vt:lpwstr>
  </property>
</Properties>
</file>