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4"/>
  </p:sldMasterIdLst>
  <p:notesMasterIdLst>
    <p:notesMasterId r:id="rId35"/>
  </p:notesMasterIdLst>
  <p:handoutMasterIdLst>
    <p:handoutMasterId r:id="rId36"/>
  </p:handoutMasterIdLst>
  <p:sldIdLst>
    <p:sldId id="256" r:id="rId5"/>
    <p:sldId id="300" r:id="rId6"/>
    <p:sldId id="293" r:id="rId7"/>
    <p:sldId id="294" r:id="rId8"/>
    <p:sldId id="276" r:id="rId9"/>
    <p:sldId id="278" r:id="rId10"/>
    <p:sldId id="257" r:id="rId11"/>
    <p:sldId id="274" r:id="rId12"/>
    <p:sldId id="260" r:id="rId13"/>
    <p:sldId id="282" r:id="rId14"/>
    <p:sldId id="286" r:id="rId15"/>
    <p:sldId id="285" r:id="rId16"/>
    <p:sldId id="269" r:id="rId17"/>
    <p:sldId id="270" r:id="rId18"/>
    <p:sldId id="280" r:id="rId19"/>
    <p:sldId id="283" r:id="rId20"/>
    <p:sldId id="299" r:id="rId21"/>
    <p:sldId id="272" r:id="rId22"/>
    <p:sldId id="277" r:id="rId23"/>
    <p:sldId id="273" r:id="rId24"/>
    <p:sldId id="262" r:id="rId25"/>
    <p:sldId id="259" r:id="rId26"/>
    <p:sldId id="279" r:id="rId27"/>
    <p:sldId id="284" r:id="rId28"/>
    <p:sldId id="295" r:id="rId29"/>
    <p:sldId id="287" r:id="rId30"/>
    <p:sldId id="288" r:id="rId31"/>
    <p:sldId id="296" r:id="rId32"/>
    <p:sldId id="297" r:id="rId33"/>
    <p:sldId id="298" r:id="rId34"/>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33"/>
    <a:srgbClr val="FF6600"/>
    <a:srgbClr val="FFFF00"/>
    <a:srgbClr val="6600CC"/>
    <a:srgbClr val="FF3300"/>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5143C6-F934-40FC-A595-BC97A82AB31F}" v="847" dt="2025-08-05T08:39:59.8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49" autoAdjust="0"/>
    <p:restoredTop sz="94660"/>
  </p:normalViewPr>
  <p:slideViewPr>
    <p:cSldViewPr>
      <p:cViewPr varScale="1">
        <p:scale>
          <a:sx n="55" d="100"/>
          <a:sy n="55" d="100"/>
        </p:scale>
        <p:origin x="732" y="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yson, Declan" userId="f2c03bb0-c178-4621-a9dc-2b8938c755a0" providerId="ADAL" clId="{025143C6-F934-40FC-A595-BC97A82AB31F}"/>
    <pc:docChg chg="custSel modSld modMainMaster modNotesMaster modHandout">
      <pc:chgData name="Bryson, Declan" userId="f2c03bb0-c178-4621-a9dc-2b8938c755a0" providerId="ADAL" clId="{025143C6-F934-40FC-A595-BC97A82AB31F}" dt="2025-08-05T08:39:39.341" v="3196" actId="14100"/>
      <pc:docMkLst>
        <pc:docMk/>
      </pc:docMkLst>
      <pc:sldChg chg="addSp delSp modSp mod chgLayout modNotes">
        <pc:chgData name="Bryson, Declan" userId="f2c03bb0-c178-4621-a9dc-2b8938c755a0" providerId="ADAL" clId="{025143C6-F934-40FC-A595-BC97A82AB31F}" dt="2025-08-05T08:32:55.598" v="3103" actId="26606"/>
        <pc:sldMkLst>
          <pc:docMk/>
          <pc:sldMk cId="0" sldId="256"/>
        </pc:sldMkLst>
        <pc:spChg chg="add del mod">
          <ac:chgData name="Bryson, Declan" userId="f2c03bb0-c178-4621-a9dc-2b8938c755a0" providerId="ADAL" clId="{025143C6-F934-40FC-A595-BC97A82AB31F}" dt="2025-08-05T08:32:31.643" v="2864"/>
          <ac:spMkLst>
            <pc:docMk/>
            <pc:sldMk cId="0" sldId="256"/>
            <ac:spMk id="2" creationId="{53A35A00-FDEC-48C2-9F98-442277857C89}"/>
          </ac:spMkLst>
        </pc:spChg>
        <pc:spChg chg="mod">
          <ac:chgData name="Bryson, Declan" userId="f2c03bb0-c178-4621-a9dc-2b8938c755a0" providerId="ADAL" clId="{025143C6-F934-40FC-A595-BC97A82AB31F}" dt="2025-08-05T08:32:55.598" v="3103" actId="26606"/>
          <ac:spMkLst>
            <pc:docMk/>
            <pc:sldMk cId="0" sldId="256"/>
            <ac:spMk id="2051" creationId="{C5DC9242-F781-C476-25EB-603FA0023DFE}"/>
          </ac:spMkLst>
        </pc:spChg>
        <pc:spChg chg="mod">
          <ac:chgData name="Bryson, Declan" userId="f2c03bb0-c178-4621-a9dc-2b8938c755a0" providerId="ADAL" clId="{025143C6-F934-40FC-A595-BC97A82AB31F}" dt="2025-08-05T08:32:55.598" v="3103" actId="26606"/>
          <ac:spMkLst>
            <pc:docMk/>
            <pc:sldMk cId="0" sldId="256"/>
            <ac:spMk id="3074" creationId="{017174F5-2205-E960-D3E3-F12CD6F41F89}"/>
          </ac:spMkLst>
        </pc:spChg>
        <pc:spChg chg="add mod">
          <ac:chgData name="Bryson, Declan" userId="f2c03bb0-c178-4621-a9dc-2b8938c755a0" providerId="ADAL" clId="{025143C6-F934-40FC-A595-BC97A82AB31F}" dt="2025-08-05T08:32:55.598" v="3103" actId="26606"/>
          <ac:spMkLst>
            <pc:docMk/>
            <pc:sldMk cId="0" sldId="256"/>
            <ac:spMk id="3079" creationId="{8BA645BC-8FDC-AA6E-40F3-6267D5C3902C}"/>
          </ac:spMkLst>
        </pc:spChg>
        <pc:spChg chg="add mod">
          <ac:chgData name="Bryson, Declan" userId="f2c03bb0-c178-4621-a9dc-2b8938c755a0" providerId="ADAL" clId="{025143C6-F934-40FC-A595-BC97A82AB31F}" dt="2025-08-05T08:32:55.598" v="3103" actId="26606"/>
          <ac:spMkLst>
            <pc:docMk/>
            <pc:sldMk cId="0" sldId="256"/>
            <ac:spMk id="3081" creationId="{6130D2FE-5A6E-BB05-8C77-D4331980CB9F}"/>
          </ac:spMkLst>
        </pc:spChg>
      </pc:sldChg>
      <pc:sldChg chg="addSp delSp modSp mod modNotes">
        <pc:chgData name="Bryson, Declan" userId="f2c03bb0-c178-4621-a9dc-2b8938c755a0" providerId="ADAL" clId="{025143C6-F934-40FC-A595-BC97A82AB31F}" dt="2025-08-05T08:32:31.795" v="2910"/>
        <pc:sldMkLst>
          <pc:docMk/>
          <pc:sldMk cId="0" sldId="257"/>
        </pc:sldMkLst>
        <pc:spChg chg="add del mod">
          <ac:chgData name="Bryson, Declan" userId="f2c03bb0-c178-4621-a9dc-2b8938c755a0" providerId="ADAL" clId="{025143C6-F934-40FC-A595-BC97A82AB31F}" dt="2025-08-05T08:32:31.785" v="2906"/>
          <ac:spMkLst>
            <pc:docMk/>
            <pc:sldMk cId="0" sldId="257"/>
            <ac:spMk id="2" creationId="{77C5CE00-24B5-6A7B-1CE7-2EF73EC554EE}"/>
          </ac:spMkLst>
        </pc:spChg>
      </pc:sldChg>
      <pc:sldChg chg="addSp delSp modSp mod modNotes">
        <pc:chgData name="Bryson, Declan" userId="f2c03bb0-c178-4621-a9dc-2b8938c755a0" providerId="ADAL" clId="{025143C6-F934-40FC-A595-BC97A82AB31F}" dt="2025-08-05T08:38:10.313" v="3172" actId="1076"/>
        <pc:sldMkLst>
          <pc:docMk/>
          <pc:sldMk cId="0" sldId="259"/>
        </pc:sldMkLst>
        <pc:spChg chg="add del mod">
          <ac:chgData name="Bryson, Declan" userId="f2c03bb0-c178-4621-a9dc-2b8938c755a0" providerId="ADAL" clId="{025143C6-F934-40FC-A595-BC97A82AB31F}" dt="2025-08-05T08:32:32.088" v="3011"/>
          <ac:spMkLst>
            <pc:docMk/>
            <pc:sldMk cId="0" sldId="259"/>
            <ac:spMk id="2" creationId="{460E8448-1166-B0A5-1C10-1A6FD2F14041}"/>
          </ac:spMkLst>
        </pc:spChg>
        <pc:spChg chg="mod">
          <ac:chgData name="Bryson, Declan" userId="f2c03bb0-c178-4621-a9dc-2b8938c755a0" providerId="ADAL" clId="{025143C6-F934-40FC-A595-BC97A82AB31F}" dt="2025-08-05T08:38:10.313" v="3172" actId="1076"/>
          <ac:spMkLst>
            <pc:docMk/>
            <pc:sldMk cId="0" sldId="259"/>
            <ac:spMk id="11266" creationId="{582F5CB7-278E-6CCF-8B24-EE36DFA12783}"/>
          </ac:spMkLst>
        </pc:spChg>
        <pc:spChg chg="mod">
          <ac:chgData name="Bryson, Declan" userId="f2c03bb0-c178-4621-a9dc-2b8938c755a0" providerId="ADAL" clId="{025143C6-F934-40FC-A595-BC97A82AB31F}" dt="2025-08-05T08:38:04.569" v="3171" actId="1076"/>
          <ac:spMkLst>
            <pc:docMk/>
            <pc:sldMk cId="0" sldId="259"/>
            <ac:spMk id="24579" creationId="{1509DF0D-A6AF-B3DB-7744-511AD959ED8F}"/>
          </ac:spMkLst>
        </pc:spChg>
      </pc:sldChg>
      <pc:sldChg chg="addSp delSp modSp mod modNotes">
        <pc:chgData name="Bryson, Declan" userId="f2c03bb0-c178-4621-a9dc-2b8938c755a0" providerId="ADAL" clId="{025143C6-F934-40FC-A595-BC97A82AB31F}" dt="2025-08-05T08:34:19.912" v="3116" actId="1076"/>
        <pc:sldMkLst>
          <pc:docMk/>
          <pc:sldMk cId="0" sldId="260"/>
        </pc:sldMkLst>
        <pc:spChg chg="add del mod">
          <ac:chgData name="Bryson, Declan" userId="f2c03bb0-c178-4621-a9dc-2b8938c755a0" providerId="ADAL" clId="{025143C6-F934-40FC-A595-BC97A82AB31F}" dt="2025-08-05T08:32:31.833" v="2920"/>
          <ac:spMkLst>
            <pc:docMk/>
            <pc:sldMk cId="0" sldId="260"/>
            <ac:spMk id="2" creationId="{C7CF32D2-3152-3D9F-3E7E-61B10B9A3BE0}"/>
          </ac:spMkLst>
        </pc:spChg>
        <pc:spChg chg="mod">
          <ac:chgData name="Bryson, Declan" userId="f2c03bb0-c178-4621-a9dc-2b8938c755a0" providerId="ADAL" clId="{025143C6-F934-40FC-A595-BC97A82AB31F}" dt="2025-08-05T08:34:15.572" v="3115" actId="1076"/>
          <ac:spMkLst>
            <pc:docMk/>
            <pc:sldMk cId="0" sldId="260"/>
            <ac:spMk id="11266" creationId="{5D07FC71-A74F-A5A7-FB5C-2CC1ACA9E4F6}"/>
          </ac:spMkLst>
        </pc:spChg>
        <pc:spChg chg="mod">
          <ac:chgData name="Bryson, Declan" userId="f2c03bb0-c178-4621-a9dc-2b8938c755a0" providerId="ADAL" clId="{025143C6-F934-40FC-A595-BC97A82AB31F}" dt="2025-08-05T08:34:19.912" v="3116" actId="1076"/>
          <ac:spMkLst>
            <pc:docMk/>
            <pc:sldMk cId="0" sldId="260"/>
            <ac:spMk id="11267" creationId="{0E74555C-4D93-C3E9-D9AD-F7B29C1731F4}"/>
          </ac:spMkLst>
        </pc:spChg>
      </pc:sldChg>
      <pc:sldChg chg="addSp delSp modSp mod modClrScheme chgLayout modNotes">
        <pc:chgData name="Bryson, Declan" userId="f2c03bb0-c178-4621-a9dc-2b8938c755a0" providerId="ADAL" clId="{025143C6-F934-40FC-A595-BC97A82AB31F}" dt="2025-08-05T08:37:50.864" v="3168" actId="1076"/>
        <pc:sldMkLst>
          <pc:docMk/>
          <pc:sldMk cId="0" sldId="262"/>
        </pc:sldMkLst>
        <pc:spChg chg="add del mod">
          <ac:chgData name="Bryson, Declan" userId="f2c03bb0-c178-4621-a9dc-2b8938c755a0" providerId="ADAL" clId="{025143C6-F934-40FC-A595-BC97A82AB31F}" dt="2025-08-05T08:32:32.068" v="3004"/>
          <ac:spMkLst>
            <pc:docMk/>
            <pc:sldMk cId="0" sldId="262"/>
            <ac:spMk id="2" creationId="{5DC25F8E-1D1E-E973-168A-966708074DEB}"/>
          </ac:spMkLst>
        </pc:spChg>
        <pc:spChg chg="mod">
          <ac:chgData name="Bryson, Declan" userId="f2c03bb0-c178-4621-a9dc-2b8938c755a0" providerId="ADAL" clId="{025143C6-F934-40FC-A595-BC97A82AB31F}" dt="2025-08-05T08:37:42.078" v="3167" actId="26606"/>
          <ac:spMkLst>
            <pc:docMk/>
            <pc:sldMk cId="0" sldId="262"/>
            <ac:spMk id="23554" creationId="{0CDFDAE6-9510-AF28-1018-1321B93DBB07}"/>
          </ac:spMkLst>
        </pc:spChg>
        <pc:spChg chg="mod">
          <ac:chgData name="Bryson, Declan" userId="f2c03bb0-c178-4621-a9dc-2b8938c755a0" providerId="ADAL" clId="{025143C6-F934-40FC-A595-BC97A82AB31F}" dt="2025-08-05T08:37:50.864" v="3168" actId="1076"/>
          <ac:spMkLst>
            <pc:docMk/>
            <pc:sldMk cId="0" sldId="262"/>
            <ac:spMk id="23555" creationId="{42C34991-1A50-F3BA-9EB4-CBA60AE5C5E5}"/>
          </ac:spMkLst>
        </pc:spChg>
        <pc:spChg chg="add mod">
          <ac:chgData name="Bryson, Declan" userId="f2c03bb0-c178-4621-a9dc-2b8938c755a0" providerId="ADAL" clId="{025143C6-F934-40FC-A595-BC97A82AB31F}" dt="2025-08-05T08:37:42.078" v="3167" actId="26606"/>
          <ac:spMkLst>
            <pc:docMk/>
            <pc:sldMk cId="0" sldId="262"/>
            <ac:spMk id="23560" creationId="{439B54FD-32A6-A059-EC0A-32CFF5F7AA97}"/>
          </ac:spMkLst>
        </pc:spChg>
        <pc:spChg chg="add mod">
          <ac:chgData name="Bryson, Declan" userId="f2c03bb0-c178-4621-a9dc-2b8938c755a0" providerId="ADAL" clId="{025143C6-F934-40FC-A595-BC97A82AB31F}" dt="2025-08-05T08:37:42.078" v="3167" actId="26606"/>
          <ac:spMkLst>
            <pc:docMk/>
            <pc:sldMk cId="0" sldId="262"/>
            <ac:spMk id="23562" creationId="{5C2C0F35-5A98-0FC8-4E5E-E1B900AA814E}"/>
          </ac:spMkLst>
        </pc:spChg>
      </pc:sldChg>
      <pc:sldChg chg="addSp delSp modSp mod modNotes">
        <pc:chgData name="Bryson, Declan" userId="f2c03bb0-c178-4621-a9dc-2b8938c755a0" providerId="ADAL" clId="{025143C6-F934-40FC-A595-BC97A82AB31F}" dt="2025-08-05T08:35:52.779" v="3135" actId="1076"/>
        <pc:sldMkLst>
          <pc:docMk/>
          <pc:sldMk cId="0" sldId="269"/>
        </pc:sldMkLst>
        <pc:spChg chg="add del mod">
          <ac:chgData name="Bryson, Declan" userId="f2c03bb0-c178-4621-a9dc-2b8938c755a0" providerId="ADAL" clId="{025143C6-F934-40FC-A595-BC97A82AB31F}" dt="2025-08-05T08:32:31.913" v="2948"/>
          <ac:spMkLst>
            <pc:docMk/>
            <pc:sldMk cId="0" sldId="269"/>
            <ac:spMk id="2" creationId="{0BA553F7-B9B1-20BF-E94F-E24D5F3C21E2}"/>
          </ac:spMkLst>
        </pc:spChg>
        <pc:spChg chg="mod">
          <ac:chgData name="Bryson, Declan" userId="f2c03bb0-c178-4621-a9dc-2b8938c755a0" providerId="ADAL" clId="{025143C6-F934-40FC-A595-BC97A82AB31F}" dt="2025-08-05T08:32:47.469" v="3072"/>
          <ac:spMkLst>
            <pc:docMk/>
            <pc:sldMk cId="0" sldId="269"/>
            <ac:spMk id="15363" creationId="{98F3FD37-A90B-31A2-71EA-00A29F073A27}"/>
          </ac:spMkLst>
        </pc:spChg>
        <pc:spChg chg="mod">
          <ac:chgData name="Bryson, Declan" userId="f2c03bb0-c178-4621-a9dc-2b8938c755a0" providerId="ADAL" clId="{025143C6-F934-40FC-A595-BC97A82AB31F}" dt="2025-08-05T08:35:52.779" v="3135" actId="1076"/>
          <ac:spMkLst>
            <pc:docMk/>
            <pc:sldMk cId="0" sldId="269"/>
            <ac:spMk id="21506" creationId="{2041F251-88BA-EF19-C1CE-DC91D31BA772}"/>
          </ac:spMkLst>
        </pc:spChg>
      </pc:sldChg>
      <pc:sldChg chg="addSp delSp modSp mod modNotes">
        <pc:chgData name="Bryson, Declan" userId="f2c03bb0-c178-4621-a9dc-2b8938c755a0" providerId="ADAL" clId="{025143C6-F934-40FC-A595-BC97A82AB31F}" dt="2025-08-05T08:36:10.448" v="3138" actId="1076"/>
        <pc:sldMkLst>
          <pc:docMk/>
          <pc:sldMk cId="0" sldId="270"/>
        </pc:sldMkLst>
        <pc:spChg chg="add del mod">
          <ac:chgData name="Bryson, Declan" userId="f2c03bb0-c178-4621-a9dc-2b8938c755a0" providerId="ADAL" clId="{025143C6-F934-40FC-A595-BC97A82AB31F}" dt="2025-08-05T08:32:31.931" v="2955"/>
          <ac:spMkLst>
            <pc:docMk/>
            <pc:sldMk cId="0" sldId="270"/>
            <ac:spMk id="2" creationId="{5AFAA888-E6DA-EBFD-7AF9-021017C2DB5C}"/>
          </ac:spMkLst>
        </pc:spChg>
        <pc:spChg chg="mod">
          <ac:chgData name="Bryson, Declan" userId="f2c03bb0-c178-4621-a9dc-2b8938c755a0" providerId="ADAL" clId="{025143C6-F934-40FC-A595-BC97A82AB31F}" dt="2025-08-05T08:36:10.448" v="3138" actId="1076"/>
          <ac:spMkLst>
            <pc:docMk/>
            <pc:sldMk cId="0" sldId="270"/>
            <ac:spMk id="16386" creationId="{4787EF15-B361-EAAD-5F6E-BC0060125DAD}"/>
          </ac:spMkLst>
        </pc:spChg>
        <pc:spChg chg="mod">
          <ac:chgData name="Bryson, Declan" userId="f2c03bb0-c178-4621-a9dc-2b8938c755a0" providerId="ADAL" clId="{025143C6-F934-40FC-A595-BC97A82AB31F}" dt="2025-08-05T08:36:02.569" v="3136" actId="1076"/>
          <ac:spMkLst>
            <pc:docMk/>
            <pc:sldMk cId="0" sldId="270"/>
            <ac:spMk id="16387" creationId="{425B03FB-60D2-EEC9-76E3-5E2E1339954B}"/>
          </ac:spMkLst>
        </pc:spChg>
      </pc:sldChg>
      <pc:sldChg chg="addSp delSp modSp mod modClrScheme chgLayout modNotes">
        <pc:chgData name="Bryson, Declan" userId="f2c03bb0-c178-4621-a9dc-2b8938c755a0" providerId="ADAL" clId="{025143C6-F934-40FC-A595-BC97A82AB31F}" dt="2025-08-05T08:37:29.123" v="3164" actId="26606"/>
        <pc:sldMkLst>
          <pc:docMk/>
          <pc:sldMk cId="0" sldId="272"/>
        </pc:sldMkLst>
        <pc:spChg chg="add del mod">
          <ac:chgData name="Bryson, Declan" userId="f2c03bb0-c178-4621-a9dc-2b8938c755a0" providerId="ADAL" clId="{025143C6-F934-40FC-A595-BC97A82AB31F}" dt="2025-08-05T08:32:32.009" v="2983"/>
          <ac:spMkLst>
            <pc:docMk/>
            <pc:sldMk cId="0" sldId="272"/>
            <ac:spMk id="2" creationId="{0CEA2437-1F47-6B35-1582-1CB9CDD81435}"/>
          </ac:spMkLst>
        </pc:spChg>
        <pc:spChg chg="mod">
          <ac:chgData name="Bryson, Declan" userId="f2c03bb0-c178-4621-a9dc-2b8938c755a0" providerId="ADAL" clId="{025143C6-F934-40FC-A595-BC97A82AB31F}" dt="2025-08-05T08:37:29.123" v="3164" actId="26606"/>
          <ac:spMkLst>
            <pc:docMk/>
            <pc:sldMk cId="0" sldId="272"/>
            <ac:spMk id="20483" creationId="{E6C79D2B-41CF-8003-C999-5BD7B573B4A1}"/>
          </ac:spMkLst>
        </pc:spChg>
        <pc:spChg chg="mod">
          <ac:chgData name="Bryson, Declan" userId="f2c03bb0-c178-4621-a9dc-2b8938c755a0" providerId="ADAL" clId="{025143C6-F934-40FC-A595-BC97A82AB31F}" dt="2025-08-05T08:37:29.123" v="3164" actId="26606"/>
          <ac:spMkLst>
            <pc:docMk/>
            <pc:sldMk cId="0" sldId="272"/>
            <ac:spMk id="24578" creationId="{11ED1586-6028-E338-8EDF-869893E7BD6C}"/>
          </ac:spMkLst>
        </pc:spChg>
        <pc:spChg chg="add mod">
          <ac:chgData name="Bryson, Declan" userId="f2c03bb0-c178-4621-a9dc-2b8938c755a0" providerId="ADAL" clId="{025143C6-F934-40FC-A595-BC97A82AB31F}" dt="2025-08-05T08:37:29.123" v="3164" actId="26606"/>
          <ac:spMkLst>
            <pc:docMk/>
            <pc:sldMk cId="0" sldId="272"/>
            <ac:spMk id="24583" creationId="{ED73C8A9-C098-2274-F58D-03AA74D0982F}"/>
          </ac:spMkLst>
        </pc:spChg>
        <pc:spChg chg="add mod">
          <ac:chgData name="Bryson, Declan" userId="f2c03bb0-c178-4621-a9dc-2b8938c755a0" providerId="ADAL" clId="{025143C6-F934-40FC-A595-BC97A82AB31F}" dt="2025-08-05T08:37:29.123" v="3164" actId="26606"/>
          <ac:spMkLst>
            <pc:docMk/>
            <pc:sldMk cId="0" sldId="272"/>
            <ac:spMk id="24585" creationId="{9D93148B-7747-D52F-E79D-D1A775ACF49B}"/>
          </ac:spMkLst>
        </pc:spChg>
      </pc:sldChg>
      <pc:sldChg chg="addSp delSp modSp mod modClrScheme chgLayout modNotes">
        <pc:chgData name="Bryson, Declan" userId="f2c03bb0-c178-4621-a9dc-2b8938c755a0" providerId="ADAL" clId="{025143C6-F934-40FC-A595-BC97A82AB31F}" dt="2025-08-05T08:37:37.994" v="3166" actId="26606"/>
        <pc:sldMkLst>
          <pc:docMk/>
          <pc:sldMk cId="0" sldId="273"/>
        </pc:sldMkLst>
        <pc:spChg chg="add del mod">
          <ac:chgData name="Bryson, Declan" userId="f2c03bb0-c178-4621-a9dc-2b8938c755a0" providerId="ADAL" clId="{025143C6-F934-40FC-A595-BC97A82AB31F}" dt="2025-08-05T08:32:32.048" v="2997"/>
          <ac:spMkLst>
            <pc:docMk/>
            <pc:sldMk cId="0" sldId="273"/>
            <ac:spMk id="2" creationId="{20BD70E2-F7A6-BA17-91D2-A86048D6EC23}"/>
          </ac:spMkLst>
        </pc:spChg>
        <pc:spChg chg="mod">
          <ac:chgData name="Bryson, Declan" userId="f2c03bb0-c178-4621-a9dc-2b8938c755a0" providerId="ADAL" clId="{025143C6-F934-40FC-A595-BC97A82AB31F}" dt="2025-08-05T08:37:37.994" v="3166" actId="26606"/>
          <ac:spMkLst>
            <pc:docMk/>
            <pc:sldMk cId="0" sldId="273"/>
            <ac:spMk id="22531" creationId="{ADCF9CFB-D45C-6430-3AD7-82EF66B55CD3}"/>
          </ac:spMkLst>
        </pc:spChg>
        <pc:spChg chg="mod">
          <ac:chgData name="Bryson, Declan" userId="f2c03bb0-c178-4621-a9dc-2b8938c755a0" providerId="ADAL" clId="{025143C6-F934-40FC-A595-BC97A82AB31F}" dt="2025-08-05T08:37:37.994" v="3166" actId="26606"/>
          <ac:spMkLst>
            <pc:docMk/>
            <pc:sldMk cId="0" sldId="273"/>
            <ac:spMk id="25602" creationId="{BC0A835E-A35C-8037-BF45-C64F84356824}"/>
          </ac:spMkLst>
        </pc:spChg>
        <pc:spChg chg="add mod">
          <ac:chgData name="Bryson, Declan" userId="f2c03bb0-c178-4621-a9dc-2b8938c755a0" providerId="ADAL" clId="{025143C6-F934-40FC-A595-BC97A82AB31F}" dt="2025-08-05T08:37:37.994" v="3166" actId="26606"/>
          <ac:spMkLst>
            <pc:docMk/>
            <pc:sldMk cId="0" sldId="273"/>
            <ac:spMk id="25607" creationId="{B4DAC753-BEFB-FA07-0323-609DEFCED044}"/>
          </ac:spMkLst>
        </pc:spChg>
        <pc:spChg chg="add mod">
          <ac:chgData name="Bryson, Declan" userId="f2c03bb0-c178-4621-a9dc-2b8938c755a0" providerId="ADAL" clId="{025143C6-F934-40FC-A595-BC97A82AB31F}" dt="2025-08-05T08:37:37.994" v="3166" actId="26606"/>
          <ac:spMkLst>
            <pc:docMk/>
            <pc:sldMk cId="0" sldId="273"/>
            <ac:spMk id="25609" creationId="{F563FC76-96E3-0AF9-ADBE-233E09D2C25B}"/>
          </ac:spMkLst>
        </pc:spChg>
      </pc:sldChg>
      <pc:sldChg chg="addSp delSp modSp mod modNotes">
        <pc:chgData name="Bryson, Declan" userId="f2c03bb0-c178-4621-a9dc-2b8938c755a0" providerId="ADAL" clId="{025143C6-F934-40FC-A595-BC97A82AB31F}" dt="2025-08-05T08:32:31.822" v="2917"/>
        <pc:sldMkLst>
          <pc:docMk/>
          <pc:sldMk cId="0" sldId="274"/>
        </pc:sldMkLst>
        <pc:spChg chg="add del mod">
          <ac:chgData name="Bryson, Declan" userId="f2c03bb0-c178-4621-a9dc-2b8938c755a0" providerId="ADAL" clId="{025143C6-F934-40FC-A595-BC97A82AB31F}" dt="2025-08-05T08:32:31.812" v="2913"/>
          <ac:spMkLst>
            <pc:docMk/>
            <pc:sldMk cId="0" sldId="274"/>
            <ac:spMk id="2" creationId="{F82C2308-2C45-8841-6126-B93F1879405C}"/>
          </ac:spMkLst>
        </pc:spChg>
      </pc:sldChg>
      <pc:sldChg chg="addSp delSp modSp mod modNotes">
        <pc:chgData name="Bryson, Declan" userId="f2c03bb0-c178-4621-a9dc-2b8938c755a0" providerId="ADAL" clId="{025143C6-F934-40FC-A595-BC97A82AB31F}" dt="2025-08-05T08:33:51.151" v="3113" actId="1076"/>
        <pc:sldMkLst>
          <pc:docMk/>
          <pc:sldMk cId="0" sldId="276"/>
        </pc:sldMkLst>
        <pc:spChg chg="add del mod">
          <ac:chgData name="Bryson, Declan" userId="f2c03bb0-c178-4621-a9dc-2b8938c755a0" providerId="ADAL" clId="{025143C6-F934-40FC-A595-BC97A82AB31F}" dt="2025-08-05T08:32:31.733" v="2892"/>
          <ac:spMkLst>
            <pc:docMk/>
            <pc:sldMk cId="0" sldId="276"/>
            <ac:spMk id="2" creationId="{DBAFE735-DFA0-63B4-3D17-96E941F11949}"/>
          </ac:spMkLst>
        </pc:spChg>
        <pc:spChg chg="add del mod">
          <ac:chgData name="Bryson, Declan" userId="f2c03bb0-c178-4621-a9dc-2b8938c755a0" providerId="ADAL" clId="{025143C6-F934-40FC-A595-BC97A82AB31F}" dt="2025-08-05T08:33:46.926" v="3112" actId="21"/>
          <ac:spMkLst>
            <pc:docMk/>
            <pc:sldMk cId="0" sldId="276"/>
            <ac:spMk id="3" creationId="{BE4EAE19-5297-3790-176B-872682DBA164}"/>
          </ac:spMkLst>
        </pc:spChg>
        <pc:spChg chg="mod">
          <ac:chgData name="Bryson, Declan" userId="f2c03bb0-c178-4621-a9dc-2b8938c755a0" providerId="ADAL" clId="{025143C6-F934-40FC-A595-BC97A82AB31F}" dt="2025-08-05T08:33:51.151" v="3113" actId="1076"/>
          <ac:spMkLst>
            <pc:docMk/>
            <pc:sldMk cId="0" sldId="276"/>
            <ac:spMk id="7171" creationId="{AD485A84-2922-EA3A-5BD6-D9423A435F39}"/>
          </ac:spMkLst>
        </pc:spChg>
        <pc:spChg chg="del mod">
          <ac:chgData name="Bryson, Declan" userId="f2c03bb0-c178-4621-a9dc-2b8938c755a0" providerId="ADAL" clId="{025143C6-F934-40FC-A595-BC97A82AB31F}" dt="2025-08-05T08:33:40.635" v="3111" actId="21"/>
          <ac:spMkLst>
            <pc:docMk/>
            <pc:sldMk cId="0" sldId="276"/>
            <ac:spMk id="28674" creationId="{00A51A36-EDAD-F314-D62E-4EEA5D549CF0}"/>
          </ac:spMkLst>
        </pc:spChg>
      </pc:sldChg>
      <pc:sldChg chg="addSp delSp modSp mod modClrScheme chgLayout modNotes">
        <pc:chgData name="Bryson, Declan" userId="f2c03bb0-c178-4621-a9dc-2b8938c755a0" providerId="ADAL" clId="{025143C6-F934-40FC-A595-BC97A82AB31F}" dt="2025-08-05T08:37:33.588" v="3165" actId="26606"/>
        <pc:sldMkLst>
          <pc:docMk/>
          <pc:sldMk cId="0" sldId="277"/>
        </pc:sldMkLst>
        <pc:spChg chg="add del mod">
          <ac:chgData name="Bryson, Declan" userId="f2c03bb0-c178-4621-a9dc-2b8938c755a0" providerId="ADAL" clId="{025143C6-F934-40FC-A595-BC97A82AB31F}" dt="2025-08-05T08:32:32.028" v="2990"/>
          <ac:spMkLst>
            <pc:docMk/>
            <pc:sldMk cId="0" sldId="277"/>
            <ac:spMk id="2" creationId="{7E6D7100-F7E7-17F0-669D-45FCBB71E5D4}"/>
          </ac:spMkLst>
        </pc:spChg>
        <pc:spChg chg="mod">
          <ac:chgData name="Bryson, Declan" userId="f2c03bb0-c178-4621-a9dc-2b8938c755a0" providerId="ADAL" clId="{025143C6-F934-40FC-A595-BC97A82AB31F}" dt="2025-08-05T08:37:33.588" v="3165" actId="26606"/>
          <ac:spMkLst>
            <pc:docMk/>
            <pc:sldMk cId="0" sldId="277"/>
            <ac:spMk id="21506" creationId="{8DE1EFE5-F25B-CCAB-59F6-D0279FA84503}"/>
          </ac:spMkLst>
        </pc:spChg>
        <pc:spChg chg="mod">
          <ac:chgData name="Bryson, Declan" userId="f2c03bb0-c178-4621-a9dc-2b8938c755a0" providerId="ADAL" clId="{025143C6-F934-40FC-A595-BC97A82AB31F}" dt="2025-08-05T08:37:33.588" v="3165" actId="26606"/>
          <ac:spMkLst>
            <pc:docMk/>
            <pc:sldMk cId="0" sldId="277"/>
            <ac:spMk id="21507" creationId="{1EB90778-F155-AA84-E28D-3F3361C7E181}"/>
          </ac:spMkLst>
        </pc:spChg>
        <pc:spChg chg="add mod">
          <ac:chgData name="Bryson, Declan" userId="f2c03bb0-c178-4621-a9dc-2b8938c755a0" providerId="ADAL" clId="{025143C6-F934-40FC-A595-BC97A82AB31F}" dt="2025-08-05T08:37:33.588" v="3165" actId="26606"/>
          <ac:spMkLst>
            <pc:docMk/>
            <pc:sldMk cId="0" sldId="277"/>
            <ac:spMk id="21512" creationId="{B460079D-954E-1570-E5AD-6880A3E3C1DB}"/>
          </ac:spMkLst>
        </pc:spChg>
        <pc:spChg chg="add mod">
          <ac:chgData name="Bryson, Declan" userId="f2c03bb0-c178-4621-a9dc-2b8938c755a0" providerId="ADAL" clId="{025143C6-F934-40FC-A595-BC97A82AB31F}" dt="2025-08-05T08:37:33.588" v="3165" actId="26606"/>
          <ac:spMkLst>
            <pc:docMk/>
            <pc:sldMk cId="0" sldId="277"/>
            <ac:spMk id="21514" creationId="{CA7C90FA-0AA2-1180-9F9C-AD432F29C2F2}"/>
          </ac:spMkLst>
        </pc:spChg>
      </pc:sldChg>
      <pc:sldChg chg="addSp delSp modSp mod modNotes">
        <pc:chgData name="Bryson, Declan" userId="f2c03bb0-c178-4621-a9dc-2b8938c755a0" providerId="ADAL" clId="{025143C6-F934-40FC-A595-BC97A82AB31F}" dt="2025-08-05T08:32:31.768" v="2903"/>
        <pc:sldMkLst>
          <pc:docMk/>
          <pc:sldMk cId="0" sldId="278"/>
        </pc:sldMkLst>
        <pc:spChg chg="add del mod">
          <ac:chgData name="Bryson, Declan" userId="f2c03bb0-c178-4621-a9dc-2b8938c755a0" providerId="ADAL" clId="{025143C6-F934-40FC-A595-BC97A82AB31F}" dt="2025-08-05T08:32:31.758" v="2899"/>
          <ac:spMkLst>
            <pc:docMk/>
            <pc:sldMk cId="0" sldId="278"/>
            <ac:spMk id="2" creationId="{5917719A-2AE0-440C-0531-7F257494762A}"/>
          </ac:spMkLst>
        </pc:spChg>
      </pc:sldChg>
      <pc:sldChg chg="addSp delSp modSp mod modNotes">
        <pc:chgData name="Bryson, Declan" userId="f2c03bb0-c178-4621-a9dc-2b8938c755a0" providerId="ADAL" clId="{025143C6-F934-40FC-A595-BC97A82AB31F}" dt="2025-08-05T08:38:27.882" v="3176" actId="1076"/>
        <pc:sldMkLst>
          <pc:docMk/>
          <pc:sldMk cId="0" sldId="279"/>
        </pc:sldMkLst>
        <pc:spChg chg="add del mod">
          <ac:chgData name="Bryson, Declan" userId="f2c03bb0-c178-4621-a9dc-2b8938c755a0" providerId="ADAL" clId="{025143C6-F934-40FC-A595-BC97A82AB31F}" dt="2025-08-05T08:32:32.108" v="3018"/>
          <ac:spMkLst>
            <pc:docMk/>
            <pc:sldMk cId="0" sldId="279"/>
            <ac:spMk id="2" creationId="{1220B151-DD56-4ADF-715E-0F77CCC9846E}"/>
          </ac:spMkLst>
        </pc:spChg>
        <pc:spChg chg="mod">
          <ac:chgData name="Bryson, Declan" userId="f2c03bb0-c178-4621-a9dc-2b8938c755a0" providerId="ADAL" clId="{025143C6-F934-40FC-A595-BC97A82AB31F}" dt="2025-08-05T08:38:27.882" v="3176" actId="1076"/>
          <ac:spMkLst>
            <pc:docMk/>
            <pc:sldMk cId="0" sldId="279"/>
            <ac:spMk id="25602" creationId="{AEE2689B-D96B-128C-2A63-AEF8BED9FE17}"/>
          </ac:spMkLst>
        </pc:spChg>
        <pc:spChg chg="mod">
          <ac:chgData name="Bryson, Declan" userId="f2c03bb0-c178-4621-a9dc-2b8938c755a0" providerId="ADAL" clId="{025143C6-F934-40FC-A595-BC97A82AB31F}" dt="2025-08-05T08:38:20.011" v="3174" actId="20577"/>
          <ac:spMkLst>
            <pc:docMk/>
            <pc:sldMk cId="0" sldId="279"/>
            <ac:spMk id="25603" creationId="{7EFE89DB-D7D3-DE39-E1C5-11948F98A61B}"/>
          </ac:spMkLst>
        </pc:spChg>
      </pc:sldChg>
      <pc:sldChg chg="addSp delSp modSp mod modNotes">
        <pc:chgData name="Bryson, Declan" userId="f2c03bb0-c178-4621-a9dc-2b8938c755a0" providerId="ADAL" clId="{025143C6-F934-40FC-A595-BC97A82AB31F}" dt="2025-08-05T08:36:21.870" v="3140" actId="14100"/>
        <pc:sldMkLst>
          <pc:docMk/>
          <pc:sldMk cId="0" sldId="280"/>
        </pc:sldMkLst>
        <pc:spChg chg="add del mod">
          <ac:chgData name="Bryson, Declan" userId="f2c03bb0-c178-4621-a9dc-2b8938c755a0" providerId="ADAL" clId="{025143C6-F934-40FC-A595-BC97A82AB31F}" dt="2025-08-05T08:32:31.951" v="2962"/>
          <ac:spMkLst>
            <pc:docMk/>
            <pc:sldMk cId="0" sldId="280"/>
            <ac:spMk id="2" creationId="{55D4CF20-329E-088D-9B14-5DCC706F1867}"/>
          </ac:spMkLst>
        </pc:spChg>
        <pc:spChg chg="mod">
          <ac:chgData name="Bryson, Declan" userId="f2c03bb0-c178-4621-a9dc-2b8938c755a0" providerId="ADAL" clId="{025143C6-F934-40FC-A595-BC97A82AB31F}" dt="2025-08-05T08:36:21.870" v="3140" actId="14100"/>
          <ac:spMkLst>
            <pc:docMk/>
            <pc:sldMk cId="0" sldId="280"/>
            <ac:spMk id="17410" creationId="{27013B91-E459-D366-3A9F-BD4962A7B3D3}"/>
          </ac:spMkLst>
        </pc:spChg>
        <pc:spChg chg="mod">
          <ac:chgData name="Bryson, Declan" userId="f2c03bb0-c178-4621-a9dc-2b8938c755a0" providerId="ADAL" clId="{025143C6-F934-40FC-A595-BC97A82AB31F}" dt="2025-08-05T08:36:18.845" v="3139" actId="1076"/>
          <ac:spMkLst>
            <pc:docMk/>
            <pc:sldMk cId="0" sldId="280"/>
            <ac:spMk id="17411" creationId="{9A5E3703-10FA-B06A-7D56-51A3E1332A2D}"/>
          </ac:spMkLst>
        </pc:spChg>
      </pc:sldChg>
      <pc:sldChg chg="addSp delSp modSp mod modNotes">
        <pc:chgData name="Bryson, Declan" userId="f2c03bb0-c178-4621-a9dc-2b8938c755a0" providerId="ADAL" clId="{025143C6-F934-40FC-A595-BC97A82AB31F}" dt="2025-08-05T08:35:10.788" v="3127" actId="1076"/>
        <pc:sldMkLst>
          <pc:docMk/>
          <pc:sldMk cId="0" sldId="282"/>
        </pc:sldMkLst>
        <pc:spChg chg="add del mod">
          <ac:chgData name="Bryson, Declan" userId="f2c03bb0-c178-4621-a9dc-2b8938c755a0" providerId="ADAL" clId="{025143C6-F934-40FC-A595-BC97A82AB31F}" dt="2025-08-05T08:32:31.854" v="2927"/>
          <ac:spMkLst>
            <pc:docMk/>
            <pc:sldMk cId="0" sldId="282"/>
            <ac:spMk id="2" creationId="{70915FE1-74CF-918D-584E-4FAF4857ABEC}"/>
          </ac:spMkLst>
        </pc:spChg>
        <pc:spChg chg="mod">
          <ac:chgData name="Bryson, Declan" userId="f2c03bb0-c178-4621-a9dc-2b8938c755a0" providerId="ADAL" clId="{025143C6-F934-40FC-A595-BC97A82AB31F}" dt="2025-08-05T08:34:44.506" v="3119" actId="14100"/>
          <ac:spMkLst>
            <pc:docMk/>
            <pc:sldMk cId="0" sldId="282"/>
            <ac:spMk id="12290" creationId="{BA431677-56A8-828A-94A3-0A6EA36DFE59}"/>
          </ac:spMkLst>
        </pc:spChg>
        <pc:spChg chg="mod">
          <ac:chgData name="Bryson, Declan" userId="f2c03bb0-c178-4621-a9dc-2b8938c755a0" providerId="ADAL" clId="{025143C6-F934-40FC-A595-BC97A82AB31F}" dt="2025-08-05T08:35:10.788" v="3127" actId="1076"/>
          <ac:spMkLst>
            <pc:docMk/>
            <pc:sldMk cId="0" sldId="282"/>
            <ac:spMk id="12291" creationId="{952A5BE5-2028-139A-58F4-4373B80F3562}"/>
          </ac:spMkLst>
        </pc:spChg>
        <pc:spChg chg="mod">
          <ac:chgData name="Bryson, Declan" userId="f2c03bb0-c178-4621-a9dc-2b8938c755a0" providerId="ADAL" clId="{025143C6-F934-40FC-A595-BC97A82AB31F}" dt="2025-08-05T08:34:49.911" v="3121" actId="14100"/>
          <ac:spMkLst>
            <pc:docMk/>
            <pc:sldMk cId="0" sldId="282"/>
            <ac:spMk id="12292" creationId="{6EBC9333-65E2-6C0B-FA18-7D5839F8C5D9}"/>
          </ac:spMkLst>
        </pc:spChg>
        <pc:spChg chg="mod">
          <ac:chgData name="Bryson, Declan" userId="f2c03bb0-c178-4621-a9dc-2b8938c755a0" providerId="ADAL" clId="{025143C6-F934-40FC-A595-BC97A82AB31F}" dt="2025-08-05T08:34:56.144" v="3123" actId="1076"/>
          <ac:spMkLst>
            <pc:docMk/>
            <pc:sldMk cId="0" sldId="282"/>
            <ac:spMk id="12293" creationId="{4412A8E9-6E7B-221C-937C-FAF1596486FB}"/>
          </ac:spMkLst>
        </pc:spChg>
        <pc:spChg chg="mod">
          <ac:chgData name="Bryson, Declan" userId="f2c03bb0-c178-4621-a9dc-2b8938c755a0" providerId="ADAL" clId="{025143C6-F934-40FC-A595-BC97A82AB31F}" dt="2025-08-05T08:35:05.866" v="3126" actId="1076"/>
          <ac:spMkLst>
            <pc:docMk/>
            <pc:sldMk cId="0" sldId="282"/>
            <ac:spMk id="12295" creationId="{33AF47FD-08C5-2162-DDE8-82E4BF9B2D2D}"/>
          </ac:spMkLst>
        </pc:spChg>
        <pc:spChg chg="mod">
          <ac:chgData name="Bryson, Declan" userId="f2c03bb0-c178-4621-a9dc-2b8938c755a0" providerId="ADAL" clId="{025143C6-F934-40FC-A595-BC97A82AB31F}" dt="2025-08-05T08:35:05.866" v="3126" actId="1076"/>
          <ac:spMkLst>
            <pc:docMk/>
            <pc:sldMk cId="0" sldId="282"/>
            <ac:spMk id="12296" creationId="{155D9CB6-590C-D9C3-0269-2D7F595C258A}"/>
          </ac:spMkLst>
        </pc:spChg>
        <pc:spChg chg="mod">
          <ac:chgData name="Bryson, Declan" userId="f2c03bb0-c178-4621-a9dc-2b8938c755a0" providerId="ADAL" clId="{025143C6-F934-40FC-A595-BC97A82AB31F}" dt="2025-08-05T08:35:05.866" v="3126" actId="1076"/>
          <ac:spMkLst>
            <pc:docMk/>
            <pc:sldMk cId="0" sldId="282"/>
            <ac:spMk id="12297" creationId="{F6944936-9E07-5F77-D04A-BE735C067886}"/>
          </ac:spMkLst>
        </pc:spChg>
        <pc:spChg chg="mod">
          <ac:chgData name="Bryson, Declan" userId="f2c03bb0-c178-4621-a9dc-2b8938c755a0" providerId="ADAL" clId="{025143C6-F934-40FC-A595-BC97A82AB31F}" dt="2025-08-05T08:35:05.866" v="3126" actId="1076"/>
          <ac:spMkLst>
            <pc:docMk/>
            <pc:sldMk cId="0" sldId="282"/>
            <ac:spMk id="12298" creationId="{776557E0-7F65-EE00-FA88-60C0DD1BAE85}"/>
          </ac:spMkLst>
        </pc:spChg>
        <pc:spChg chg="mod">
          <ac:chgData name="Bryson, Declan" userId="f2c03bb0-c178-4621-a9dc-2b8938c755a0" providerId="ADAL" clId="{025143C6-F934-40FC-A595-BC97A82AB31F}" dt="2025-08-05T08:35:05.866" v="3126" actId="1076"/>
          <ac:spMkLst>
            <pc:docMk/>
            <pc:sldMk cId="0" sldId="282"/>
            <ac:spMk id="12299" creationId="{843F01F0-4C9B-D435-FD86-B3E840EA7971}"/>
          </ac:spMkLst>
        </pc:spChg>
        <pc:spChg chg="mod">
          <ac:chgData name="Bryson, Declan" userId="f2c03bb0-c178-4621-a9dc-2b8938c755a0" providerId="ADAL" clId="{025143C6-F934-40FC-A595-BC97A82AB31F}" dt="2025-08-05T08:35:05.866" v="3126" actId="1076"/>
          <ac:spMkLst>
            <pc:docMk/>
            <pc:sldMk cId="0" sldId="282"/>
            <ac:spMk id="12300" creationId="{9081E969-175B-F696-4C60-26F8BC45C213}"/>
          </ac:spMkLst>
        </pc:spChg>
        <pc:grpChg chg="mod">
          <ac:chgData name="Bryson, Declan" userId="f2c03bb0-c178-4621-a9dc-2b8938c755a0" providerId="ADAL" clId="{025143C6-F934-40FC-A595-BC97A82AB31F}" dt="2025-08-05T08:35:05.866" v="3126" actId="1076"/>
          <ac:grpSpMkLst>
            <pc:docMk/>
            <pc:sldMk cId="0" sldId="282"/>
            <ac:grpSpMk id="12294" creationId="{EB176569-FB91-A7EE-3C52-135B063EF70C}"/>
          </ac:grpSpMkLst>
        </pc:grpChg>
      </pc:sldChg>
      <pc:sldChg chg="addSp delSp modSp mod modClrScheme chgLayout modNotes">
        <pc:chgData name="Bryson, Declan" userId="f2c03bb0-c178-4621-a9dc-2b8938c755a0" providerId="ADAL" clId="{025143C6-F934-40FC-A595-BC97A82AB31F}" dt="2025-08-05T08:37:18.525" v="3162" actId="26606"/>
        <pc:sldMkLst>
          <pc:docMk/>
          <pc:sldMk cId="0" sldId="283"/>
        </pc:sldMkLst>
        <pc:spChg chg="add del mod">
          <ac:chgData name="Bryson, Declan" userId="f2c03bb0-c178-4621-a9dc-2b8938c755a0" providerId="ADAL" clId="{025143C6-F934-40FC-A595-BC97A82AB31F}" dt="2025-08-05T08:32:31.971" v="2969"/>
          <ac:spMkLst>
            <pc:docMk/>
            <pc:sldMk cId="0" sldId="283"/>
            <ac:spMk id="2" creationId="{10314366-9B33-64B3-4FF2-EB1C9547764F}"/>
          </ac:spMkLst>
        </pc:spChg>
        <pc:spChg chg="add del mod">
          <ac:chgData name="Bryson, Declan" userId="f2c03bb0-c178-4621-a9dc-2b8938c755a0" providerId="ADAL" clId="{025143C6-F934-40FC-A595-BC97A82AB31F}" dt="2025-08-05T08:36:46.480" v="3144" actId="21"/>
          <ac:spMkLst>
            <pc:docMk/>
            <pc:sldMk cId="0" sldId="283"/>
            <ac:spMk id="3" creationId="{98374024-A40F-6713-628B-9F8A63BC8A5A}"/>
          </ac:spMkLst>
        </pc:spChg>
        <pc:spChg chg="mod">
          <ac:chgData name="Bryson, Declan" userId="f2c03bb0-c178-4621-a9dc-2b8938c755a0" providerId="ADAL" clId="{025143C6-F934-40FC-A595-BC97A82AB31F}" dt="2025-08-05T08:37:18.525" v="3162" actId="26606"/>
          <ac:spMkLst>
            <pc:docMk/>
            <pc:sldMk cId="0" sldId="283"/>
            <ac:spMk id="18435" creationId="{12902DD1-54F0-E206-C176-3B512F993BDC}"/>
          </ac:spMkLst>
        </pc:spChg>
        <pc:spChg chg="add mod">
          <ac:chgData name="Bryson, Declan" userId="f2c03bb0-c178-4621-a9dc-2b8938c755a0" providerId="ADAL" clId="{025143C6-F934-40FC-A595-BC97A82AB31F}" dt="2025-08-05T08:37:18.525" v="3162" actId="26606"/>
          <ac:spMkLst>
            <pc:docMk/>
            <pc:sldMk cId="0" sldId="283"/>
            <ac:spMk id="18440" creationId="{94649FD7-0BE5-CA97-E21B-222CE0A9A096}"/>
          </ac:spMkLst>
        </pc:spChg>
        <pc:spChg chg="add mod">
          <ac:chgData name="Bryson, Declan" userId="f2c03bb0-c178-4621-a9dc-2b8938c755a0" providerId="ADAL" clId="{025143C6-F934-40FC-A595-BC97A82AB31F}" dt="2025-08-05T08:37:18.525" v="3162" actId="26606"/>
          <ac:spMkLst>
            <pc:docMk/>
            <pc:sldMk cId="0" sldId="283"/>
            <ac:spMk id="18442" creationId="{13C5FBD0-F7C5-43D4-9C49-E0D2B741516C}"/>
          </ac:spMkLst>
        </pc:spChg>
        <pc:spChg chg="add mod">
          <ac:chgData name="Bryson, Declan" userId="f2c03bb0-c178-4621-a9dc-2b8938c755a0" providerId="ADAL" clId="{025143C6-F934-40FC-A595-BC97A82AB31F}" dt="2025-08-05T08:37:18.525" v="3162" actId="26606"/>
          <ac:spMkLst>
            <pc:docMk/>
            <pc:sldMk cId="0" sldId="283"/>
            <ac:spMk id="18444" creationId="{A6B439B1-DA3F-5A93-9E95-E891CC855946}"/>
          </ac:spMkLst>
        </pc:spChg>
        <pc:spChg chg="del">
          <ac:chgData name="Bryson, Declan" userId="f2c03bb0-c178-4621-a9dc-2b8938c755a0" providerId="ADAL" clId="{025143C6-F934-40FC-A595-BC97A82AB31F}" dt="2025-08-05T08:36:41.740" v="3143" actId="21"/>
          <ac:spMkLst>
            <pc:docMk/>
            <pc:sldMk cId="0" sldId="283"/>
            <ac:spMk id="35842" creationId="{DF8AD3DF-6594-0CA4-DB6C-E373E5C484CD}"/>
          </ac:spMkLst>
        </pc:spChg>
      </pc:sldChg>
      <pc:sldChg chg="addSp delSp modSp mod modNotes">
        <pc:chgData name="Bryson, Declan" userId="f2c03bb0-c178-4621-a9dc-2b8938c755a0" providerId="ADAL" clId="{025143C6-F934-40FC-A595-BC97A82AB31F}" dt="2025-08-05T08:38:40.826" v="3180" actId="1076"/>
        <pc:sldMkLst>
          <pc:docMk/>
          <pc:sldMk cId="0" sldId="284"/>
        </pc:sldMkLst>
        <pc:spChg chg="add del mod">
          <ac:chgData name="Bryson, Declan" userId="f2c03bb0-c178-4621-a9dc-2b8938c755a0" providerId="ADAL" clId="{025143C6-F934-40FC-A595-BC97A82AB31F}" dt="2025-08-05T08:32:32.128" v="3025"/>
          <ac:spMkLst>
            <pc:docMk/>
            <pc:sldMk cId="0" sldId="284"/>
            <ac:spMk id="2" creationId="{7AE2B6D0-9D35-1380-9D41-160C6604AB1B}"/>
          </ac:spMkLst>
        </pc:spChg>
        <pc:spChg chg="mod">
          <ac:chgData name="Bryson, Declan" userId="f2c03bb0-c178-4621-a9dc-2b8938c755a0" providerId="ADAL" clId="{025143C6-F934-40FC-A595-BC97A82AB31F}" dt="2025-08-05T08:38:40.826" v="3180" actId="1076"/>
          <ac:spMkLst>
            <pc:docMk/>
            <pc:sldMk cId="0" sldId="284"/>
            <ac:spMk id="26627" creationId="{0C2C278E-72C5-A1EB-1DDF-ED462649A8CF}"/>
          </ac:spMkLst>
        </pc:spChg>
        <pc:spChg chg="mod">
          <ac:chgData name="Bryson, Declan" userId="f2c03bb0-c178-4621-a9dc-2b8938c755a0" providerId="ADAL" clId="{025143C6-F934-40FC-A595-BC97A82AB31F}" dt="2025-08-05T08:38:37.501" v="3179" actId="1076"/>
          <ac:spMkLst>
            <pc:docMk/>
            <pc:sldMk cId="0" sldId="284"/>
            <ac:spMk id="36866" creationId="{5F36594E-9849-488F-1953-B578AD4B395C}"/>
          </ac:spMkLst>
        </pc:spChg>
      </pc:sldChg>
      <pc:sldChg chg="addSp delSp modSp mod modNotes">
        <pc:chgData name="Bryson, Declan" userId="f2c03bb0-c178-4621-a9dc-2b8938c755a0" providerId="ADAL" clId="{025143C6-F934-40FC-A595-BC97A82AB31F}" dt="2025-08-05T08:35:41.369" v="3132" actId="14100"/>
        <pc:sldMkLst>
          <pc:docMk/>
          <pc:sldMk cId="0" sldId="285"/>
        </pc:sldMkLst>
        <pc:spChg chg="add del mod">
          <ac:chgData name="Bryson, Declan" userId="f2c03bb0-c178-4621-a9dc-2b8938c755a0" providerId="ADAL" clId="{025143C6-F934-40FC-A595-BC97A82AB31F}" dt="2025-08-05T08:32:31.893" v="2941"/>
          <ac:spMkLst>
            <pc:docMk/>
            <pc:sldMk cId="0" sldId="285"/>
            <ac:spMk id="2" creationId="{08A8D41B-BC1E-8180-B3BE-FFFC570FD4AA}"/>
          </ac:spMkLst>
        </pc:spChg>
        <pc:spChg chg="mod">
          <ac:chgData name="Bryson, Declan" userId="f2c03bb0-c178-4621-a9dc-2b8938c755a0" providerId="ADAL" clId="{025143C6-F934-40FC-A595-BC97A82AB31F}" dt="2025-08-05T08:35:41.369" v="3132" actId="14100"/>
          <ac:spMkLst>
            <pc:docMk/>
            <pc:sldMk cId="0" sldId="285"/>
            <ac:spMk id="14338" creationId="{0443C310-3723-79D2-885B-A20E22C17DCB}"/>
          </ac:spMkLst>
        </pc:spChg>
        <pc:picChg chg="mod">
          <ac:chgData name="Bryson, Declan" userId="f2c03bb0-c178-4621-a9dc-2b8938c755a0" providerId="ADAL" clId="{025143C6-F934-40FC-A595-BC97A82AB31F}" dt="2025-08-05T08:35:35.458" v="3131" actId="1076"/>
          <ac:picMkLst>
            <pc:docMk/>
            <pc:sldMk cId="0" sldId="285"/>
            <ac:picMk id="14340" creationId="{9AC58783-419D-20DF-B9E0-0670081FE15C}"/>
          </ac:picMkLst>
        </pc:picChg>
        <pc:picChg chg="mod">
          <ac:chgData name="Bryson, Declan" userId="f2c03bb0-c178-4621-a9dc-2b8938c755a0" providerId="ADAL" clId="{025143C6-F934-40FC-A595-BC97A82AB31F}" dt="2025-08-05T08:35:31.716" v="3130" actId="1076"/>
          <ac:picMkLst>
            <pc:docMk/>
            <pc:sldMk cId="0" sldId="285"/>
            <ac:picMk id="14341" creationId="{ADF2C772-6671-175F-30C5-C5B32EFE73F7}"/>
          </ac:picMkLst>
        </pc:picChg>
      </pc:sldChg>
      <pc:sldChg chg="addSp delSp modSp mod modNotes">
        <pc:chgData name="Bryson, Declan" userId="f2c03bb0-c178-4621-a9dc-2b8938c755a0" providerId="ADAL" clId="{025143C6-F934-40FC-A595-BC97A82AB31F}" dt="2025-08-05T08:35:24.270" v="3129" actId="14100"/>
        <pc:sldMkLst>
          <pc:docMk/>
          <pc:sldMk cId="0" sldId="286"/>
        </pc:sldMkLst>
        <pc:spChg chg="add del mod">
          <ac:chgData name="Bryson, Declan" userId="f2c03bb0-c178-4621-a9dc-2b8938c755a0" providerId="ADAL" clId="{025143C6-F934-40FC-A595-BC97A82AB31F}" dt="2025-08-05T08:32:31.874" v="2934"/>
          <ac:spMkLst>
            <pc:docMk/>
            <pc:sldMk cId="0" sldId="286"/>
            <ac:spMk id="2" creationId="{7429FD15-23A4-CF1B-B30A-7CF1A60BA359}"/>
          </ac:spMkLst>
        </pc:spChg>
        <pc:spChg chg="mod">
          <ac:chgData name="Bryson, Declan" userId="f2c03bb0-c178-4621-a9dc-2b8938c755a0" providerId="ADAL" clId="{025143C6-F934-40FC-A595-BC97A82AB31F}" dt="2025-08-05T08:35:24.270" v="3129" actId="14100"/>
          <ac:spMkLst>
            <pc:docMk/>
            <pc:sldMk cId="0" sldId="286"/>
            <ac:spMk id="13314" creationId="{AD19C5B4-161D-DBAA-64EB-23F3B112D948}"/>
          </ac:spMkLst>
        </pc:spChg>
        <pc:spChg chg="mod">
          <ac:chgData name="Bryson, Declan" userId="f2c03bb0-c178-4621-a9dc-2b8938c755a0" providerId="ADAL" clId="{025143C6-F934-40FC-A595-BC97A82AB31F}" dt="2025-08-05T08:35:21.372" v="3128" actId="1076"/>
          <ac:spMkLst>
            <pc:docMk/>
            <pc:sldMk cId="0" sldId="286"/>
            <ac:spMk id="38915" creationId="{0E80D800-1750-635A-4398-6E959A0B3D5B}"/>
          </ac:spMkLst>
        </pc:spChg>
      </pc:sldChg>
      <pc:sldChg chg="addSp delSp modSp mod modClrScheme chgLayout modNotes">
        <pc:chgData name="Bryson, Declan" userId="f2c03bb0-c178-4621-a9dc-2b8938c755a0" providerId="ADAL" clId="{025143C6-F934-40FC-A595-BC97A82AB31F}" dt="2025-08-05T08:38:56.867" v="3185" actId="26606"/>
        <pc:sldMkLst>
          <pc:docMk/>
          <pc:sldMk cId="0" sldId="287"/>
        </pc:sldMkLst>
        <pc:spChg chg="add del mod">
          <ac:chgData name="Bryson, Declan" userId="f2c03bb0-c178-4621-a9dc-2b8938c755a0" providerId="ADAL" clId="{025143C6-F934-40FC-A595-BC97A82AB31F}" dt="2025-08-05T08:32:32.167" v="3039"/>
          <ac:spMkLst>
            <pc:docMk/>
            <pc:sldMk cId="0" sldId="287"/>
            <ac:spMk id="2" creationId="{9ED03CBD-8D69-353A-E3DF-A6B0E4F2A535}"/>
          </ac:spMkLst>
        </pc:spChg>
        <pc:spChg chg="mod">
          <ac:chgData name="Bryson, Declan" userId="f2c03bb0-c178-4621-a9dc-2b8938c755a0" providerId="ADAL" clId="{025143C6-F934-40FC-A595-BC97A82AB31F}" dt="2025-08-05T08:38:56.867" v="3185" actId="26606"/>
          <ac:spMkLst>
            <pc:docMk/>
            <pc:sldMk cId="0" sldId="287"/>
            <ac:spMk id="28674" creationId="{22FC18A7-9927-1FC2-8BC0-412773E1B25E}"/>
          </ac:spMkLst>
        </pc:spChg>
        <pc:spChg chg="mod">
          <ac:chgData name="Bryson, Declan" userId="f2c03bb0-c178-4621-a9dc-2b8938c755a0" providerId="ADAL" clId="{025143C6-F934-40FC-A595-BC97A82AB31F}" dt="2025-08-05T08:38:56.867" v="3185" actId="26606"/>
          <ac:spMkLst>
            <pc:docMk/>
            <pc:sldMk cId="0" sldId="287"/>
            <ac:spMk id="28675" creationId="{EFE7A9FC-A465-6654-B8D8-94F7DB230060}"/>
          </ac:spMkLst>
        </pc:spChg>
        <pc:spChg chg="add mod">
          <ac:chgData name="Bryson, Declan" userId="f2c03bb0-c178-4621-a9dc-2b8938c755a0" providerId="ADAL" clId="{025143C6-F934-40FC-A595-BC97A82AB31F}" dt="2025-08-05T08:38:56.867" v="3185" actId="26606"/>
          <ac:spMkLst>
            <pc:docMk/>
            <pc:sldMk cId="0" sldId="287"/>
            <ac:spMk id="28681" creationId="{9DC5B427-E5AF-7FC2-FD2C-077FBD8FFFAD}"/>
          </ac:spMkLst>
        </pc:spChg>
        <pc:picChg chg="mod">
          <ac:chgData name="Bryson, Declan" userId="f2c03bb0-c178-4621-a9dc-2b8938c755a0" providerId="ADAL" clId="{025143C6-F934-40FC-A595-BC97A82AB31F}" dt="2025-08-05T08:38:56.867" v="3185" actId="26606"/>
          <ac:picMkLst>
            <pc:docMk/>
            <pc:sldMk cId="0" sldId="287"/>
            <ac:picMk id="28676" creationId="{F39DF94B-FEB1-0588-6B43-88D9718B7EC8}"/>
          </ac:picMkLst>
        </pc:picChg>
      </pc:sldChg>
      <pc:sldChg chg="addSp delSp modSp mod modNotes">
        <pc:chgData name="Bryson, Declan" userId="f2c03bb0-c178-4621-a9dc-2b8938c755a0" providerId="ADAL" clId="{025143C6-F934-40FC-A595-BC97A82AB31F}" dt="2025-08-05T08:39:15.708" v="3190" actId="1076"/>
        <pc:sldMkLst>
          <pc:docMk/>
          <pc:sldMk cId="0" sldId="288"/>
        </pc:sldMkLst>
        <pc:spChg chg="add del mod">
          <ac:chgData name="Bryson, Declan" userId="f2c03bb0-c178-4621-a9dc-2b8938c755a0" providerId="ADAL" clId="{025143C6-F934-40FC-A595-BC97A82AB31F}" dt="2025-08-05T08:32:32.187" v="3046"/>
          <ac:spMkLst>
            <pc:docMk/>
            <pc:sldMk cId="0" sldId="288"/>
            <ac:spMk id="2" creationId="{4EA5395D-F4A3-EAB8-86DE-5DE6D65C7D52}"/>
          </ac:spMkLst>
        </pc:spChg>
        <pc:spChg chg="mod">
          <ac:chgData name="Bryson, Declan" userId="f2c03bb0-c178-4621-a9dc-2b8938c755a0" providerId="ADAL" clId="{025143C6-F934-40FC-A595-BC97A82AB31F}" dt="2025-08-05T08:39:15.708" v="3190" actId="1076"/>
          <ac:spMkLst>
            <pc:docMk/>
            <pc:sldMk cId="0" sldId="288"/>
            <ac:spMk id="29699" creationId="{D744F5D9-23C0-C79D-72EB-4EE10EB19CDF}"/>
          </ac:spMkLst>
        </pc:spChg>
        <pc:spChg chg="mod">
          <ac:chgData name="Bryson, Declan" userId="f2c03bb0-c178-4621-a9dc-2b8938c755a0" providerId="ADAL" clId="{025143C6-F934-40FC-A595-BC97A82AB31F}" dt="2025-08-05T08:39:10.652" v="3189" actId="1076"/>
          <ac:spMkLst>
            <pc:docMk/>
            <pc:sldMk cId="0" sldId="288"/>
            <ac:spMk id="40962" creationId="{44DF4870-CEA9-0B21-CAD3-CC2CD6D536AA}"/>
          </ac:spMkLst>
        </pc:spChg>
      </pc:sldChg>
      <pc:sldChg chg="addSp delSp modSp mod modClrScheme chgLayout modNotes">
        <pc:chgData name="Bryson, Declan" userId="f2c03bb0-c178-4621-a9dc-2b8938c755a0" providerId="ADAL" clId="{025143C6-F934-40FC-A595-BC97A82AB31F}" dt="2025-08-05T08:33:08.498" v="3105" actId="26606"/>
        <pc:sldMkLst>
          <pc:docMk/>
          <pc:sldMk cId="0" sldId="293"/>
        </pc:sldMkLst>
        <pc:spChg chg="add del mod">
          <ac:chgData name="Bryson, Declan" userId="f2c03bb0-c178-4621-a9dc-2b8938c755a0" providerId="ADAL" clId="{025143C6-F934-40FC-A595-BC97A82AB31F}" dt="2025-08-05T08:32:31.683" v="2878"/>
          <ac:spMkLst>
            <pc:docMk/>
            <pc:sldMk cId="0" sldId="293"/>
            <ac:spMk id="2" creationId="{9AFA296F-4FB5-D6DD-3BAC-423316BC64FF}"/>
          </ac:spMkLst>
        </pc:spChg>
        <pc:spChg chg="mod">
          <ac:chgData name="Bryson, Declan" userId="f2c03bb0-c178-4621-a9dc-2b8938c755a0" providerId="ADAL" clId="{025143C6-F934-40FC-A595-BC97A82AB31F}" dt="2025-08-05T08:33:08.498" v="3105" actId="26606"/>
          <ac:spMkLst>
            <pc:docMk/>
            <pc:sldMk cId="0" sldId="293"/>
            <ac:spMk id="5122" creationId="{55645FE8-D200-539C-BCE7-2ABAAA9B4528}"/>
          </ac:spMkLst>
        </pc:spChg>
        <pc:spChg chg="mod">
          <ac:chgData name="Bryson, Declan" userId="f2c03bb0-c178-4621-a9dc-2b8938c755a0" providerId="ADAL" clId="{025143C6-F934-40FC-A595-BC97A82AB31F}" dt="2025-08-05T08:33:08.498" v="3105" actId="26606"/>
          <ac:spMkLst>
            <pc:docMk/>
            <pc:sldMk cId="0" sldId="293"/>
            <ac:spMk id="5123" creationId="{84CC270C-3C13-12DC-3477-A35016434256}"/>
          </ac:spMkLst>
        </pc:spChg>
        <pc:spChg chg="add mod">
          <ac:chgData name="Bryson, Declan" userId="f2c03bb0-c178-4621-a9dc-2b8938c755a0" providerId="ADAL" clId="{025143C6-F934-40FC-A595-BC97A82AB31F}" dt="2025-08-05T08:33:08.498" v="3105" actId="26606"/>
          <ac:spMkLst>
            <pc:docMk/>
            <pc:sldMk cId="0" sldId="293"/>
            <ac:spMk id="5128" creationId="{36CD32B9-CC81-0043-61E0-ACEDDD62FA18}"/>
          </ac:spMkLst>
        </pc:spChg>
        <pc:spChg chg="add mod">
          <ac:chgData name="Bryson, Declan" userId="f2c03bb0-c178-4621-a9dc-2b8938c755a0" providerId="ADAL" clId="{025143C6-F934-40FC-A595-BC97A82AB31F}" dt="2025-08-05T08:33:08.498" v="3105" actId="26606"/>
          <ac:spMkLst>
            <pc:docMk/>
            <pc:sldMk cId="0" sldId="293"/>
            <ac:spMk id="5130" creationId="{E0316BD5-0346-198C-10F6-1E0FB0FB10C0}"/>
          </ac:spMkLst>
        </pc:spChg>
      </pc:sldChg>
      <pc:sldChg chg="addSp delSp modSp mod modNotes">
        <pc:chgData name="Bryson, Declan" userId="f2c03bb0-c178-4621-a9dc-2b8938c755a0" providerId="ADAL" clId="{025143C6-F934-40FC-A595-BC97A82AB31F}" dt="2025-08-05T08:33:18.805" v="3106" actId="1076"/>
        <pc:sldMkLst>
          <pc:docMk/>
          <pc:sldMk cId="0" sldId="294"/>
        </pc:sldMkLst>
        <pc:spChg chg="add del mod">
          <ac:chgData name="Bryson, Declan" userId="f2c03bb0-c178-4621-a9dc-2b8938c755a0" providerId="ADAL" clId="{025143C6-F934-40FC-A595-BC97A82AB31F}" dt="2025-08-05T08:32:31.711" v="2885"/>
          <ac:spMkLst>
            <pc:docMk/>
            <pc:sldMk cId="0" sldId="294"/>
            <ac:spMk id="2" creationId="{F87ADCD7-5C89-3C75-2F60-D87FCBC27104}"/>
          </ac:spMkLst>
        </pc:spChg>
        <pc:spChg chg="mod">
          <ac:chgData name="Bryson, Declan" userId="f2c03bb0-c178-4621-a9dc-2b8938c755a0" providerId="ADAL" clId="{025143C6-F934-40FC-A595-BC97A82AB31F}" dt="2025-08-05T08:33:18.805" v="3106" actId="1076"/>
          <ac:spMkLst>
            <pc:docMk/>
            <pc:sldMk cId="0" sldId="294"/>
            <ac:spMk id="49154" creationId="{A25F0799-B8C9-590A-D06E-3163910DBBA7}"/>
          </ac:spMkLst>
        </pc:spChg>
      </pc:sldChg>
      <pc:sldChg chg="addSp delSp modSp mod modNotes">
        <pc:chgData name="Bryson, Declan" userId="f2c03bb0-c178-4621-a9dc-2b8938c755a0" providerId="ADAL" clId="{025143C6-F934-40FC-A595-BC97A82AB31F}" dt="2025-08-05T08:38:52.224" v="3184" actId="1076"/>
        <pc:sldMkLst>
          <pc:docMk/>
          <pc:sldMk cId="0" sldId="295"/>
        </pc:sldMkLst>
        <pc:spChg chg="add del mod">
          <ac:chgData name="Bryson, Declan" userId="f2c03bb0-c178-4621-a9dc-2b8938c755a0" providerId="ADAL" clId="{025143C6-F934-40FC-A595-BC97A82AB31F}" dt="2025-08-05T08:32:32.147" v="3032"/>
          <ac:spMkLst>
            <pc:docMk/>
            <pc:sldMk cId="0" sldId="295"/>
            <ac:spMk id="2" creationId="{F6CDB279-33D7-A2CE-651D-28400EF5BEB2}"/>
          </ac:spMkLst>
        </pc:spChg>
        <pc:spChg chg="mod">
          <ac:chgData name="Bryson, Declan" userId="f2c03bb0-c178-4621-a9dc-2b8938c755a0" providerId="ADAL" clId="{025143C6-F934-40FC-A595-BC97A82AB31F}" dt="2025-08-05T08:38:52.224" v="3184" actId="1076"/>
          <ac:spMkLst>
            <pc:docMk/>
            <pc:sldMk cId="0" sldId="295"/>
            <ac:spMk id="27651" creationId="{8FE38565-AFA9-7440-FBE2-C7DC4E239008}"/>
          </ac:spMkLst>
        </pc:spChg>
        <pc:spChg chg="mod">
          <ac:chgData name="Bryson, Declan" userId="f2c03bb0-c178-4621-a9dc-2b8938c755a0" providerId="ADAL" clId="{025143C6-F934-40FC-A595-BC97A82AB31F}" dt="2025-08-05T08:38:48.329" v="3183" actId="1076"/>
          <ac:spMkLst>
            <pc:docMk/>
            <pc:sldMk cId="0" sldId="295"/>
            <ac:spMk id="53250" creationId="{0B55B968-D951-5D87-4076-A17C064DF860}"/>
          </ac:spMkLst>
        </pc:spChg>
      </pc:sldChg>
      <pc:sldChg chg="addSp delSp modSp mod modNotes">
        <pc:chgData name="Bryson, Declan" userId="f2c03bb0-c178-4621-a9dc-2b8938c755a0" providerId="ADAL" clId="{025143C6-F934-40FC-A595-BC97A82AB31F}" dt="2025-08-05T08:32:47.469" v="3072"/>
        <pc:sldMkLst>
          <pc:docMk/>
          <pc:sldMk cId="0" sldId="296"/>
        </pc:sldMkLst>
        <pc:spChg chg="add del mod">
          <ac:chgData name="Bryson, Declan" userId="f2c03bb0-c178-4621-a9dc-2b8938c755a0" providerId="ADAL" clId="{025143C6-F934-40FC-A595-BC97A82AB31F}" dt="2025-08-05T08:32:32.210" v="3053"/>
          <ac:spMkLst>
            <pc:docMk/>
            <pc:sldMk cId="0" sldId="296"/>
            <ac:spMk id="2" creationId="{33037329-C959-54BC-0B00-740D7AB881E0}"/>
          </ac:spMkLst>
        </pc:spChg>
        <pc:spChg chg="mod">
          <ac:chgData name="Bryson, Declan" userId="f2c03bb0-c178-4621-a9dc-2b8938c755a0" providerId="ADAL" clId="{025143C6-F934-40FC-A595-BC97A82AB31F}" dt="2025-08-05T08:32:47.469" v="3072"/>
          <ac:spMkLst>
            <pc:docMk/>
            <pc:sldMk cId="0" sldId="296"/>
            <ac:spMk id="30722" creationId="{365E3FBD-6F6C-8E4D-20B8-412DC77B3C61}"/>
          </ac:spMkLst>
        </pc:spChg>
        <pc:spChg chg="mod">
          <ac:chgData name="Bryson, Declan" userId="f2c03bb0-c178-4621-a9dc-2b8938c755a0" providerId="ADAL" clId="{025143C6-F934-40FC-A595-BC97A82AB31F}" dt="2025-08-05T08:32:47.469" v="3072"/>
          <ac:spMkLst>
            <pc:docMk/>
            <pc:sldMk cId="0" sldId="296"/>
            <ac:spMk id="30723" creationId="{F5016B47-CC6A-38F1-ADEF-4B20F576A913}"/>
          </ac:spMkLst>
        </pc:spChg>
      </pc:sldChg>
      <pc:sldChg chg="addSp delSp modSp mod modNotes">
        <pc:chgData name="Bryson, Declan" userId="f2c03bb0-c178-4621-a9dc-2b8938c755a0" providerId="ADAL" clId="{025143C6-F934-40FC-A595-BC97A82AB31F}" dt="2025-08-05T08:32:47.469" v="3072"/>
        <pc:sldMkLst>
          <pc:docMk/>
          <pc:sldMk cId="0" sldId="297"/>
        </pc:sldMkLst>
        <pc:spChg chg="add del mod">
          <ac:chgData name="Bryson, Declan" userId="f2c03bb0-c178-4621-a9dc-2b8938c755a0" providerId="ADAL" clId="{025143C6-F934-40FC-A595-BC97A82AB31F}" dt="2025-08-05T08:32:32.230" v="3060"/>
          <ac:spMkLst>
            <pc:docMk/>
            <pc:sldMk cId="0" sldId="297"/>
            <ac:spMk id="2" creationId="{0123EED3-4399-E9D3-38C3-4BCE68A8DF4F}"/>
          </ac:spMkLst>
        </pc:spChg>
        <pc:spChg chg="mod">
          <ac:chgData name="Bryson, Declan" userId="f2c03bb0-c178-4621-a9dc-2b8938c755a0" providerId="ADAL" clId="{025143C6-F934-40FC-A595-BC97A82AB31F}" dt="2025-08-05T08:32:47.469" v="3072"/>
          <ac:spMkLst>
            <pc:docMk/>
            <pc:sldMk cId="0" sldId="297"/>
            <ac:spMk id="31746" creationId="{8679984C-EC7D-26A5-D34B-53056B2CBF89}"/>
          </ac:spMkLst>
        </pc:spChg>
        <pc:spChg chg="mod">
          <ac:chgData name="Bryson, Declan" userId="f2c03bb0-c178-4621-a9dc-2b8938c755a0" providerId="ADAL" clId="{025143C6-F934-40FC-A595-BC97A82AB31F}" dt="2025-08-05T08:32:47.469" v="3072"/>
          <ac:spMkLst>
            <pc:docMk/>
            <pc:sldMk cId="0" sldId="297"/>
            <ac:spMk id="31747" creationId="{6703F4B7-7744-D3EC-FEE0-63394936462E}"/>
          </ac:spMkLst>
        </pc:spChg>
      </pc:sldChg>
      <pc:sldChg chg="addSp delSp modSp mod modNotes">
        <pc:chgData name="Bryson, Declan" userId="f2c03bb0-c178-4621-a9dc-2b8938c755a0" providerId="ADAL" clId="{025143C6-F934-40FC-A595-BC97A82AB31F}" dt="2025-08-05T08:39:39.341" v="3196" actId="14100"/>
        <pc:sldMkLst>
          <pc:docMk/>
          <pc:sldMk cId="0" sldId="298"/>
        </pc:sldMkLst>
        <pc:spChg chg="add del mod">
          <ac:chgData name="Bryson, Declan" userId="f2c03bb0-c178-4621-a9dc-2b8938c755a0" providerId="ADAL" clId="{025143C6-F934-40FC-A595-BC97A82AB31F}" dt="2025-08-05T08:32:32.251" v="3067"/>
          <ac:spMkLst>
            <pc:docMk/>
            <pc:sldMk cId="0" sldId="298"/>
            <ac:spMk id="2" creationId="{329791FD-E7C2-DE29-2575-75ED425C0C78}"/>
          </ac:spMkLst>
        </pc:spChg>
        <pc:spChg chg="mod">
          <ac:chgData name="Bryson, Declan" userId="f2c03bb0-c178-4621-a9dc-2b8938c755a0" providerId="ADAL" clId="{025143C6-F934-40FC-A595-BC97A82AB31F}" dt="2025-08-05T08:39:25.007" v="3192" actId="1076"/>
          <ac:spMkLst>
            <pc:docMk/>
            <pc:sldMk cId="0" sldId="298"/>
            <ac:spMk id="32770" creationId="{0A8041C7-10AF-B46C-CE89-EB337AB10BF8}"/>
          </ac:spMkLst>
        </pc:spChg>
        <pc:picChg chg="mod">
          <ac:chgData name="Bryson, Declan" userId="f2c03bb0-c178-4621-a9dc-2b8938c755a0" providerId="ADAL" clId="{025143C6-F934-40FC-A595-BC97A82AB31F}" dt="2025-08-05T08:39:39.341" v="3196" actId="14100"/>
          <ac:picMkLst>
            <pc:docMk/>
            <pc:sldMk cId="0" sldId="298"/>
            <ac:picMk id="32771" creationId="{EE81414C-59E9-5A3C-9D0E-A209AB8E184D}"/>
          </ac:picMkLst>
        </pc:picChg>
        <pc:picChg chg="mod">
          <ac:chgData name="Bryson, Declan" userId="f2c03bb0-c178-4621-a9dc-2b8938c755a0" providerId="ADAL" clId="{025143C6-F934-40FC-A595-BC97A82AB31F}" dt="2025-08-05T08:39:32.593" v="3194" actId="14100"/>
          <ac:picMkLst>
            <pc:docMk/>
            <pc:sldMk cId="0" sldId="298"/>
            <ac:picMk id="32772" creationId="{382D1B2F-BA66-853A-2CB6-681005F6894E}"/>
          </ac:picMkLst>
        </pc:picChg>
      </pc:sldChg>
      <pc:sldChg chg="addSp delSp modSp mod modClrScheme chgLayout modNotes">
        <pc:chgData name="Bryson, Declan" userId="f2c03bb0-c178-4621-a9dc-2b8938c755a0" providerId="ADAL" clId="{025143C6-F934-40FC-A595-BC97A82AB31F}" dt="2025-08-05T08:37:24.622" v="3163" actId="26606"/>
        <pc:sldMkLst>
          <pc:docMk/>
          <pc:sldMk cId="0" sldId="299"/>
        </pc:sldMkLst>
        <pc:spChg chg="add del mod">
          <ac:chgData name="Bryson, Declan" userId="f2c03bb0-c178-4621-a9dc-2b8938c755a0" providerId="ADAL" clId="{025143C6-F934-40FC-A595-BC97A82AB31F}" dt="2025-08-05T08:32:31.990" v="2976"/>
          <ac:spMkLst>
            <pc:docMk/>
            <pc:sldMk cId="0" sldId="299"/>
            <ac:spMk id="2" creationId="{2D5A0D7E-F4C6-8BCF-9046-4D9E875650C8}"/>
          </ac:spMkLst>
        </pc:spChg>
        <pc:spChg chg="mod">
          <ac:chgData name="Bryson, Declan" userId="f2c03bb0-c178-4621-a9dc-2b8938c755a0" providerId="ADAL" clId="{025143C6-F934-40FC-A595-BC97A82AB31F}" dt="2025-08-05T08:37:24.622" v="3163" actId="26606"/>
          <ac:spMkLst>
            <pc:docMk/>
            <pc:sldMk cId="0" sldId="299"/>
            <ac:spMk id="19458" creationId="{4CB9299B-AD5F-0E27-0DF6-FF9626F03F81}"/>
          </ac:spMkLst>
        </pc:spChg>
        <pc:spChg chg="mod">
          <ac:chgData name="Bryson, Declan" userId="f2c03bb0-c178-4621-a9dc-2b8938c755a0" providerId="ADAL" clId="{025143C6-F934-40FC-A595-BC97A82AB31F}" dt="2025-08-05T08:37:24.622" v="3163" actId="26606"/>
          <ac:spMkLst>
            <pc:docMk/>
            <pc:sldMk cId="0" sldId="299"/>
            <ac:spMk id="19459" creationId="{872C422A-86CC-13BC-1C3D-523BB532EA93}"/>
          </ac:spMkLst>
        </pc:spChg>
        <pc:spChg chg="add mod">
          <ac:chgData name="Bryson, Declan" userId="f2c03bb0-c178-4621-a9dc-2b8938c755a0" providerId="ADAL" clId="{025143C6-F934-40FC-A595-BC97A82AB31F}" dt="2025-08-05T08:37:24.622" v="3163" actId="26606"/>
          <ac:spMkLst>
            <pc:docMk/>
            <pc:sldMk cId="0" sldId="299"/>
            <ac:spMk id="19464" creationId="{EA9451A4-9F35-8E20-963D-7195E28B7CEF}"/>
          </ac:spMkLst>
        </pc:spChg>
        <pc:spChg chg="add mod">
          <ac:chgData name="Bryson, Declan" userId="f2c03bb0-c178-4621-a9dc-2b8938c755a0" providerId="ADAL" clId="{025143C6-F934-40FC-A595-BC97A82AB31F}" dt="2025-08-05T08:37:24.622" v="3163" actId="26606"/>
          <ac:spMkLst>
            <pc:docMk/>
            <pc:sldMk cId="0" sldId="299"/>
            <ac:spMk id="19466" creationId="{A4CD934E-8BB7-C295-5D7E-83D4EF13C520}"/>
          </ac:spMkLst>
        </pc:spChg>
      </pc:sldChg>
      <pc:sldChg chg="addSp delSp modSp mod modClrScheme chgLayout modNotes">
        <pc:chgData name="Bryson, Declan" userId="f2c03bb0-c178-4621-a9dc-2b8938c755a0" providerId="ADAL" clId="{025143C6-F934-40FC-A595-BC97A82AB31F}" dt="2025-08-05T08:33:02.067" v="3104" actId="26606"/>
        <pc:sldMkLst>
          <pc:docMk/>
          <pc:sldMk cId="0" sldId="300"/>
        </pc:sldMkLst>
        <pc:spChg chg="add del mod">
          <ac:chgData name="Bryson, Declan" userId="f2c03bb0-c178-4621-a9dc-2b8938c755a0" providerId="ADAL" clId="{025143C6-F934-40FC-A595-BC97A82AB31F}" dt="2025-08-05T08:32:31.662" v="2871"/>
          <ac:spMkLst>
            <pc:docMk/>
            <pc:sldMk cId="0" sldId="300"/>
            <ac:spMk id="2" creationId="{88FA6A8C-8127-ACBE-3140-5A16BFE81A79}"/>
          </ac:spMkLst>
        </pc:spChg>
        <pc:spChg chg="mod">
          <ac:chgData name="Bryson, Declan" userId="f2c03bb0-c178-4621-a9dc-2b8938c755a0" providerId="ADAL" clId="{025143C6-F934-40FC-A595-BC97A82AB31F}" dt="2025-08-05T08:33:02.067" v="3104" actId="26606"/>
          <ac:spMkLst>
            <pc:docMk/>
            <pc:sldMk cId="0" sldId="300"/>
            <ac:spMk id="4098" creationId="{4E849273-7611-3898-5111-3743EF3ECDC0}"/>
          </ac:spMkLst>
        </pc:spChg>
        <pc:spChg chg="add mod">
          <ac:chgData name="Bryson, Declan" userId="f2c03bb0-c178-4621-a9dc-2b8938c755a0" providerId="ADAL" clId="{025143C6-F934-40FC-A595-BC97A82AB31F}" dt="2025-08-05T08:33:02.067" v="3104" actId="26606"/>
          <ac:spMkLst>
            <pc:docMk/>
            <pc:sldMk cId="0" sldId="300"/>
            <ac:spMk id="4103" creationId="{A3261312-A415-30D0-30B5-E02F16B04458}"/>
          </ac:spMkLst>
        </pc:spChg>
        <pc:spChg chg="add mod">
          <ac:chgData name="Bryson, Declan" userId="f2c03bb0-c178-4621-a9dc-2b8938c755a0" providerId="ADAL" clId="{025143C6-F934-40FC-A595-BC97A82AB31F}" dt="2025-08-05T08:33:02.067" v="3104" actId="26606"/>
          <ac:spMkLst>
            <pc:docMk/>
            <pc:sldMk cId="0" sldId="300"/>
            <ac:spMk id="4105" creationId="{86758A39-C19D-6BAE-FD7A-7A6AAA337008}"/>
          </ac:spMkLst>
        </pc:spChg>
        <pc:spChg chg="add mod">
          <ac:chgData name="Bryson, Declan" userId="f2c03bb0-c178-4621-a9dc-2b8938c755a0" providerId="ADAL" clId="{025143C6-F934-40FC-A595-BC97A82AB31F}" dt="2025-08-05T08:33:02.067" v="3104" actId="26606"/>
          <ac:spMkLst>
            <pc:docMk/>
            <pc:sldMk cId="0" sldId="300"/>
            <ac:spMk id="4107" creationId="{6BB9F34A-92F0-0078-3E5A-1BF9B364F4F4}"/>
          </ac:spMkLst>
        </pc:spChg>
      </pc:sldChg>
      <pc:sldMasterChg chg="modSldLayout">
        <pc:chgData name="Bryson, Declan" userId="f2c03bb0-c178-4621-a9dc-2b8938c755a0" providerId="ADAL" clId="{025143C6-F934-40FC-A595-BC97A82AB31F}" dt="2025-08-05T08:32:31.613" v="2857"/>
        <pc:sldMasterMkLst>
          <pc:docMk/>
          <pc:sldMasterMk cId="0" sldId="2147483662"/>
        </pc:sldMasterMkLst>
        <pc:sldLayoutChg chg="modSp mod">
          <pc:chgData name="Bryson, Declan" userId="f2c03bb0-c178-4621-a9dc-2b8938c755a0" providerId="ADAL" clId="{025143C6-F934-40FC-A595-BC97A82AB31F}" dt="2025-08-05T08:32:31.496" v="2835"/>
          <pc:sldLayoutMkLst>
            <pc:docMk/>
            <pc:sldMasterMk cId="0" sldId="2147483662"/>
            <pc:sldLayoutMk cId="3043230396" sldId="2147483676"/>
          </pc:sldLayoutMkLst>
          <pc:spChg chg="mod">
            <ac:chgData name="Bryson, Declan" userId="f2c03bb0-c178-4621-a9dc-2b8938c755a0" providerId="ADAL" clId="{025143C6-F934-40FC-A595-BC97A82AB31F}" dt="2025-08-05T08:32:31.496" v="2835"/>
            <ac:spMkLst>
              <pc:docMk/>
              <pc:sldMasterMk cId="0" sldId="2147483662"/>
              <pc:sldLayoutMk cId="3043230396" sldId="2147483676"/>
              <ac:spMk id="5" creationId="{DC006DF9-E9C7-8C22-CDA6-E5E45802095F}"/>
            </ac:spMkLst>
          </pc:spChg>
        </pc:sldLayoutChg>
        <pc:sldLayoutChg chg="modSp mod">
          <pc:chgData name="Bryson, Declan" userId="f2c03bb0-c178-4621-a9dc-2b8938c755a0" providerId="ADAL" clId="{025143C6-F934-40FC-A595-BC97A82AB31F}" dt="2025-08-05T08:32:31.507" v="2837"/>
          <pc:sldLayoutMkLst>
            <pc:docMk/>
            <pc:sldMasterMk cId="0" sldId="2147483662"/>
            <pc:sldLayoutMk cId="2336167688" sldId="2147483677"/>
          </pc:sldLayoutMkLst>
          <pc:spChg chg="mod">
            <ac:chgData name="Bryson, Declan" userId="f2c03bb0-c178-4621-a9dc-2b8938c755a0" providerId="ADAL" clId="{025143C6-F934-40FC-A595-BC97A82AB31F}" dt="2025-08-05T08:32:31.507" v="2837"/>
            <ac:spMkLst>
              <pc:docMk/>
              <pc:sldMasterMk cId="0" sldId="2147483662"/>
              <pc:sldLayoutMk cId="2336167688" sldId="2147483677"/>
              <ac:spMk id="5" creationId="{1329957A-DE4D-6327-ED73-F7979B30AF4A}"/>
            </ac:spMkLst>
          </pc:spChg>
        </pc:sldLayoutChg>
        <pc:sldLayoutChg chg="modSp mod">
          <pc:chgData name="Bryson, Declan" userId="f2c03bb0-c178-4621-a9dc-2b8938c755a0" providerId="ADAL" clId="{025143C6-F934-40FC-A595-BC97A82AB31F}" dt="2025-08-05T08:32:31.518" v="2839"/>
          <pc:sldLayoutMkLst>
            <pc:docMk/>
            <pc:sldMasterMk cId="0" sldId="2147483662"/>
            <pc:sldLayoutMk cId="4147522221" sldId="2147483678"/>
          </pc:sldLayoutMkLst>
          <pc:spChg chg="mod">
            <ac:chgData name="Bryson, Declan" userId="f2c03bb0-c178-4621-a9dc-2b8938c755a0" providerId="ADAL" clId="{025143C6-F934-40FC-A595-BC97A82AB31F}" dt="2025-08-05T08:32:31.518" v="2839"/>
            <ac:spMkLst>
              <pc:docMk/>
              <pc:sldMasterMk cId="0" sldId="2147483662"/>
              <pc:sldLayoutMk cId="4147522221" sldId="2147483678"/>
              <ac:spMk id="5" creationId="{738A3BFF-E484-02CC-B3A0-28F08AB702F7}"/>
            </ac:spMkLst>
          </pc:spChg>
        </pc:sldLayoutChg>
        <pc:sldLayoutChg chg="modSp mod">
          <pc:chgData name="Bryson, Declan" userId="f2c03bb0-c178-4621-a9dc-2b8938c755a0" providerId="ADAL" clId="{025143C6-F934-40FC-A595-BC97A82AB31F}" dt="2025-08-05T08:32:31.524" v="2841"/>
          <pc:sldLayoutMkLst>
            <pc:docMk/>
            <pc:sldMasterMk cId="0" sldId="2147483662"/>
            <pc:sldLayoutMk cId="687102504" sldId="2147483679"/>
          </pc:sldLayoutMkLst>
          <pc:spChg chg="mod">
            <ac:chgData name="Bryson, Declan" userId="f2c03bb0-c178-4621-a9dc-2b8938c755a0" providerId="ADAL" clId="{025143C6-F934-40FC-A595-BC97A82AB31F}" dt="2025-08-05T08:32:31.524" v="2841"/>
            <ac:spMkLst>
              <pc:docMk/>
              <pc:sldMasterMk cId="0" sldId="2147483662"/>
              <pc:sldLayoutMk cId="687102504" sldId="2147483679"/>
              <ac:spMk id="6" creationId="{6E474E8C-BBED-E1DE-6452-FFE3C134C1EC}"/>
            </ac:spMkLst>
          </pc:spChg>
        </pc:sldLayoutChg>
        <pc:sldLayoutChg chg="modSp mod">
          <pc:chgData name="Bryson, Declan" userId="f2c03bb0-c178-4621-a9dc-2b8938c755a0" providerId="ADAL" clId="{025143C6-F934-40FC-A595-BC97A82AB31F}" dt="2025-08-05T08:32:31.539" v="2843"/>
          <pc:sldLayoutMkLst>
            <pc:docMk/>
            <pc:sldMasterMk cId="0" sldId="2147483662"/>
            <pc:sldLayoutMk cId="111592622" sldId="2147483680"/>
          </pc:sldLayoutMkLst>
          <pc:spChg chg="mod">
            <ac:chgData name="Bryson, Declan" userId="f2c03bb0-c178-4621-a9dc-2b8938c755a0" providerId="ADAL" clId="{025143C6-F934-40FC-A595-BC97A82AB31F}" dt="2025-08-05T08:32:31.539" v="2843"/>
            <ac:spMkLst>
              <pc:docMk/>
              <pc:sldMasterMk cId="0" sldId="2147483662"/>
              <pc:sldLayoutMk cId="111592622" sldId="2147483680"/>
              <ac:spMk id="8" creationId="{297CC3C9-0B0F-7B65-381C-D3FE24C41D26}"/>
            </ac:spMkLst>
          </pc:spChg>
        </pc:sldLayoutChg>
        <pc:sldLayoutChg chg="modSp mod">
          <pc:chgData name="Bryson, Declan" userId="f2c03bb0-c178-4621-a9dc-2b8938c755a0" providerId="ADAL" clId="{025143C6-F934-40FC-A595-BC97A82AB31F}" dt="2025-08-05T08:32:31.550" v="2845"/>
          <pc:sldLayoutMkLst>
            <pc:docMk/>
            <pc:sldMasterMk cId="0" sldId="2147483662"/>
            <pc:sldLayoutMk cId="3632928340" sldId="2147483681"/>
          </pc:sldLayoutMkLst>
          <pc:spChg chg="mod">
            <ac:chgData name="Bryson, Declan" userId="f2c03bb0-c178-4621-a9dc-2b8938c755a0" providerId="ADAL" clId="{025143C6-F934-40FC-A595-BC97A82AB31F}" dt="2025-08-05T08:32:31.550" v="2845"/>
            <ac:spMkLst>
              <pc:docMk/>
              <pc:sldMasterMk cId="0" sldId="2147483662"/>
              <pc:sldLayoutMk cId="3632928340" sldId="2147483681"/>
              <ac:spMk id="4" creationId="{A7812CFB-FC67-18C5-868F-00CC6162E4AA}"/>
            </ac:spMkLst>
          </pc:spChg>
        </pc:sldLayoutChg>
        <pc:sldLayoutChg chg="modSp mod">
          <pc:chgData name="Bryson, Declan" userId="f2c03bb0-c178-4621-a9dc-2b8938c755a0" providerId="ADAL" clId="{025143C6-F934-40FC-A595-BC97A82AB31F}" dt="2025-08-05T08:32:31.560" v="2847"/>
          <pc:sldLayoutMkLst>
            <pc:docMk/>
            <pc:sldMasterMk cId="0" sldId="2147483662"/>
            <pc:sldLayoutMk cId="1263719263" sldId="2147483682"/>
          </pc:sldLayoutMkLst>
          <pc:spChg chg="mod">
            <ac:chgData name="Bryson, Declan" userId="f2c03bb0-c178-4621-a9dc-2b8938c755a0" providerId="ADAL" clId="{025143C6-F934-40FC-A595-BC97A82AB31F}" dt="2025-08-05T08:32:31.560" v="2847"/>
            <ac:spMkLst>
              <pc:docMk/>
              <pc:sldMasterMk cId="0" sldId="2147483662"/>
              <pc:sldLayoutMk cId="1263719263" sldId="2147483682"/>
              <ac:spMk id="3" creationId="{3E40FAA0-83FC-A958-F486-3A41A2BFC36A}"/>
            </ac:spMkLst>
          </pc:spChg>
        </pc:sldLayoutChg>
        <pc:sldLayoutChg chg="modSp mod">
          <pc:chgData name="Bryson, Declan" userId="f2c03bb0-c178-4621-a9dc-2b8938c755a0" providerId="ADAL" clId="{025143C6-F934-40FC-A595-BC97A82AB31F}" dt="2025-08-05T08:32:31.570" v="2849"/>
          <pc:sldLayoutMkLst>
            <pc:docMk/>
            <pc:sldMasterMk cId="0" sldId="2147483662"/>
            <pc:sldLayoutMk cId="3531415846" sldId="2147483683"/>
          </pc:sldLayoutMkLst>
          <pc:spChg chg="mod">
            <ac:chgData name="Bryson, Declan" userId="f2c03bb0-c178-4621-a9dc-2b8938c755a0" providerId="ADAL" clId="{025143C6-F934-40FC-A595-BC97A82AB31F}" dt="2025-08-05T08:32:31.570" v="2849"/>
            <ac:spMkLst>
              <pc:docMk/>
              <pc:sldMasterMk cId="0" sldId="2147483662"/>
              <pc:sldLayoutMk cId="3531415846" sldId="2147483683"/>
              <ac:spMk id="6" creationId="{B3426569-5F36-0728-EA35-3A0DE4E20899}"/>
            </ac:spMkLst>
          </pc:spChg>
        </pc:sldLayoutChg>
        <pc:sldLayoutChg chg="modSp mod">
          <pc:chgData name="Bryson, Declan" userId="f2c03bb0-c178-4621-a9dc-2b8938c755a0" providerId="ADAL" clId="{025143C6-F934-40FC-A595-BC97A82AB31F}" dt="2025-08-05T08:32:31.581" v="2851"/>
          <pc:sldLayoutMkLst>
            <pc:docMk/>
            <pc:sldMasterMk cId="0" sldId="2147483662"/>
            <pc:sldLayoutMk cId="1314144038" sldId="2147483684"/>
          </pc:sldLayoutMkLst>
          <pc:spChg chg="mod">
            <ac:chgData name="Bryson, Declan" userId="f2c03bb0-c178-4621-a9dc-2b8938c755a0" providerId="ADAL" clId="{025143C6-F934-40FC-A595-BC97A82AB31F}" dt="2025-08-05T08:32:31.581" v="2851"/>
            <ac:spMkLst>
              <pc:docMk/>
              <pc:sldMasterMk cId="0" sldId="2147483662"/>
              <pc:sldLayoutMk cId="1314144038" sldId="2147483684"/>
              <ac:spMk id="6" creationId="{737FE6D2-4886-601E-62FE-E30BC83A0F69}"/>
            </ac:spMkLst>
          </pc:spChg>
        </pc:sldLayoutChg>
        <pc:sldLayoutChg chg="modSp mod">
          <pc:chgData name="Bryson, Declan" userId="f2c03bb0-c178-4621-a9dc-2b8938c755a0" providerId="ADAL" clId="{025143C6-F934-40FC-A595-BC97A82AB31F}" dt="2025-08-05T08:32:31.590" v="2853"/>
          <pc:sldLayoutMkLst>
            <pc:docMk/>
            <pc:sldMasterMk cId="0" sldId="2147483662"/>
            <pc:sldLayoutMk cId="812342659" sldId="2147483685"/>
          </pc:sldLayoutMkLst>
          <pc:spChg chg="mod">
            <ac:chgData name="Bryson, Declan" userId="f2c03bb0-c178-4621-a9dc-2b8938c755a0" providerId="ADAL" clId="{025143C6-F934-40FC-A595-BC97A82AB31F}" dt="2025-08-05T08:32:31.590" v="2853"/>
            <ac:spMkLst>
              <pc:docMk/>
              <pc:sldMasterMk cId="0" sldId="2147483662"/>
              <pc:sldLayoutMk cId="812342659" sldId="2147483685"/>
              <ac:spMk id="5" creationId="{3B998309-CD12-E2A8-2124-8C2511450703}"/>
            </ac:spMkLst>
          </pc:spChg>
        </pc:sldLayoutChg>
        <pc:sldLayoutChg chg="modSp mod">
          <pc:chgData name="Bryson, Declan" userId="f2c03bb0-c178-4621-a9dc-2b8938c755a0" providerId="ADAL" clId="{025143C6-F934-40FC-A595-BC97A82AB31F}" dt="2025-08-05T08:32:31.603" v="2855"/>
          <pc:sldLayoutMkLst>
            <pc:docMk/>
            <pc:sldMasterMk cId="0" sldId="2147483662"/>
            <pc:sldLayoutMk cId="90244896" sldId="2147483686"/>
          </pc:sldLayoutMkLst>
          <pc:spChg chg="mod">
            <ac:chgData name="Bryson, Declan" userId="f2c03bb0-c178-4621-a9dc-2b8938c755a0" providerId="ADAL" clId="{025143C6-F934-40FC-A595-BC97A82AB31F}" dt="2025-08-05T08:32:31.603" v="2855"/>
            <ac:spMkLst>
              <pc:docMk/>
              <pc:sldMasterMk cId="0" sldId="2147483662"/>
              <pc:sldLayoutMk cId="90244896" sldId="2147483686"/>
              <ac:spMk id="5" creationId="{C6593CBB-D0B2-91F5-D0DD-7C5D83A3F943}"/>
            </ac:spMkLst>
          </pc:spChg>
        </pc:sldLayoutChg>
        <pc:sldLayoutChg chg="modSp mod">
          <pc:chgData name="Bryson, Declan" userId="f2c03bb0-c178-4621-a9dc-2b8938c755a0" providerId="ADAL" clId="{025143C6-F934-40FC-A595-BC97A82AB31F}" dt="2025-08-05T08:32:31.613" v="2857"/>
          <pc:sldLayoutMkLst>
            <pc:docMk/>
            <pc:sldMasterMk cId="0" sldId="2147483662"/>
            <pc:sldLayoutMk cId="2646344107" sldId="2147483687"/>
          </pc:sldLayoutMkLst>
          <pc:spChg chg="mod">
            <ac:chgData name="Bryson, Declan" userId="f2c03bb0-c178-4621-a9dc-2b8938c755a0" providerId="ADAL" clId="{025143C6-F934-40FC-A595-BC97A82AB31F}" dt="2025-08-05T08:32:31.613" v="2857"/>
            <ac:spMkLst>
              <pc:docMk/>
              <pc:sldMasterMk cId="0" sldId="2147483662"/>
              <pc:sldLayoutMk cId="2646344107" sldId="2147483687"/>
              <ac:spMk id="6" creationId="{E7646038-7AC1-356B-1DA0-39A7C8A2835B}"/>
            </ac:spMkLst>
          </pc:spChg>
        </pc:sldLayoutChg>
      </pc:sldMasterChg>
      <pc:sldMasterChg chg="modSldLayout">
        <pc:chgData name="Bryson, Declan" userId="f2c03bb0-c178-4621-a9dc-2b8938c755a0" providerId="ADAL" clId="{025143C6-F934-40FC-A595-BC97A82AB31F}" dt="2025-08-05T08:32:50.215" v="3102"/>
        <pc:sldMasterMkLst>
          <pc:docMk/>
          <pc:sldMasterMk cId="846620709" sldId="2147483688"/>
        </pc:sldMasterMkLst>
        <pc:sldLayoutChg chg="modSp">
          <pc:chgData name="Bryson, Declan" userId="f2c03bb0-c178-4621-a9dc-2b8938c755a0" providerId="ADAL" clId="{025143C6-F934-40FC-A595-BC97A82AB31F}" dt="2025-08-05T08:32:50.081" v="3080"/>
          <pc:sldLayoutMkLst>
            <pc:docMk/>
            <pc:sldMasterMk cId="846620709" sldId="2147483688"/>
            <pc:sldLayoutMk cId="40304945" sldId="2147483689"/>
          </pc:sldLayoutMkLst>
          <pc:spChg chg="mod">
            <ac:chgData name="Bryson, Declan" userId="f2c03bb0-c178-4621-a9dc-2b8938c755a0" providerId="ADAL" clId="{025143C6-F934-40FC-A595-BC97A82AB31F}" dt="2025-08-05T08:32:50.081" v="3080"/>
            <ac:spMkLst>
              <pc:docMk/>
              <pc:sldMasterMk cId="846620709" sldId="2147483688"/>
              <pc:sldLayoutMk cId="40304945" sldId="2147483689"/>
              <ac:spMk id="7" creationId="{EA0F1804-2CCB-CB57-EBD3-DF9DA37512F4}"/>
            </ac:spMkLst>
          </pc:spChg>
        </pc:sldLayoutChg>
        <pc:sldLayoutChg chg="modSp">
          <pc:chgData name="Bryson, Declan" userId="f2c03bb0-c178-4621-a9dc-2b8938c755a0" providerId="ADAL" clId="{025143C6-F934-40FC-A595-BC97A82AB31F}" dt="2025-08-05T08:32:50.091" v="3081"/>
          <pc:sldLayoutMkLst>
            <pc:docMk/>
            <pc:sldMasterMk cId="846620709" sldId="2147483688"/>
            <pc:sldLayoutMk cId="3596930845" sldId="2147483690"/>
          </pc:sldLayoutMkLst>
          <pc:spChg chg="mod">
            <ac:chgData name="Bryson, Declan" userId="f2c03bb0-c178-4621-a9dc-2b8938c755a0" providerId="ADAL" clId="{025143C6-F934-40FC-A595-BC97A82AB31F}" dt="2025-08-05T08:32:50.091" v="3081"/>
            <ac:spMkLst>
              <pc:docMk/>
              <pc:sldMasterMk cId="846620709" sldId="2147483688"/>
              <pc:sldLayoutMk cId="3596930845" sldId="2147483690"/>
              <ac:spMk id="5" creationId="{45CC3929-0604-FC3C-F26F-CDCFDF9E1990}"/>
            </ac:spMkLst>
          </pc:spChg>
        </pc:sldLayoutChg>
        <pc:sldLayoutChg chg="modSp">
          <pc:chgData name="Bryson, Declan" userId="f2c03bb0-c178-4621-a9dc-2b8938c755a0" providerId="ADAL" clId="{025143C6-F934-40FC-A595-BC97A82AB31F}" dt="2025-08-05T08:32:50.100" v="3082"/>
          <pc:sldLayoutMkLst>
            <pc:docMk/>
            <pc:sldMasterMk cId="846620709" sldId="2147483688"/>
            <pc:sldLayoutMk cId="672032813" sldId="2147483691"/>
          </pc:sldLayoutMkLst>
          <pc:spChg chg="mod">
            <ac:chgData name="Bryson, Declan" userId="f2c03bb0-c178-4621-a9dc-2b8938c755a0" providerId="ADAL" clId="{025143C6-F934-40FC-A595-BC97A82AB31F}" dt="2025-08-05T08:32:50.100" v="3082"/>
            <ac:spMkLst>
              <pc:docMk/>
              <pc:sldMasterMk cId="846620709" sldId="2147483688"/>
              <pc:sldLayoutMk cId="672032813" sldId="2147483691"/>
              <ac:spMk id="5" creationId="{B5A9425A-9E5A-94E2-7556-EDD96226E1F2}"/>
            </ac:spMkLst>
          </pc:spChg>
        </pc:sldLayoutChg>
        <pc:sldLayoutChg chg="modSp">
          <pc:chgData name="Bryson, Declan" userId="f2c03bb0-c178-4621-a9dc-2b8938c755a0" providerId="ADAL" clId="{025143C6-F934-40FC-A595-BC97A82AB31F}" dt="2025-08-05T08:32:50.108" v="3083"/>
          <pc:sldLayoutMkLst>
            <pc:docMk/>
            <pc:sldMasterMk cId="846620709" sldId="2147483688"/>
            <pc:sldLayoutMk cId="4249893443" sldId="2147483692"/>
          </pc:sldLayoutMkLst>
          <pc:spChg chg="mod">
            <ac:chgData name="Bryson, Declan" userId="f2c03bb0-c178-4621-a9dc-2b8938c755a0" providerId="ADAL" clId="{025143C6-F934-40FC-A595-BC97A82AB31F}" dt="2025-08-05T08:32:50.108" v="3083"/>
            <ac:spMkLst>
              <pc:docMk/>
              <pc:sldMasterMk cId="846620709" sldId="2147483688"/>
              <pc:sldLayoutMk cId="4249893443" sldId="2147483692"/>
              <ac:spMk id="6" creationId="{25D9A45A-6EB3-D4F5-CEC7-C8B168D53A00}"/>
            </ac:spMkLst>
          </pc:spChg>
        </pc:sldLayoutChg>
        <pc:sldLayoutChg chg="modSp">
          <pc:chgData name="Bryson, Declan" userId="f2c03bb0-c178-4621-a9dc-2b8938c755a0" providerId="ADAL" clId="{025143C6-F934-40FC-A595-BC97A82AB31F}" dt="2025-08-05T08:32:50.117" v="3084"/>
          <pc:sldLayoutMkLst>
            <pc:docMk/>
            <pc:sldMasterMk cId="846620709" sldId="2147483688"/>
            <pc:sldLayoutMk cId="1019276575" sldId="2147483693"/>
          </pc:sldLayoutMkLst>
          <pc:spChg chg="mod">
            <ac:chgData name="Bryson, Declan" userId="f2c03bb0-c178-4621-a9dc-2b8938c755a0" providerId="ADAL" clId="{025143C6-F934-40FC-A595-BC97A82AB31F}" dt="2025-08-05T08:32:50.117" v="3084"/>
            <ac:spMkLst>
              <pc:docMk/>
              <pc:sldMasterMk cId="846620709" sldId="2147483688"/>
              <pc:sldLayoutMk cId="1019276575" sldId="2147483693"/>
              <ac:spMk id="8" creationId="{F762742C-BB6F-D5C7-BFD2-BC57141E52D6}"/>
            </ac:spMkLst>
          </pc:spChg>
        </pc:sldLayoutChg>
        <pc:sldLayoutChg chg="modSp">
          <pc:chgData name="Bryson, Declan" userId="f2c03bb0-c178-4621-a9dc-2b8938c755a0" providerId="ADAL" clId="{025143C6-F934-40FC-A595-BC97A82AB31F}" dt="2025-08-05T08:32:50.121" v="3085"/>
          <pc:sldLayoutMkLst>
            <pc:docMk/>
            <pc:sldMasterMk cId="846620709" sldId="2147483688"/>
            <pc:sldLayoutMk cId="264766616" sldId="2147483694"/>
          </pc:sldLayoutMkLst>
          <pc:spChg chg="mod">
            <ac:chgData name="Bryson, Declan" userId="f2c03bb0-c178-4621-a9dc-2b8938c755a0" providerId="ADAL" clId="{025143C6-F934-40FC-A595-BC97A82AB31F}" dt="2025-08-05T08:32:50.121" v="3085"/>
            <ac:spMkLst>
              <pc:docMk/>
              <pc:sldMasterMk cId="846620709" sldId="2147483688"/>
              <pc:sldLayoutMk cId="264766616" sldId="2147483694"/>
              <ac:spMk id="4" creationId="{857CDD2A-AE92-3FAA-D1A3-B1D09E6CA37F}"/>
            </ac:spMkLst>
          </pc:spChg>
        </pc:sldLayoutChg>
        <pc:sldLayoutChg chg="modSp">
          <pc:chgData name="Bryson, Declan" userId="f2c03bb0-c178-4621-a9dc-2b8938c755a0" providerId="ADAL" clId="{025143C6-F934-40FC-A595-BC97A82AB31F}" dt="2025-08-05T08:32:50.130" v="3086"/>
          <pc:sldLayoutMkLst>
            <pc:docMk/>
            <pc:sldMasterMk cId="846620709" sldId="2147483688"/>
            <pc:sldLayoutMk cId="2463986375" sldId="2147483695"/>
          </pc:sldLayoutMkLst>
          <pc:spChg chg="mod">
            <ac:chgData name="Bryson, Declan" userId="f2c03bb0-c178-4621-a9dc-2b8938c755a0" providerId="ADAL" clId="{025143C6-F934-40FC-A595-BC97A82AB31F}" dt="2025-08-05T08:32:50.130" v="3086"/>
            <ac:spMkLst>
              <pc:docMk/>
              <pc:sldMasterMk cId="846620709" sldId="2147483688"/>
              <pc:sldLayoutMk cId="2463986375" sldId="2147483695"/>
              <ac:spMk id="3" creationId="{9033C488-44AB-CEC3-97AC-270784CCBCC0}"/>
            </ac:spMkLst>
          </pc:spChg>
        </pc:sldLayoutChg>
        <pc:sldLayoutChg chg="modSp">
          <pc:chgData name="Bryson, Declan" userId="f2c03bb0-c178-4621-a9dc-2b8938c755a0" providerId="ADAL" clId="{025143C6-F934-40FC-A595-BC97A82AB31F}" dt="2025-08-05T08:32:50.134" v="3087"/>
          <pc:sldLayoutMkLst>
            <pc:docMk/>
            <pc:sldMasterMk cId="846620709" sldId="2147483688"/>
            <pc:sldLayoutMk cId="105238723" sldId="2147483696"/>
          </pc:sldLayoutMkLst>
          <pc:spChg chg="mod">
            <ac:chgData name="Bryson, Declan" userId="f2c03bb0-c178-4621-a9dc-2b8938c755a0" providerId="ADAL" clId="{025143C6-F934-40FC-A595-BC97A82AB31F}" dt="2025-08-05T08:32:50.134" v="3087"/>
            <ac:spMkLst>
              <pc:docMk/>
              <pc:sldMasterMk cId="846620709" sldId="2147483688"/>
              <pc:sldLayoutMk cId="105238723" sldId="2147483696"/>
              <ac:spMk id="6" creationId="{51C9CAC8-3E28-C2B7-374B-5B8BAF06EB23}"/>
            </ac:spMkLst>
          </pc:spChg>
        </pc:sldLayoutChg>
        <pc:sldLayoutChg chg="modSp">
          <pc:chgData name="Bryson, Declan" userId="f2c03bb0-c178-4621-a9dc-2b8938c755a0" providerId="ADAL" clId="{025143C6-F934-40FC-A595-BC97A82AB31F}" dt="2025-08-05T08:32:50.142" v="3088"/>
          <pc:sldLayoutMkLst>
            <pc:docMk/>
            <pc:sldMasterMk cId="846620709" sldId="2147483688"/>
            <pc:sldLayoutMk cId="502813823" sldId="2147483697"/>
          </pc:sldLayoutMkLst>
          <pc:spChg chg="mod">
            <ac:chgData name="Bryson, Declan" userId="f2c03bb0-c178-4621-a9dc-2b8938c755a0" providerId="ADAL" clId="{025143C6-F934-40FC-A595-BC97A82AB31F}" dt="2025-08-05T08:32:50.142" v="3088"/>
            <ac:spMkLst>
              <pc:docMk/>
              <pc:sldMasterMk cId="846620709" sldId="2147483688"/>
              <pc:sldLayoutMk cId="502813823" sldId="2147483697"/>
              <ac:spMk id="5" creationId="{B5C426D4-DDF3-86E0-21AE-47FC47367B4B}"/>
            </ac:spMkLst>
          </pc:spChg>
        </pc:sldLayoutChg>
        <pc:sldLayoutChg chg="modSp mod">
          <pc:chgData name="Bryson, Declan" userId="f2c03bb0-c178-4621-a9dc-2b8938c755a0" providerId="ADAL" clId="{025143C6-F934-40FC-A595-BC97A82AB31F}" dt="2025-08-05T08:32:50.152" v="3090"/>
          <pc:sldLayoutMkLst>
            <pc:docMk/>
            <pc:sldMasterMk cId="846620709" sldId="2147483688"/>
            <pc:sldLayoutMk cId="3418727068" sldId="2147483698"/>
          </pc:sldLayoutMkLst>
          <pc:spChg chg="mod">
            <ac:chgData name="Bryson, Declan" userId="f2c03bb0-c178-4621-a9dc-2b8938c755a0" providerId="ADAL" clId="{025143C6-F934-40FC-A595-BC97A82AB31F}" dt="2025-08-05T08:32:50.152" v="3090"/>
            <ac:spMkLst>
              <pc:docMk/>
              <pc:sldMasterMk cId="846620709" sldId="2147483688"/>
              <pc:sldLayoutMk cId="3418727068" sldId="2147483698"/>
              <ac:spMk id="6" creationId="{4C6E3F63-5A2F-D286-70F3-4DE8BF40A5D1}"/>
            </ac:spMkLst>
          </pc:spChg>
        </pc:sldLayoutChg>
        <pc:sldLayoutChg chg="modSp mod">
          <pc:chgData name="Bryson, Declan" userId="f2c03bb0-c178-4621-a9dc-2b8938c755a0" providerId="ADAL" clId="{025143C6-F934-40FC-A595-BC97A82AB31F}" dt="2025-08-05T08:32:50.163" v="3092"/>
          <pc:sldLayoutMkLst>
            <pc:docMk/>
            <pc:sldMasterMk cId="846620709" sldId="2147483688"/>
            <pc:sldLayoutMk cId="3148026944" sldId="2147483699"/>
          </pc:sldLayoutMkLst>
          <pc:spChg chg="mod">
            <ac:chgData name="Bryson, Declan" userId="f2c03bb0-c178-4621-a9dc-2b8938c755a0" providerId="ADAL" clId="{025143C6-F934-40FC-A595-BC97A82AB31F}" dt="2025-08-05T08:32:50.163" v="3092"/>
            <ac:spMkLst>
              <pc:docMk/>
              <pc:sldMasterMk cId="846620709" sldId="2147483688"/>
              <pc:sldLayoutMk cId="3148026944" sldId="2147483699"/>
              <ac:spMk id="5" creationId="{2E71FB03-D33C-B52A-BD45-1AB0FEBCE224}"/>
            </ac:spMkLst>
          </pc:spChg>
        </pc:sldLayoutChg>
        <pc:sldLayoutChg chg="modSp mod">
          <pc:chgData name="Bryson, Declan" userId="f2c03bb0-c178-4621-a9dc-2b8938c755a0" providerId="ADAL" clId="{025143C6-F934-40FC-A595-BC97A82AB31F}" dt="2025-08-05T08:32:50.172" v="3094"/>
          <pc:sldLayoutMkLst>
            <pc:docMk/>
            <pc:sldMasterMk cId="846620709" sldId="2147483688"/>
            <pc:sldLayoutMk cId="1869914277" sldId="2147483700"/>
          </pc:sldLayoutMkLst>
          <pc:spChg chg="mod">
            <ac:chgData name="Bryson, Declan" userId="f2c03bb0-c178-4621-a9dc-2b8938c755a0" providerId="ADAL" clId="{025143C6-F934-40FC-A595-BC97A82AB31F}" dt="2025-08-05T08:32:50.172" v="3094"/>
            <ac:spMkLst>
              <pc:docMk/>
              <pc:sldMasterMk cId="846620709" sldId="2147483688"/>
              <pc:sldLayoutMk cId="1869914277" sldId="2147483700"/>
              <ac:spMk id="7" creationId="{98633F73-6D2D-CA8C-E7FF-6A57A12436DF}"/>
            </ac:spMkLst>
          </pc:spChg>
        </pc:sldLayoutChg>
        <pc:sldLayoutChg chg="modSp mod">
          <pc:chgData name="Bryson, Declan" userId="f2c03bb0-c178-4621-a9dc-2b8938c755a0" providerId="ADAL" clId="{025143C6-F934-40FC-A595-BC97A82AB31F}" dt="2025-08-05T08:32:50.181" v="3096"/>
          <pc:sldLayoutMkLst>
            <pc:docMk/>
            <pc:sldMasterMk cId="846620709" sldId="2147483688"/>
            <pc:sldLayoutMk cId="3759844515" sldId="2147483701"/>
          </pc:sldLayoutMkLst>
          <pc:spChg chg="mod">
            <ac:chgData name="Bryson, Declan" userId="f2c03bb0-c178-4621-a9dc-2b8938c755a0" providerId="ADAL" clId="{025143C6-F934-40FC-A595-BC97A82AB31F}" dt="2025-08-05T08:32:50.181" v="3096"/>
            <ac:spMkLst>
              <pc:docMk/>
              <pc:sldMasterMk cId="846620709" sldId="2147483688"/>
              <pc:sldLayoutMk cId="3759844515" sldId="2147483701"/>
              <ac:spMk id="5" creationId="{385457C3-E8F4-529D-B9B2-5A4A574BF882}"/>
            </ac:spMkLst>
          </pc:spChg>
        </pc:sldLayoutChg>
        <pc:sldLayoutChg chg="modSp mod">
          <pc:chgData name="Bryson, Declan" userId="f2c03bb0-c178-4621-a9dc-2b8938c755a0" providerId="ADAL" clId="{025143C6-F934-40FC-A595-BC97A82AB31F}" dt="2025-08-05T08:32:50.194" v="3098"/>
          <pc:sldLayoutMkLst>
            <pc:docMk/>
            <pc:sldMasterMk cId="846620709" sldId="2147483688"/>
            <pc:sldLayoutMk cId="3433214344" sldId="2147483702"/>
          </pc:sldLayoutMkLst>
          <pc:spChg chg="mod">
            <ac:chgData name="Bryson, Declan" userId="f2c03bb0-c178-4621-a9dc-2b8938c755a0" providerId="ADAL" clId="{025143C6-F934-40FC-A595-BC97A82AB31F}" dt="2025-08-05T08:32:50.194" v="3098"/>
            <ac:spMkLst>
              <pc:docMk/>
              <pc:sldMasterMk cId="846620709" sldId="2147483688"/>
              <pc:sldLayoutMk cId="3433214344" sldId="2147483702"/>
              <ac:spMk id="7" creationId="{1FB05740-A8B1-E8F1-C363-51221A67FAAF}"/>
            </ac:spMkLst>
          </pc:spChg>
        </pc:sldLayoutChg>
        <pc:sldLayoutChg chg="modSp mod">
          <pc:chgData name="Bryson, Declan" userId="f2c03bb0-c178-4621-a9dc-2b8938c755a0" providerId="ADAL" clId="{025143C6-F934-40FC-A595-BC97A82AB31F}" dt="2025-08-05T08:32:50.202" v="3100"/>
          <pc:sldLayoutMkLst>
            <pc:docMk/>
            <pc:sldMasterMk cId="846620709" sldId="2147483688"/>
            <pc:sldLayoutMk cId="3402075167" sldId="2147483703"/>
          </pc:sldLayoutMkLst>
          <pc:spChg chg="mod">
            <ac:chgData name="Bryson, Declan" userId="f2c03bb0-c178-4621-a9dc-2b8938c755a0" providerId="ADAL" clId="{025143C6-F934-40FC-A595-BC97A82AB31F}" dt="2025-08-05T08:32:50.202" v="3100"/>
            <ac:spMkLst>
              <pc:docMk/>
              <pc:sldMasterMk cId="846620709" sldId="2147483688"/>
              <pc:sldLayoutMk cId="3402075167" sldId="2147483703"/>
              <ac:spMk id="5" creationId="{A4836DE9-957F-B838-EB70-371861FFA9FF}"/>
            </ac:spMkLst>
          </pc:spChg>
        </pc:sldLayoutChg>
        <pc:sldLayoutChg chg="modSp">
          <pc:chgData name="Bryson, Declan" userId="f2c03bb0-c178-4621-a9dc-2b8938c755a0" providerId="ADAL" clId="{025143C6-F934-40FC-A595-BC97A82AB31F}" dt="2025-08-05T08:32:50.210" v="3101"/>
          <pc:sldLayoutMkLst>
            <pc:docMk/>
            <pc:sldMasterMk cId="846620709" sldId="2147483688"/>
            <pc:sldLayoutMk cId="1816043024" sldId="2147483704"/>
          </pc:sldLayoutMkLst>
          <pc:spChg chg="mod">
            <ac:chgData name="Bryson, Declan" userId="f2c03bb0-c178-4621-a9dc-2b8938c755a0" providerId="ADAL" clId="{025143C6-F934-40FC-A595-BC97A82AB31F}" dt="2025-08-05T08:32:50.210" v="3101"/>
            <ac:spMkLst>
              <pc:docMk/>
              <pc:sldMasterMk cId="846620709" sldId="2147483688"/>
              <pc:sldLayoutMk cId="1816043024" sldId="2147483704"/>
              <ac:spMk id="5" creationId="{FC83C711-A2D3-9A02-50F9-B96B92407562}"/>
            </ac:spMkLst>
          </pc:spChg>
        </pc:sldLayoutChg>
        <pc:sldLayoutChg chg="modSp">
          <pc:chgData name="Bryson, Declan" userId="f2c03bb0-c178-4621-a9dc-2b8938c755a0" providerId="ADAL" clId="{025143C6-F934-40FC-A595-BC97A82AB31F}" dt="2025-08-05T08:32:50.215" v="3102"/>
          <pc:sldLayoutMkLst>
            <pc:docMk/>
            <pc:sldMasterMk cId="846620709" sldId="2147483688"/>
            <pc:sldLayoutMk cId="605092948" sldId="2147483705"/>
          </pc:sldLayoutMkLst>
          <pc:spChg chg="mod">
            <ac:chgData name="Bryson, Declan" userId="f2c03bb0-c178-4621-a9dc-2b8938c755a0" providerId="ADAL" clId="{025143C6-F934-40FC-A595-BC97A82AB31F}" dt="2025-08-05T08:32:50.215" v="3102"/>
            <ac:spMkLst>
              <pc:docMk/>
              <pc:sldMasterMk cId="846620709" sldId="2147483688"/>
              <pc:sldLayoutMk cId="605092948" sldId="2147483705"/>
              <ac:spMk id="5" creationId="{94C40921-837F-4661-7085-FDEF923500F8}"/>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ABE4B674-845F-86A4-D2BF-95C7CB085158}"/>
              </a:ext>
            </a:extLst>
          </p:cNvPr>
          <p:cNvSpPr>
            <a:spLocks noGrp="1" noChangeArrowheads="1"/>
          </p:cNvSpPr>
          <p:nvPr>
            <p:ph type="hdr" sz="quarte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lgn="ctr">
              <a:defRPr/>
            </a:pPr>
            <a:endParaRPr lang="en-GB"/>
          </a:p>
        </p:txBody>
      </p:sp>
      <p:sp>
        <p:nvSpPr>
          <p:cNvPr id="60419" name="Rectangle 3">
            <a:extLst>
              <a:ext uri="{FF2B5EF4-FFF2-40B4-BE49-F238E27FC236}">
                <a16:creationId xmlns:a16="http://schemas.microsoft.com/office/drawing/2014/main" id="{68C5C786-C9B6-0767-0548-505437A1BE7A}"/>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GB"/>
          </a:p>
        </p:txBody>
      </p:sp>
      <p:sp>
        <p:nvSpPr>
          <p:cNvPr id="60420" name="Rectangle 4">
            <a:extLst>
              <a:ext uri="{FF2B5EF4-FFF2-40B4-BE49-F238E27FC236}">
                <a16:creationId xmlns:a16="http://schemas.microsoft.com/office/drawing/2014/main" id="{5A7BEDCD-AC05-F978-364C-BD809C099E3B}"/>
              </a:ext>
            </a:extLst>
          </p:cNvPr>
          <p:cNvSpPr>
            <a:spLocks noGrp="1" noChangeArrowheads="1"/>
          </p:cNvSpPr>
          <p:nvPr>
            <p:ph type="ftr" sz="quarter" idx="2"/>
          </p:nvPr>
        </p:nvSpPr>
        <p:spPr bwMode="auto">
          <a:xfrm>
            <a:off x="0" y="86852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lgn="ctr">
              <a:defRPr/>
            </a:pPr>
            <a:endParaRPr lang="en-GB"/>
          </a:p>
        </p:txBody>
      </p:sp>
      <p:sp>
        <p:nvSpPr>
          <p:cNvPr id="60421" name="Rectangle 5">
            <a:extLst>
              <a:ext uri="{FF2B5EF4-FFF2-40B4-BE49-F238E27FC236}">
                <a16:creationId xmlns:a16="http://schemas.microsoft.com/office/drawing/2014/main" id="{5F513118-9CD7-98BC-599A-E2472E3A7A7B}"/>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6A069CB7-A520-4FD5-8EAB-710866434D99}" type="slidenum">
              <a:rPr lang="en-GB" altLang="en-US"/>
              <a:pPr/>
              <a:t>‹#›</a:t>
            </a:fld>
            <a:endParaRPr lang="en-GB"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858000" cy="458788"/>
          </a:xfrm>
          <a:prstGeom prst="rect">
            <a:avLst/>
          </a:prstGeom>
        </p:spPr>
        <p:txBody>
          <a:bodyPr vert="horz" lIns="91440" tIns="45720" rIns="91440" bIns="45720" rtlCol="0"/>
          <a:lstStyle>
            <a:lvl1pPr algn="ctr">
              <a:defRPr lang="en-GB"/>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7B9D82-8E46-456C-875F-D4C8CA31B1C6}" type="datetimeFigureOut">
              <a:rPr lang="en-GB" smtClean="0"/>
              <a:t>05/08/2025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6858000" cy="458787"/>
          </a:xfrm>
          <a:prstGeom prst="rect">
            <a:avLst/>
          </a:prstGeom>
        </p:spPr>
        <p:txBody>
          <a:bodyPr vert="horz" lIns="91440" tIns="45720" rIns="91440" bIns="45720" rtlCol="0" anchor="b"/>
          <a:lstStyle>
            <a:lvl1pPr algn="ctr">
              <a:defRPr lang="en-GB"/>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D890F-E9B9-4BEE-8ECC-36E5212076FC}" type="slidenum">
              <a:rPr lang="en-GB" smtClean="0"/>
              <a:t>‹#›</a:t>
            </a:fld>
            <a:endParaRPr lang="en-GB"/>
          </a:p>
        </p:txBody>
      </p:sp>
    </p:spTree>
    <p:extLst>
      <p:ext uri="{BB962C8B-B14F-4D97-AF65-F5344CB8AC3E}">
        <p14:creationId xmlns:p14="http://schemas.microsoft.com/office/powerpoint/2010/main" val="216750861"/>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a:t>
            </a:fld>
            <a:endParaRPr lang="en-GB"/>
          </a:p>
        </p:txBody>
      </p:sp>
    </p:spTree>
    <p:extLst>
      <p:ext uri="{BB962C8B-B14F-4D97-AF65-F5344CB8AC3E}">
        <p14:creationId xmlns:p14="http://schemas.microsoft.com/office/powerpoint/2010/main" val="23496113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10</a:t>
            </a:fld>
            <a:endParaRPr lang="en-GB"/>
          </a:p>
        </p:txBody>
      </p:sp>
    </p:spTree>
    <p:extLst>
      <p:ext uri="{BB962C8B-B14F-4D97-AF65-F5344CB8AC3E}">
        <p14:creationId xmlns:p14="http://schemas.microsoft.com/office/powerpoint/2010/main" val="358971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11</a:t>
            </a:fld>
            <a:endParaRPr lang="en-GB"/>
          </a:p>
        </p:txBody>
      </p:sp>
    </p:spTree>
    <p:extLst>
      <p:ext uri="{BB962C8B-B14F-4D97-AF65-F5344CB8AC3E}">
        <p14:creationId xmlns:p14="http://schemas.microsoft.com/office/powerpoint/2010/main" val="1603194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12</a:t>
            </a:fld>
            <a:endParaRPr lang="en-GB"/>
          </a:p>
        </p:txBody>
      </p:sp>
    </p:spTree>
    <p:extLst>
      <p:ext uri="{BB962C8B-B14F-4D97-AF65-F5344CB8AC3E}">
        <p14:creationId xmlns:p14="http://schemas.microsoft.com/office/powerpoint/2010/main" val="39638280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13</a:t>
            </a:fld>
            <a:endParaRPr lang="en-GB"/>
          </a:p>
        </p:txBody>
      </p:sp>
    </p:spTree>
    <p:extLst>
      <p:ext uri="{BB962C8B-B14F-4D97-AF65-F5344CB8AC3E}">
        <p14:creationId xmlns:p14="http://schemas.microsoft.com/office/powerpoint/2010/main" val="103016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14</a:t>
            </a:fld>
            <a:endParaRPr lang="en-GB"/>
          </a:p>
        </p:txBody>
      </p:sp>
    </p:spTree>
    <p:extLst>
      <p:ext uri="{BB962C8B-B14F-4D97-AF65-F5344CB8AC3E}">
        <p14:creationId xmlns:p14="http://schemas.microsoft.com/office/powerpoint/2010/main" val="29169398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15</a:t>
            </a:fld>
            <a:endParaRPr lang="en-GB"/>
          </a:p>
        </p:txBody>
      </p:sp>
    </p:spTree>
    <p:extLst>
      <p:ext uri="{BB962C8B-B14F-4D97-AF65-F5344CB8AC3E}">
        <p14:creationId xmlns:p14="http://schemas.microsoft.com/office/powerpoint/2010/main" val="943592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16</a:t>
            </a:fld>
            <a:endParaRPr lang="en-GB"/>
          </a:p>
        </p:txBody>
      </p:sp>
    </p:spTree>
    <p:extLst>
      <p:ext uri="{BB962C8B-B14F-4D97-AF65-F5344CB8AC3E}">
        <p14:creationId xmlns:p14="http://schemas.microsoft.com/office/powerpoint/2010/main" val="1974875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17</a:t>
            </a:fld>
            <a:endParaRPr lang="en-GB"/>
          </a:p>
        </p:txBody>
      </p:sp>
    </p:spTree>
    <p:extLst>
      <p:ext uri="{BB962C8B-B14F-4D97-AF65-F5344CB8AC3E}">
        <p14:creationId xmlns:p14="http://schemas.microsoft.com/office/powerpoint/2010/main" val="3783824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18</a:t>
            </a:fld>
            <a:endParaRPr lang="en-GB"/>
          </a:p>
        </p:txBody>
      </p:sp>
    </p:spTree>
    <p:extLst>
      <p:ext uri="{BB962C8B-B14F-4D97-AF65-F5344CB8AC3E}">
        <p14:creationId xmlns:p14="http://schemas.microsoft.com/office/powerpoint/2010/main" val="36572744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19</a:t>
            </a:fld>
            <a:endParaRPr lang="en-GB"/>
          </a:p>
        </p:txBody>
      </p:sp>
    </p:spTree>
    <p:extLst>
      <p:ext uri="{BB962C8B-B14F-4D97-AF65-F5344CB8AC3E}">
        <p14:creationId xmlns:p14="http://schemas.microsoft.com/office/powerpoint/2010/main" val="40775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a:t>
            </a:fld>
            <a:endParaRPr lang="en-GB"/>
          </a:p>
        </p:txBody>
      </p:sp>
    </p:spTree>
    <p:extLst>
      <p:ext uri="{BB962C8B-B14F-4D97-AF65-F5344CB8AC3E}">
        <p14:creationId xmlns:p14="http://schemas.microsoft.com/office/powerpoint/2010/main" val="30549104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20</a:t>
            </a:fld>
            <a:endParaRPr lang="en-GB"/>
          </a:p>
        </p:txBody>
      </p:sp>
    </p:spTree>
    <p:extLst>
      <p:ext uri="{BB962C8B-B14F-4D97-AF65-F5344CB8AC3E}">
        <p14:creationId xmlns:p14="http://schemas.microsoft.com/office/powerpoint/2010/main" val="31357990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21</a:t>
            </a:fld>
            <a:endParaRPr lang="en-GB"/>
          </a:p>
        </p:txBody>
      </p:sp>
    </p:spTree>
    <p:extLst>
      <p:ext uri="{BB962C8B-B14F-4D97-AF65-F5344CB8AC3E}">
        <p14:creationId xmlns:p14="http://schemas.microsoft.com/office/powerpoint/2010/main" val="10337507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22</a:t>
            </a:fld>
            <a:endParaRPr lang="en-GB"/>
          </a:p>
        </p:txBody>
      </p:sp>
    </p:spTree>
    <p:extLst>
      <p:ext uri="{BB962C8B-B14F-4D97-AF65-F5344CB8AC3E}">
        <p14:creationId xmlns:p14="http://schemas.microsoft.com/office/powerpoint/2010/main" val="37154877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23</a:t>
            </a:fld>
            <a:endParaRPr lang="en-GB"/>
          </a:p>
        </p:txBody>
      </p:sp>
    </p:spTree>
    <p:extLst>
      <p:ext uri="{BB962C8B-B14F-4D97-AF65-F5344CB8AC3E}">
        <p14:creationId xmlns:p14="http://schemas.microsoft.com/office/powerpoint/2010/main" val="19644572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24</a:t>
            </a:fld>
            <a:endParaRPr lang="en-GB"/>
          </a:p>
        </p:txBody>
      </p:sp>
    </p:spTree>
    <p:extLst>
      <p:ext uri="{BB962C8B-B14F-4D97-AF65-F5344CB8AC3E}">
        <p14:creationId xmlns:p14="http://schemas.microsoft.com/office/powerpoint/2010/main" val="3591796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25</a:t>
            </a:fld>
            <a:endParaRPr lang="en-GB"/>
          </a:p>
        </p:txBody>
      </p:sp>
    </p:spTree>
    <p:extLst>
      <p:ext uri="{BB962C8B-B14F-4D97-AF65-F5344CB8AC3E}">
        <p14:creationId xmlns:p14="http://schemas.microsoft.com/office/powerpoint/2010/main" val="22012991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26</a:t>
            </a:fld>
            <a:endParaRPr lang="en-GB"/>
          </a:p>
        </p:txBody>
      </p:sp>
    </p:spTree>
    <p:extLst>
      <p:ext uri="{BB962C8B-B14F-4D97-AF65-F5344CB8AC3E}">
        <p14:creationId xmlns:p14="http://schemas.microsoft.com/office/powerpoint/2010/main" val="2126517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27</a:t>
            </a:fld>
            <a:endParaRPr lang="en-GB"/>
          </a:p>
        </p:txBody>
      </p:sp>
    </p:spTree>
    <p:extLst>
      <p:ext uri="{BB962C8B-B14F-4D97-AF65-F5344CB8AC3E}">
        <p14:creationId xmlns:p14="http://schemas.microsoft.com/office/powerpoint/2010/main" val="2768223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28</a:t>
            </a:fld>
            <a:endParaRPr lang="en-GB"/>
          </a:p>
        </p:txBody>
      </p:sp>
    </p:spTree>
    <p:extLst>
      <p:ext uri="{BB962C8B-B14F-4D97-AF65-F5344CB8AC3E}">
        <p14:creationId xmlns:p14="http://schemas.microsoft.com/office/powerpoint/2010/main" val="34421498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29</a:t>
            </a:fld>
            <a:endParaRPr lang="en-GB"/>
          </a:p>
        </p:txBody>
      </p:sp>
    </p:spTree>
    <p:extLst>
      <p:ext uri="{BB962C8B-B14F-4D97-AF65-F5344CB8AC3E}">
        <p14:creationId xmlns:p14="http://schemas.microsoft.com/office/powerpoint/2010/main" val="102603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3</a:t>
            </a:fld>
            <a:endParaRPr lang="en-GB"/>
          </a:p>
        </p:txBody>
      </p:sp>
    </p:spTree>
    <p:extLst>
      <p:ext uri="{BB962C8B-B14F-4D97-AF65-F5344CB8AC3E}">
        <p14:creationId xmlns:p14="http://schemas.microsoft.com/office/powerpoint/2010/main" val="41079618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30</a:t>
            </a:fld>
            <a:endParaRPr lang="en-GB"/>
          </a:p>
        </p:txBody>
      </p:sp>
    </p:spTree>
    <p:extLst>
      <p:ext uri="{BB962C8B-B14F-4D97-AF65-F5344CB8AC3E}">
        <p14:creationId xmlns:p14="http://schemas.microsoft.com/office/powerpoint/2010/main" val="280942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4</a:t>
            </a:fld>
            <a:endParaRPr lang="en-GB"/>
          </a:p>
        </p:txBody>
      </p:sp>
    </p:spTree>
    <p:extLst>
      <p:ext uri="{BB962C8B-B14F-4D97-AF65-F5344CB8AC3E}">
        <p14:creationId xmlns:p14="http://schemas.microsoft.com/office/powerpoint/2010/main" val="3797193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5</a:t>
            </a:fld>
            <a:endParaRPr lang="en-GB"/>
          </a:p>
        </p:txBody>
      </p:sp>
    </p:spTree>
    <p:extLst>
      <p:ext uri="{BB962C8B-B14F-4D97-AF65-F5344CB8AC3E}">
        <p14:creationId xmlns:p14="http://schemas.microsoft.com/office/powerpoint/2010/main" val="15561618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6</a:t>
            </a:fld>
            <a:endParaRPr lang="en-GB"/>
          </a:p>
        </p:txBody>
      </p:sp>
    </p:spTree>
    <p:extLst>
      <p:ext uri="{BB962C8B-B14F-4D97-AF65-F5344CB8AC3E}">
        <p14:creationId xmlns:p14="http://schemas.microsoft.com/office/powerpoint/2010/main" val="4233816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7</a:t>
            </a:fld>
            <a:endParaRPr lang="en-GB"/>
          </a:p>
        </p:txBody>
      </p:sp>
    </p:spTree>
    <p:extLst>
      <p:ext uri="{BB962C8B-B14F-4D97-AF65-F5344CB8AC3E}">
        <p14:creationId xmlns:p14="http://schemas.microsoft.com/office/powerpoint/2010/main" val="334790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8</a:t>
            </a:fld>
            <a:endParaRPr lang="en-GB"/>
          </a:p>
        </p:txBody>
      </p:sp>
    </p:spTree>
    <p:extLst>
      <p:ext uri="{BB962C8B-B14F-4D97-AF65-F5344CB8AC3E}">
        <p14:creationId xmlns:p14="http://schemas.microsoft.com/office/powerpoint/2010/main" val="1476011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hidden="1"/>
          <p:cNvSpPr>
            <a:spLocks noGrp="1"/>
          </p:cNvSpPr>
          <p:nvPr>
            <p:ph type="hdr" sz="quarter"/>
          </p:nvPr>
        </p:nvSpPr>
        <p:spPr>
          <a:xfrm>
            <a:off x="0" y="0"/>
            <a:ext cx="6858000" cy="458788"/>
          </a:xfrm>
        </p:spPr>
        <p:txBody>
          <a:bodyPr/>
          <a:lstStyle/>
          <a:p>
            <a:endParaRPr lang="en-GB"/>
          </a:p>
        </p:txBody>
      </p:sp>
      <p:sp>
        <p:nvSpPr>
          <p:cNvPr id="5" name="Footer Placeholder 4" hidden="1"/>
          <p:cNvSpPr>
            <a:spLocks noGrp="1"/>
          </p:cNvSpPr>
          <p:nvPr>
            <p:ph type="ftr" sz="quarter" idx="4"/>
          </p:nvPr>
        </p:nvSpPr>
        <p:spPr>
          <a:xfrm>
            <a:off x="0" y="8685213"/>
            <a:ext cx="6858000" cy="458787"/>
          </a:xfrm>
        </p:spPr>
        <p:txBody>
          <a:bodyPr/>
          <a:lstStyle/>
          <a:p>
            <a:endParaRPr lang="en-GB"/>
          </a:p>
        </p:txBody>
      </p:sp>
      <p:sp>
        <p:nvSpPr>
          <p:cNvPr id="6" name="Slide Number Placeholder 5"/>
          <p:cNvSpPr>
            <a:spLocks noGrp="1"/>
          </p:cNvSpPr>
          <p:nvPr>
            <p:ph type="sldNum" sz="quarter" idx="5"/>
          </p:nvPr>
        </p:nvSpPr>
        <p:spPr/>
        <p:txBody>
          <a:bodyPr/>
          <a:lstStyle/>
          <a:p>
            <a:fld id="{D8CD890F-E9B9-4BEE-8ECC-36E5212076FC}" type="slidenum">
              <a:rPr lang="en-GB" smtClean="0"/>
              <a:t>9</a:t>
            </a:fld>
            <a:endParaRPr lang="en-GB"/>
          </a:p>
        </p:txBody>
      </p:sp>
    </p:spTree>
    <p:extLst>
      <p:ext uri="{BB962C8B-B14F-4D97-AF65-F5344CB8AC3E}">
        <p14:creationId xmlns:p14="http://schemas.microsoft.com/office/powerpoint/2010/main" val="24336910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12">
            <a:extLst>
              <a:ext uri="{FF2B5EF4-FFF2-40B4-BE49-F238E27FC236}">
                <a16:creationId xmlns:a16="http://schemas.microsoft.com/office/drawing/2014/main" id="{F093E6F9-345E-D06E-856B-262D99C09FE7}"/>
              </a:ext>
            </a:extLst>
          </p:cNvPr>
          <p:cNvSpPr>
            <a:spLocks/>
          </p:cNvSpPr>
          <p:nvPr/>
        </p:nvSpPr>
        <p:spPr bwMode="auto">
          <a:xfrm>
            <a:off x="203200" y="3771900"/>
            <a:ext cx="361950" cy="90488"/>
          </a:xfrm>
          <a:custGeom>
            <a:avLst/>
            <a:gdLst>
              <a:gd name="T0" fmla="*/ 228 w 228"/>
              <a:gd name="T1" fmla="*/ 57 h 57"/>
              <a:gd name="T2" fmla="*/ 0 w 228"/>
              <a:gd name="T3" fmla="*/ 0 h 57"/>
              <a:gd name="T4" fmla="*/ 222 w 228"/>
              <a:gd name="T5" fmla="*/ 54 h 57"/>
              <a:gd name="T6" fmla="*/ 228 w 228"/>
              <a:gd name="T7" fmla="*/ 57 h 57"/>
            </a:gdLst>
            <a:ahLst/>
            <a:cxnLst>
              <a:cxn ang="0">
                <a:pos x="T0" y="T1"/>
              </a:cxn>
              <a:cxn ang="0">
                <a:pos x="T2" y="T3"/>
              </a:cxn>
              <a:cxn ang="0">
                <a:pos x="T4" y="T5"/>
              </a:cxn>
              <a:cxn ang="0">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 name="Freeform 13">
            <a:extLst>
              <a:ext uri="{FF2B5EF4-FFF2-40B4-BE49-F238E27FC236}">
                <a16:creationId xmlns:a16="http://schemas.microsoft.com/office/drawing/2014/main" id="{07E5E424-DD8C-0994-5DDE-A02797CF7AC1}"/>
              </a:ext>
            </a:extLst>
          </p:cNvPr>
          <p:cNvSpPr>
            <a:spLocks/>
          </p:cNvSpPr>
          <p:nvPr/>
        </p:nvSpPr>
        <p:spPr bwMode="auto">
          <a:xfrm>
            <a:off x="560388" y="3867150"/>
            <a:ext cx="61912" cy="80963"/>
          </a:xfrm>
          <a:custGeom>
            <a:avLst/>
            <a:gdLst>
              <a:gd name="T0" fmla="*/ 0 w 39"/>
              <a:gd name="T1" fmla="*/ 0 h 51"/>
              <a:gd name="T2" fmla="*/ 39 w 39"/>
              <a:gd name="T3" fmla="*/ 51 h 51"/>
              <a:gd name="T4" fmla="*/ 3 w 39"/>
              <a:gd name="T5" fmla="*/ 0 h 51"/>
              <a:gd name="T6" fmla="*/ 0 w 39"/>
              <a:gd name="T7" fmla="*/ 0 h 51"/>
            </a:gdLst>
            <a:ahLst/>
            <a:cxnLst>
              <a:cxn ang="0">
                <a:pos x="T0" y="T1"/>
              </a:cxn>
              <a:cxn ang="0">
                <a:pos x="T2" y="T3"/>
              </a:cxn>
              <a:cxn ang="0">
                <a:pos x="T4" y="T5"/>
              </a:cxn>
              <a:cxn ang="0">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a:extLst>
              <a:ext uri="{FF2B5EF4-FFF2-40B4-BE49-F238E27FC236}">
                <a16:creationId xmlns:a16="http://schemas.microsoft.com/office/drawing/2014/main" id="{E6BCF742-EC01-1AC4-8353-C8D598E79AAB}"/>
              </a:ext>
            </a:extLst>
          </p:cNvPr>
          <p:cNvSpPr>
            <a:spLocks noGrp="1"/>
          </p:cNvSpPr>
          <p:nvPr>
            <p:ph type="dt" sz="half" idx="10"/>
          </p:nvPr>
        </p:nvSpPr>
        <p:spPr>
          <a:xfrm>
            <a:off x="7326313" y="6116638"/>
            <a:ext cx="857250" cy="365125"/>
          </a:xfrm>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EA0F1804-2CCB-CB57-EBD3-DF9DA37512F4}"/>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A06B5F29-36D3-58D7-95FA-5ADF3F5572B6}"/>
              </a:ext>
            </a:extLst>
          </p:cNvPr>
          <p:cNvSpPr>
            <a:spLocks noGrp="1"/>
          </p:cNvSpPr>
          <p:nvPr>
            <p:ph type="sldNum" sz="quarter" idx="12"/>
          </p:nvPr>
        </p:nvSpPr>
        <p:spPr>
          <a:xfrm>
            <a:off x="8275638" y="6116638"/>
            <a:ext cx="411162" cy="365125"/>
          </a:xfrm>
        </p:spPr>
        <p:txBody>
          <a:bodyPr/>
          <a:lstStyle>
            <a:lvl1pPr>
              <a:defRPr/>
            </a:lvl1pPr>
          </a:lstStyle>
          <a:p>
            <a:fld id="{11B23900-48CE-401F-A9F4-1FD53736CF3E}" type="slidenum">
              <a:rPr lang="en-GB" altLang="en-US" smtClean="0"/>
              <a:pPr/>
              <a:t>‹#›</a:t>
            </a:fld>
            <a:endParaRPr lang="en-GB" altLang="en-US"/>
          </a:p>
        </p:txBody>
      </p:sp>
    </p:spTree>
    <p:extLst>
      <p:ext uri="{BB962C8B-B14F-4D97-AF65-F5344CB8AC3E}">
        <p14:creationId xmlns:p14="http://schemas.microsoft.com/office/powerpoint/2010/main" val="4030494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439E1987-C8DD-5B3C-FF84-B6489C015B77}"/>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4C6E3F63-5A2F-D286-70F3-4DE8BF40A5D1}"/>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C9FDEDF0-3C53-846F-8BCA-189AADF5E1C6}"/>
              </a:ext>
            </a:extLst>
          </p:cNvPr>
          <p:cNvSpPr>
            <a:spLocks noGrp="1"/>
          </p:cNvSpPr>
          <p:nvPr>
            <p:ph type="sldNum" sz="quarter" idx="12"/>
          </p:nvPr>
        </p:nvSpPr>
        <p:spPr/>
        <p:txBody>
          <a:bodyPr/>
          <a:lstStyle>
            <a:lvl1pPr>
              <a:defRPr/>
            </a:lvl1pPr>
          </a:lstStyle>
          <a:p>
            <a:fld id="{F7B86D4A-5C44-4096-BB55-2355B4A7FF17}" type="slidenum">
              <a:rPr lang="en-GB" altLang="en-US" smtClean="0"/>
              <a:pPr/>
              <a:t>‹#›</a:t>
            </a:fld>
            <a:endParaRPr lang="en-GB" altLang="en-US"/>
          </a:p>
        </p:txBody>
      </p:sp>
    </p:spTree>
    <p:extLst>
      <p:ext uri="{BB962C8B-B14F-4D97-AF65-F5344CB8AC3E}">
        <p14:creationId xmlns:p14="http://schemas.microsoft.com/office/powerpoint/2010/main" val="341872706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559933-82AE-F2A1-1D49-942AF0860739}"/>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2E71FB03-D33C-B52A-BD45-1AB0FEBCE224}"/>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A6FFA490-AF11-4E87-8590-5C4F431B865C}"/>
              </a:ext>
            </a:extLst>
          </p:cNvPr>
          <p:cNvSpPr>
            <a:spLocks noGrp="1"/>
          </p:cNvSpPr>
          <p:nvPr>
            <p:ph type="sldNum" sz="quarter" idx="12"/>
          </p:nvPr>
        </p:nvSpPr>
        <p:spPr/>
        <p:txBody>
          <a:bodyPr/>
          <a:lstStyle>
            <a:lvl1pPr>
              <a:defRPr/>
            </a:lvl1pPr>
          </a:lstStyle>
          <a:p>
            <a:fld id="{F7B86D4A-5C44-4096-BB55-2355B4A7FF17}" type="slidenum">
              <a:rPr lang="en-GB" altLang="en-US" smtClean="0"/>
              <a:pPr/>
              <a:t>‹#›</a:t>
            </a:fld>
            <a:endParaRPr lang="en-GB" altLang="en-US"/>
          </a:p>
        </p:txBody>
      </p:sp>
    </p:spTree>
    <p:extLst>
      <p:ext uri="{BB962C8B-B14F-4D97-AF65-F5344CB8AC3E}">
        <p14:creationId xmlns:p14="http://schemas.microsoft.com/office/powerpoint/2010/main" val="3148026944"/>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173B19-18F2-BDAE-6C7C-3EFF2908BF13}"/>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5" name="TextBox 4">
            <a:extLst>
              <a:ext uri="{FF2B5EF4-FFF2-40B4-BE49-F238E27FC236}">
                <a16:creationId xmlns:a16="http://schemas.microsoft.com/office/drawing/2014/main" id="{3F9F8A14-6249-AF0D-6783-2ABE3163537A}"/>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EB936752-CF05-D799-2037-A5ED5512BD3A}"/>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98633F73-6D2D-CA8C-E7FF-6A57A12436D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48AA349E-FF49-6543-A7E6-FAB4922BB104}"/>
              </a:ext>
            </a:extLst>
          </p:cNvPr>
          <p:cNvSpPr>
            <a:spLocks noGrp="1"/>
          </p:cNvSpPr>
          <p:nvPr>
            <p:ph type="sldNum" sz="quarter" idx="16"/>
          </p:nvPr>
        </p:nvSpPr>
        <p:spPr/>
        <p:txBody>
          <a:bodyPr/>
          <a:lstStyle>
            <a:lvl1pPr>
              <a:defRPr/>
            </a:lvl1pPr>
          </a:lstStyle>
          <a:p>
            <a:fld id="{F7B86D4A-5C44-4096-BB55-2355B4A7FF17}" type="slidenum">
              <a:rPr lang="en-GB" altLang="en-US" smtClean="0"/>
              <a:pPr/>
              <a:t>‹#›</a:t>
            </a:fld>
            <a:endParaRPr lang="en-GB" altLang="en-US"/>
          </a:p>
        </p:txBody>
      </p:sp>
    </p:spTree>
    <p:extLst>
      <p:ext uri="{BB962C8B-B14F-4D97-AF65-F5344CB8AC3E}">
        <p14:creationId xmlns:p14="http://schemas.microsoft.com/office/powerpoint/2010/main" val="1869914277"/>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C4D51D-FEDA-E357-D33D-408079D719B2}"/>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385457C3-E8F4-529D-B9B2-5A4A574BF88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64B8C868-1314-EAB7-FDDC-5A4B32CC2056}"/>
              </a:ext>
            </a:extLst>
          </p:cNvPr>
          <p:cNvSpPr>
            <a:spLocks noGrp="1"/>
          </p:cNvSpPr>
          <p:nvPr>
            <p:ph type="sldNum" sz="quarter" idx="12"/>
          </p:nvPr>
        </p:nvSpPr>
        <p:spPr/>
        <p:txBody>
          <a:bodyPr/>
          <a:lstStyle>
            <a:lvl1pPr>
              <a:defRPr/>
            </a:lvl1pPr>
          </a:lstStyle>
          <a:p>
            <a:fld id="{F7B86D4A-5C44-4096-BB55-2355B4A7FF17}" type="slidenum">
              <a:rPr lang="en-GB" altLang="en-US" smtClean="0"/>
              <a:pPr/>
              <a:t>‹#›</a:t>
            </a:fld>
            <a:endParaRPr lang="en-GB" altLang="en-US"/>
          </a:p>
        </p:txBody>
      </p:sp>
    </p:spTree>
    <p:extLst>
      <p:ext uri="{BB962C8B-B14F-4D97-AF65-F5344CB8AC3E}">
        <p14:creationId xmlns:p14="http://schemas.microsoft.com/office/powerpoint/2010/main" val="3759844515"/>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229AD8-9628-7B5A-5EA8-7AEC360B0AAC}"/>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eaLnBrk="1" fontAlgn="auto" hangingPunct="1">
              <a:spcAft>
                <a:spcPts val="0"/>
              </a:spcAft>
              <a:defRPr/>
            </a:pPr>
            <a:r>
              <a:rPr lang="en-US" sz="8000" dirty="0">
                <a:effectLst/>
                <a:latin typeface="+mn-lt"/>
              </a:rPr>
              <a:t>“</a:t>
            </a:r>
          </a:p>
        </p:txBody>
      </p:sp>
      <p:sp>
        <p:nvSpPr>
          <p:cNvPr id="5" name="TextBox 4">
            <a:extLst>
              <a:ext uri="{FF2B5EF4-FFF2-40B4-BE49-F238E27FC236}">
                <a16:creationId xmlns:a16="http://schemas.microsoft.com/office/drawing/2014/main" id="{04C8F580-5360-4B10-90B2-2A4D6FB2BA92}"/>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eaLnBrk="1" fontAlgn="auto" hangingPunct="1">
              <a:spcAft>
                <a:spcPts val="0"/>
              </a:spcAft>
              <a:defRPr/>
            </a:pPr>
            <a:r>
              <a:rPr lang="en-US" sz="8000" dirty="0">
                <a:effectLst/>
                <a:latin typeface="+mn-lt"/>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0A5ADA19-BD27-E8BA-6DE5-7C2C3B94AB25}"/>
              </a:ext>
            </a:extLst>
          </p:cNvPr>
          <p:cNvSpPr>
            <a:spLocks noGrp="1"/>
          </p:cNvSpPr>
          <p:nvPr>
            <p:ph type="dt" sz="half" idx="14"/>
          </p:nvPr>
        </p:nvSpPr>
        <p:spPr/>
        <p:txBody>
          <a:bodyPr/>
          <a:lstStyle>
            <a:lvl1pPr>
              <a:defRPr/>
            </a:lvl1pPr>
          </a:lstStyle>
          <a:p>
            <a:pPr>
              <a:defRPr/>
            </a:pPr>
            <a:endParaRPr lang="en-GB"/>
          </a:p>
        </p:txBody>
      </p:sp>
      <p:sp>
        <p:nvSpPr>
          <p:cNvPr id="7" name="Footer Placeholder 4">
            <a:extLst>
              <a:ext uri="{FF2B5EF4-FFF2-40B4-BE49-F238E27FC236}">
                <a16:creationId xmlns:a16="http://schemas.microsoft.com/office/drawing/2014/main" id="{1FB05740-A8B1-E8F1-C363-51221A67FAA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8" name="Slide Number Placeholder 5">
            <a:extLst>
              <a:ext uri="{FF2B5EF4-FFF2-40B4-BE49-F238E27FC236}">
                <a16:creationId xmlns:a16="http://schemas.microsoft.com/office/drawing/2014/main" id="{3567E542-E3A1-2411-941C-859575427D8B}"/>
              </a:ext>
            </a:extLst>
          </p:cNvPr>
          <p:cNvSpPr>
            <a:spLocks noGrp="1"/>
          </p:cNvSpPr>
          <p:nvPr>
            <p:ph type="sldNum" sz="quarter" idx="16"/>
          </p:nvPr>
        </p:nvSpPr>
        <p:spPr/>
        <p:txBody>
          <a:bodyPr/>
          <a:lstStyle>
            <a:lvl1pPr>
              <a:defRPr/>
            </a:lvl1pPr>
          </a:lstStyle>
          <a:p>
            <a:fld id="{F7B86D4A-5C44-4096-BB55-2355B4A7FF17}" type="slidenum">
              <a:rPr lang="en-GB" altLang="en-US" smtClean="0"/>
              <a:pPr/>
              <a:t>‹#›</a:t>
            </a:fld>
            <a:endParaRPr lang="en-GB" altLang="en-US"/>
          </a:p>
        </p:txBody>
      </p:sp>
    </p:spTree>
    <p:extLst>
      <p:ext uri="{BB962C8B-B14F-4D97-AF65-F5344CB8AC3E}">
        <p14:creationId xmlns:p14="http://schemas.microsoft.com/office/powerpoint/2010/main" val="3433214344"/>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A61CD4-320F-9A4C-93DA-E79A1BF09EA8}"/>
              </a:ext>
            </a:extLst>
          </p:cNvPr>
          <p:cNvSpPr>
            <a:spLocks noGrp="1"/>
          </p:cNvSpPr>
          <p:nvPr>
            <p:ph type="dt" sz="half" idx="14"/>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A4836DE9-957F-B838-EB70-371861FFA9FF}"/>
              </a:ext>
            </a:extLst>
          </p:cNvPr>
          <p:cNvSpPr>
            <a:spLocks noGrp="1"/>
          </p:cNvSpPr>
          <p:nvPr>
            <p:ph type="ftr" sz="quarter" idx="15"/>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23D636F3-C1C5-E53D-CA6B-751BDCF761A7}"/>
              </a:ext>
            </a:extLst>
          </p:cNvPr>
          <p:cNvSpPr>
            <a:spLocks noGrp="1"/>
          </p:cNvSpPr>
          <p:nvPr>
            <p:ph type="sldNum" sz="quarter" idx="16"/>
          </p:nvPr>
        </p:nvSpPr>
        <p:spPr/>
        <p:txBody>
          <a:bodyPr/>
          <a:lstStyle>
            <a:lvl1pPr>
              <a:defRPr/>
            </a:lvl1pPr>
          </a:lstStyle>
          <a:p>
            <a:fld id="{F7B86D4A-5C44-4096-BB55-2355B4A7FF17}" type="slidenum">
              <a:rPr lang="en-GB" altLang="en-US" smtClean="0"/>
              <a:pPr/>
              <a:t>‹#›</a:t>
            </a:fld>
            <a:endParaRPr lang="en-GB" altLang="en-US"/>
          </a:p>
        </p:txBody>
      </p:sp>
    </p:spTree>
    <p:extLst>
      <p:ext uri="{BB962C8B-B14F-4D97-AF65-F5344CB8AC3E}">
        <p14:creationId xmlns:p14="http://schemas.microsoft.com/office/powerpoint/2010/main" val="3402075167"/>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9E1B49A-8793-DA40-2E10-8F67E05DF8A4}"/>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FC83C711-A2D3-9A02-50F9-B96B9240756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B27A2BCF-59B4-CAB0-689D-8786F31A7E21}"/>
              </a:ext>
            </a:extLst>
          </p:cNvPr>
          <p:cNvSpPr>
            <a:spLocks noGrp="1"/>
          </p:cNvSpPr>
          <p:nvPr>
            <p:ph type="sldNum" sz="quarter" idx="12"/>
          </p:nvPr>
        </p:nvSpPr>
        <p:spPr/>
        <p:txBody>
          <a:bodyPr/>
          <a:lstStyle>
            <a:lvl1pPr>
              <a:defRPr/>
            </a:lvl1pPr>
          </a:lstStyle>
          <a:p>
            <a:fld id="{3644E981-77E8-4360-B662-BD13873360E8}" type="slidenum">
              <a:rPr lang="en-GB" altLang="en-US" smtClean="0"/>
              <a:pPr/>
              <a:t>‹#›</a:t>
            </a:fld>
            <a:endParaRPr lang="en-GB" altLang="en-US"/>
          </a:p>
        </p:txBody>
      </p:sp>
    </p:spTree>
    <p:extLst>
      <p:ext uri="{BB962C8B-B14F-4D97-AF65-F5344CB8AC3E}">
        <p14:creationId xmlns:p14="http://schemas.microsoft.com/office/powerpoint/2010/main" val="18160430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B0D46FC-1B43-1AF2-6425-FB48FFC73CA3}"/>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94C40921-837F-4661-7085-FDEF923500F8}"/>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C359E922-5CCF-A1FB-F247-F7384BB3EF3C}"/>
              </a:ext>
            </a:extLst>
          </p:cNvPr>
          <p:cNvSpPr>
            <a:spLocks noGrp="1"/>
          </p:cNvSpPr>
          <p:nvPr>
            <p:ph type="sldNum" sz="quarter" idx="12"/>
          </p:nvPr>
        </p:nvSpPr>
        <p:spPr/>
        <p:txBody>
          <a:bodyPr/>
          <a:lstStyle>
            <a:lvl1pPr>
              <a:defRPr/>
            </a:lvl1pPr>
          </a:lstStyle>
          <a:p>
            <a:fld id="{F05AFBB3-317E-4C49-8EBD-ECA63E49FCAB}" type="slidenum">
              <a:rPr lang="en-GB" altLang="en-US" smtClean="0"/>
              <a:pPr/>
              <a:t>‹#›</a:t>
            </a:fld>
            <a:endParaRPr lang="en-GB" altLang="en-US"/>
          </a:p>
        </p:txBody>
      </p:sp>
    </p:spTree>
    <p:extLst>
      <p:ext uri="{BB962C8B-B14F-4D97-AF65-F5344CB8AC3E}">
        <p14:creationId xmlns:p14="http://schemas.microsoft.com/office/powerpoint/2010/main" val="605092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68B74AF-E931-04BC-F2B6-1C404CBD55B7}"/>
              </a:ext>
            </a:extLst>
          </p:cNvPr>
          <p:cNvSpPr>
            <a:spLocks noGrp="1"/>
          </p:cNvSpPr>
          <p:nvPr>
            <p:ph type="dt" sz="half" idx="10"/>
          </p:nvPr>
        </p:nvSpPr>
        <p:spPr>
          <a:xfrm>
            <a:off x="457200" y="6248400"/>
            <a:ext cx="2133600" cy="457200"/>
          </a:xfrm>
        </p:spPr>
        <p:txBody>
          <a:bodyPr/>
          <a:lstStyle>
            <a:lvl1pPr>
              <a:defRPr smtClean="0"/>
            </a:lvl1pPr>
          </a:lstStyle>
          <a:p>
            <a:pPr>
              <a:defRPr/>
            </a:pPr>
            <a:endParaRPr lang="en-GB"/>
          </a:p>
        </p:txBody>
      </p:sp>
      <p:sp>
        <p:nvSpPr>
          <p:cNvPr id="6" name="Footer Placeholder 5">
            <a:extLst>
              <a:ext uri="{FF2B5EF4-FFF2-40B4-BE49-F238E27FC236}">
                <a16:creationId xmlns:a16="http://schemas.microsoft.com/office/drawing/2014/main" id="{E7646038-7AC1-356B-1DA0-39A7C8A2835B}"/>
              </a:ext>
            </a:extLst>
          </p:cNvPr>
          <p:cNvSpPr>
            <a:spLocks noGrp="1"/>
          </p:cNvSpPr>
          <p:nvPr>
            <p:ph type="ftr" sz="quarter" idx="11"/>
          </p:nvPr>
        </p:nvSpPr>
        <p:spPr>
          <a:xfrm>
            <a:off x="0" y="6248400"/>
            <a:ext cx="9144000" cy="457200"/>
          </a:xfrm>
        </p:spPr>
        <p:txBody>
          <a:bodyPr/>
          <a:lstStyle>
            <a:lvl1pPr>
              <a:defRPr lang="en-GB"/>
            </a:lvl1pPr>
          </a:lstStyle>
          <a:p>
            <a:pPr>
              <a:defRPr/>
            </a:pPr>
            <a:endParaRPr lang="en-GB"/>
          </a:p>
        </p:txBody>
      </p:sp>
      <p:sp>
        <p:nvSpPr>
          <p:cNvPr id="7" name="Slide Number Placeholder 6">
            <a:extLst>
              <a:ext uri="{FF2B5EF4-FFF2-40B4-BE49-F238E27FC236}">
                <a16:creationId xmlns:a16="http://schemas.microsoft.com/office/drawing/2014/main" id="{68FB48F9-DACE-D1DA-0275-7C5C77A60E06}"/>
              </a:ext>
            </a:extLst>
          </p:cNvPr>
          <p:cNvSpPr>
            <a:spLocks noGrp="1"/>
          </p:cNvSpPr>
          <p:nvPr>
            <p:ph type="sldNum" sz="quarter" idx="12"/>
          </p:nvPr>
        </p:nvSpPr>
        <p:spPr>
          <a:xfrm>
            <a:off x="6553200" y="6248400"/>
            <a:ext cx="2133600" cy="457200"/>
          </a:xfrm>
        </p:spPr>
        <p:txBody>
          <a:bodyPr/>
          <a:lstStyle>
            <a:lvl1pPr>
              <a:defRPr/>
            </a:lvl1pPr>
          </a:lstStyle>
          <a:p>
            <a:fld id="{02706F58-0843-4A6C-AF80-6754E2D8481A}" type="slidenum">
              <a:rPr lang="en-GB" altLang="en-US"/>
              <a:pPr/>
              <a:t>‹#›</a:t>
            </a:fld>
            <a:endParaRPr lang="en-GB" altLang="en-US"/>
          </a:p>
        </p:txBody>
      </p:sp>
    </p:spTree>
    <p:extLst>
      <p:ext uri="{BB962C8B-B14F-4D97-AF65-F5344CB8AC3E}">
        <p14:creationId xmlns:p14="http://schemas.microsoft.com/office/powerpoint/2010/main" val="1678831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ACAFA72-2D04-663E-4B66-706182F7943C}"/>
              </a:ext>
            </a:extLst>
          </p:cNvPr>
          <p:cNvSpPr>
            <a:spLocks noGrp="1"/>
          </p:cNvSpPr>
          <p:nvPr>
            <p:ph type="dt" sz="half" idx="10"/>
          </p:nvPr>
        </p:nvSpPr>
        <p:spPr>
          <a:xfrm>
            <a:off x="7343775" y="6108700"/>
            <a:ext cx="857250" cy="365125"/>
          </a:xfrm>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45CC3929-0604-FC3C-F26F-CDCFDF9E1990}"/>
              </a:ext>
            </a:extLst>
          </p:cNvPr>
          <p:cNvSpPr>
            <a:spLocks noGrp="1"/>
          </p:cNvSpPr>
          <p:nvPr>
            <p:ph type="ftr" sz="quarter" idx="11"/>
          </p:nvPr>
        </p:nvSpPr>
        <p:spPr>
          <a:xfrm>
            <a:off x="0" y="6108700"/>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D7040DE8-4414-589F-EC66-03D84C7D60A4}"/>
              </a:ext>
            </a:extLst>
          </p:cNvPr>
          <p:cNvSpPr>
            <a:spLocks noGrp="1"/>
          </p:cNvSpPr>
          <p:nvPr>
            <p:ph type="sldNum" sz="quarter" idx="12"/>
          </p:nvPr>
        </p:nvSpPr>
        <p:spPr>
          <a:xfrm>
            <a:off x="8258175" y="6108700"/>
            <a:ext cx="428625" cy="365125"/>
          </a:xfrm>
        </p:spPr>
        <p:txBody>
          <a:bodyPr/>
          <a:lstStyle>
            <a:lvl1pPr>
              <a:defRPr/>
            </a:lvl1pPr>
          </a:lstStyle>
          <a:p>
            <a:fld id="{810D6D93-B25B-45EB-B669-0C2E6C318CFF}" type="slidenum">
              <a:rPr lang="en-GB" altLang="en-US" smtClean="0"/>
              <a:pPr/>
              <a:t>‹#›</a:t>
            </a:fld>
            <a:endParaRPr lang="en-GB" altLang="en-US"/>
          </a:p>
        </p:txBody>
      </p:sp>
    </p:spTree>
    <p:extLst>
      <p:ext uri="{BB962C8B-B14F-4D97-AF65-F5344CB8AC3E}">
        <p14:creationId xmlns:p14="http://schemas.microsoft.com/office/powerpoint/2010/main" val="3596930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91A221-58B3-C2DB-3DBD-8CB49CFD5168}"/>
              </a:ext>
            </a:extLst>
          </p:cNvPr>
          <p:cNvSpPr>
            <a:spLocks noGrp="1"/>
          </p:cNvSpPr>
          <p:nvPr>
            <p:ph type="dt" sz="half" idx="10"/>
          </p:nvPr>
        </p:nvSpPr>
        <p:spPr/>
        <p:txBody>
          <a:bodyPr/>
          <a:lstStyle>
            <a:lvl1pPr>
              <a:defRPr/>
            </a:lvl1pPr>
          </a:lstStyle>
          <a:p>
            <a:pPr>
              <a:defRPr/>
            </a:pPr>
            <a:endParaRPr lang="en-GB"/>
          </a:p>
        </p:txBody>
      </p:sp>
      <p:sp>
        <p:nvSpPr>
          <p:cNvPr id="5" name="Footer Placeholder 4">
            <a:extLst>
              <a:ext uri="{FF2B5EF4-FFF2-40B4-BE49-F238E27FC236}">
                <a16:creationId xmlns:a16="http://schemas.microsoft.com/office/drawing/2014/main" id="{B5A9425A-9E5A-94E2-7556-EDD96226E1F2}"/>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5">
            <a:extLst>
              <a:ext uri="{FF2B5EF4-FFF2-40B4-BE49-F238E27FC236}">
                <a16:creationId xmlns:a16="http://schemas.microsoft.com/office/drawing/2014/main" id="{DBF58774-F7AA-53A8-6A57-B6B8D6862391}"/>
              </a:ext>
            </a:extLst>
          </p:cNvPr>
          <p:cNvSpPr>
            <a:spLocks noGrp="1"/>
          </p:cNvSpPr>
          <p:nvPr>
            <p:ph type="sldNum" sz="quarter" idx="12"/>
          </p:nvPr>
        </p:nvSpPr>
        <p:spPr/>
        <p:txBody>
          <a:bodyPr/>
          <a:lstStyle>
            <a:lvl1pPr>
              <a:defRPr/>
            </a:lvl1pPr>
          </a:lstStyle>
          <a:p>
            <a:fld id="{3A58EE87-A546-41D5-8E3B-518882BCFCCE}" type="slidenum">
              <a:rPr lang="en-GB" altLang="en-US" smtClean="0"/>
              <a:pPr/>
              <a:t>‹#›</a:t>
            </a:fld>
            <a:endParaRPr lang="en-GB" altLang="en-US"/>
          </a:p>
        </p:txBody>
      </p:sp>
    </p:spTree>
    <p:extLst>
      <p:ext uri="{BB962C8B-B14F-4D97-AF65-F5344CB8AC3E}">
        <p14:creationId xmlns:p14="http://schemas.microsoft.com/office/powerpoint/2010/main" val="672032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977892CC-0209-90C7-70CD-C7915DE5BA6A}"/>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25D9A45A-6EB3-D4F5-CEC7-C8B168D53A00}"/>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E2104475-EE6D-72C6-1220-F60398D9289D}"/>
              </a:ext>
            </a:extLst>
          </p:cNvPr>
          <p:cNvSpPr>
            <a:spLocks noGrp="1"/>
          </p:cNvSpPr>
          <p:nvPr>
            <p:ph type="sldNum" sz="quarter" idx="12"/>
          </p:nvPr>
        </p:nvSpPr>
        <p:spPr/>
        <p:txBody>
          <a:bodyPr/>
          <a:lstStyle>
            <a:lvl1pPr>
              <a:defRPr/>
            </a:lvl1pPr>
          </a:lstStyle>
          <a:p>
            <a:fld id="{1108CBD8-E194-4D18-912F-752449A82D58}" type="slidenum">
              <a:rPr lang="en-GB" altLang="en-US" smtClean="0"/>
              <a:pPr/>
              <a:t>‹#›</a:t>
            </a:fld>
            <a:endParaRPr lang="en-GB" altLang="en-US"/>
          </a:p>
        </p:txBody>
      </p:sp>
    </p:spTree>
    <p:extLst>
      <p:ext uri="{BB962C8B-B14F-4D97-AF65-F5344CB8AC3E}">
        <p14:creationId xmlns:p14="http://schemas.microsoft.com/office/powerpoint/2010/main" val="4249893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FDB4782-1800-08C8-2C81-9DB4ACB42D2B}"/>
              </a:ext>
            </a:extLst>
          </p:cNvPr>
          <p:cNvSpPr>
            <a:spLocks noGrp="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F762742C-BB6F-D5C7-BFD2-BC57141E52D6}"/>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9" name="Slide Number Placeholder 8">
            <a:extLst>
              <a:ext uri="{FF2B5EF4-FFF2-40B4-BE49-F238E27FC236}">
                <a16:creationId xmlns:a16="http://schemas.microsoft.com/office/drawing/2014/main" id="{4C5F9019-7F22-DEAA-03E9-B37170847914}"/>
              </a:ext>
            </a:extLst>
          </p:cNvPr>
          <p:cNvSpPr>
            <a:spLocks noGrp="1"/>
          </p:cNvSpPr>
          <p:nvPr>
            <p:ph type="sldNum" sz="quarter" idx="12"/>
          </p:nvPr>
        </p:nvSpPr>
        <p:spPr/>
        <p:txBody>
          <a:bodyPr/>
          <a:lstStyle>
            <a:lvl1pPr>
              <a:defRPr/>
            </a:lvl1pPr>
          </a:lstStyle>
          <a:p>
            <a:fld id="{D1F3440C-F5F2-4C3D-926A-36C75C7BE8C7}" type="slidenum">
              <a:rPr lang="en-GB" altLang="en-US" smtClean="0"/>
              <a:pPr/>
              <a:t>‹#›</a:t>
            </a:fld>
            <a:endParaRPr lang="en-GB" altLang="en-US"/>
          </a:p>
        </p:txBody>
      </p:sp>
    </p:spTree>
    <p:extLst>
      <p:ext uri="{BB962C8B-B14F-4D97-AF65-F5344CB8AC3E}">
        <p14:creationId xmlns:p14="http://schemas.microsoft.com/office/powerpoint/2010/main" val="1019276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AA49857-B937-B994-4CE8-458ECE8E6C60}"/>
              </a:ext>
            </a:extLst>
          </p:cNvPr>
          <p:cNvSpPr>
            <a:spLocks noGrp="1"/>
          </p:cNvSpPr>
          <p:nvPr>
            <p:ph type="dt" sz="half" idx="10"/>
          </p:nvPr>
        </p:nvSpPr>
        <p:spPr/>
        <p:txBody>
          <a:bodyPr/>
          <a:lstStyle>
            <a:lvl1pPr>
              <a:defRPr/>
            </a:lvl1pPr>
          </a:lstStyle>
          <a:p>
            <a:pPr>
              <a:defRPr/>
            </a:pPr>
            <a:endParaRPr lang="en-GB"/>
          </a:p>
        </p:txBody>
      </p:sp>
      <p:sp>
        <p:nvSpPr>
          <p:cNvPr id="4" name="Footer Placeholder 3">
            <a:extLst>
              <a:ext uri="{FF2B5EF4-FFF2-40B4-BE49-F238E27FC236}">
                <a16:creationId xmlns:a16="http://schemas.microsoft.com/office/drawing/2014/main" id="{857CDD2A-AE92-3FAA-D1A3-B1D09E6CA37F}"/>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5" name="Slide Number Placeholder 4">
            <a:extLst>
              <a:ext uri="{FF2B5EF4-FFF2-40B4-BE49-F238E27FC236}">
                <a16:creationId xmlns:a16="http://schemas.microsoft.com/office/drawing/2014/main" id="{37E4B911-AC0A-3430-FE1D-DDFDC10B38FC}"/>
              </a:ext>
            </a:extLst>
          </p:cNvPr>
          <p:cNvSpPr>
            <a:spLocks noGrp="1"/>
          </p:cNvSpPr>
          <p:nvPr>
            <p:ph type="sldNum" sz="quarter" idx="12"/>
          </p:nvPr>
        </p:nvSpPr>
        <p:spPr/>
        <p:txBody>
          <a:bodyPr/>
          <a:lstStyle>
            <a:lvl1pPr>
              <a:defRPr/>
            </a:lvl1pPr>
          </a:lstStyle>
          <a:p>
            <a:fld id="{4E4733A2-1EEF-4A86-8173-FF2041D220ED}" type="slidenum">
              <a:rPr lang="en-GB" altLang="en-US" smtClean="0"/>
              <a:pPr/>
              <a:t>‹#›</a:t>
            </a:fld>
            <a:endParaRPr lang="en-GB" altLang="en-US"/>
          </a:p>
        </p:txBody>
      </p:sp>
    </p:spTree>
    <p:extLst>
      <p:ext uri="{BB962C8B-B14F-4D97-AF65-F5344CB8AC3E}">
        <p14:creationId xmlns:p14="http://schemas.microsoft.com/office/powerpoint/2010/main" val="26476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32E917-E16C-A52F-A3FF-1F864DF0D0DD}"/>
              </a:ext>
            </a:extLst>
          </p:cNvPr>
          <p:cNvSpPr>
            <a:spLocks noGrp="1"/>
          </p:cNvSpPr>
          <p:nvPr>
            <p:ph type="dt" sz="half" idx="10"/>
          </p:nvPr>
        </p:nvSpPr>
        <p:spPr/>
        <p:txBody>
          <a:bodyPr/>
          <a:lstStyle>
            <a:lvl1pPr>
              <a:defRPr/>
            </a:lvl1pPr>
          </a:lstStyle>
          <a:p>
            <a:pPr>
              <a:defRPr/>
            </a:pPr>
            <a:endParaRPr lang="en-GB"/>
          </a:p>
        </p:txBody>
      </p:sp>
      <p:sp>
        <p:nvSpPr>
          <p:cNvPr id="3" name="Footer Placeholder 2">
            <a:extLst>
              <a:ext uri="{FF2B5EF4-FFF2-40B4-BE49-F238E27FC236}">
                <a16:creationId xmlns:a16="http://schemas.microsoft.com/office/drawing/2014/main" id="{9033C488-44AB-CEC3-97AC-270784CCBCC0}"/>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4" name="Slide Number Placeholder 3">
            <a:extLst>
              <a:ext uri="{FF2B5EF4-FFF2-40B4-BE49-F238E27FC236}">
                <a16:creationId xmlns:a16="http://schemas.microsoft.com/office/drawing/2014/main" id="{0E3F7509-4EA9-8CF9-F04A-F04394D9DF4F}"/>
              </a:ext>
            </a:extLst>
          </p:cNvPr>
          <p:cNvSpPr>
            <a:spLocks noGrp="1"/>
          </p:cNvSpPr>
          <p:nvPr>
            <p:ph type="sldNum" sz="quarter" idx="12"/>
          </p:nvPr>
        </p:nvSpPr>
        <p:spPr/>
        <p:txBody>
          <a:bodyPr/>
          <a:lstStyle>
            <a:lvl1pPr>
              <a:defRPr/>
            </a:lvl1pPr>
          </a:lstStyle>
          <a:p>
            <a:fld id="{FD1A9F74-52BF-4FB4-913B-6D228687FA13}" type="slidenum">
              <a:rPr lang="en-GB" altLang="en-US" smtClean="0"/>
              <a:pPr/>
              <a:t>‹#›</a:t>
            </a:fld>
            <a:endParaRPr lang="en-GB" altLang="en-US"/>
          </a:p>
        </p:txBody>
      </p:sp>
    </p:spTree>
    <p:extLst>
      <p:ext uri="{BB962C8B-B14F-4D97-AF65-F5344CB8AC3E}">
        <p14:creationId xmlns:p14="http://schemas.microsoft.com/office/powerpoint/2010/main" val="2463986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2A05E458-A291-D0F8-E732-AE029BD2FC9B}"/>
              </a:ext>
            </a:extLst>
          </p:cNvPr>
          <p:cNvSpPr>
            <a:spLocks noGrp="1"/>
          </p:cNvSpPr>
          <p:nvPr>
            <p:ph type="dt" sz="half" idx="10"/>
          </p:nvPr>
        </p:nvSpPr>
        <p:spPr/>
        <p:txBody>
          <a:bodyPr/>
          <a:lstStyle>
            <a:lvl1pPr>
              <a:defRPr/>
            </a:lvl1pPr>
          </a:lstStyle>
          <a:p>
            <a:pPr>
              <a:defRPr/>
            </a:pPr>
            <a:endParaRPr lang="en-GB"/>
          </a:p>
        </p:txBody>
      </p:sp>
      <p:sp>
        <p:nvSpPr>
          <p:cNvPr id="6" name="Footer Placeholder 5">
            <a:extLst>
              <a:ext uri="{FF2B5EF4-FFF2-40B4-BE49-F238E27FC236}">
                <a16:creationId xmlns:a16="http://schemas.microsoft.com/office/drawing/2014/main" id="{51C9CAC8-3E28-C2B7-374B-5B8BAF06EB23}"/>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7" name="Slide Number Placeholder 6">
            <a:extLst>
              <a:ext uri="{FF2B5EF4-FFF2-40B4-BE49-F238E27FC236}">
                <a16:creationId xmlns:a16="http://schemas.microsoft.com/office/drawing/2014/main" id="{F63EB4C2-B463-A2F0-3C64-7BB7DD6CD213}"/>
              </a:ext>
            </a:extLst>
          </p:cNvPr>
          <p:cNvSpPr>
            <a:spLocks noGrp="1"/>
          </p:cNvSpPr>
          <p:nvPr>
            <p:ph type="sldNum" sz="quarter" idx="12"/>
          </p:nvPr>
        </p:nvSpPr>
        <p:spPr/>
        <p:txBody>
          <a:bodyPr/>
          <a:lstStyle>
            <a:lvl1pPr>
              <a:defRPr/>
            </a:lvl1pPr>
          </a:lstStyle>
          <a:p>
            <a:fld id="{DD82E91D-42DB-40DF-AA57-F83D9C469F4D}" type="slidenum">
              <a:rPr lang="en-GB" altLang="en-US" smtClean="0"/>
              <a:pPr/>
              <a:t>‹#›</a:t>
            </a:fld>
            <a:endParaRPr lang="en-GB" altLang="en-US"/>
          </a:p>
        </p:txBody>
      </p:sp>
    </p:spTree>
    <p:extLst>
      <p:ext uri="{BB962C8B-B14F-4D97-AF65-F5344CB8AC3E}">
        <p14:creationId xmlns:p14="http://schemas.microsoft.com/office/powerpoint/2010/main" val="10523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4">
            <a:extLst>
              <a:ext uri="{FF2B5EF4-FFF2-40B4-BE49-F238E27FC236}">
                <a16:creationId xmlns:a16="http://schemas.microsoft.com/office/drawing/2014/main" id="{6BD113B1-170D-8A80-566B-00F9F34FD975}"/>
              </a:ext>
            </a:extLst>
          </p:cNvPr>
          <p:cNvSpPr>
            <a:spLocks noGrp="1"/>
          </p:cNvSpPr>
          <p:nvPr>
            <p:ph type="dt" sz="half" idx="10"/>
          </p:nvPr>
        </p:nvSpPr>
        <p:spPr/>
        <p:txBody>
          <a:bodyPr/>
          <a:lstStyle>
            <a:lvl1pPr>
              <a:defRPr/>
            </a:lvl1pPr>
          </a:lstStyle>
          <a:p>
            <a:pPr>
              <a:defRPr/>
            </a:pPr>
            <a:endParaRPr lang="en-GB"/>
          </a:p>
        </p:txBody>
      </p:sp>
      <p:sp>
        <p:nvSpPr>
          <p:cNvPr id="5" name="Footer Placeholder 5">
            <a:extLst>
              <a:ext uri="{FF2B5EF4-FFF2-40B4-BE49-F238E27FC236}">
                <a16:creationId xmlns:a16="http://schemas.microsoft.com/office/drawing/2014/main" id="{B5C426D4-DDF3-86E0-21AE-47FC47367B4B}"/>
              </a:ext>
            </a:extLst>
          </p:cNvPr>
          <p:cNvSpPr>
            <a:spLocks noGrp="1"/>
          </p:cNvSpPr>
          <p:nvPr>
            <p:ph type="ftr" sz="quarter" idx="11"/>
          </p:nvPr>
        </p:nvSpPr>
        <p:spPr>
          <a:xfrm>
            <a:off x="0" y="6116638"/>
            <a:ext cx="9144000" cy="365125"/>
          </a:xfrm>
        </p:spPr>
        <p:txBody>
          <a:bodyPr/>
          <a:lstStyle>
            <a:lvl1pPr algn="ctr">
              <a:defRPr lang="en-GB"/>
            </a:lvl1pPr>
          </a:lstStyle>
          <a:p>
            <a:pPr>
              <a:defRPr/>
            </a:pPr>
            <a:endParaRPr lang="en-GB"/>
          </a:p>
        </p:txBody>
      </p:sp>
      <p:sp>
        <p:nvSpPr>
          <p:cNvPr id="6" name="Slide Number Placeholder 6">
            <a:extLst>
              <a:ext uri="{FF2B5EF4-FFF2-40B4-BE49-F238E27FC236}">
                <a16:creationId xmlns:a16="http://schemas.microsoft.com/office/drawing/2014/main" id="{BB8C4176-3B8A-D4C2-0ADC-83BEE524947F}"/>
              </a:ext>
            </a:extLst>
          </p:cNvPr>
          <p:cNvSpPr>
            <a:spLocks noGrp="1"/>
          </p:cNvSpPr>
          <p:nvPr>
            <p:ph type="sldNum" sz="quarter" idx="12"/>
          </p:nvPr>
        </p:nvSpPr>
        <p:spPr/>
        <p:txBody>
          <a:bodyPr/>
          <a:lstStyle>
            <a:lvl1pPr>
              <a:defRPr/>
            </a:lvl1pPr>
          </a:lstStyle>
          <a:p>
            <a:fld id="{DE75DFF0-5EA3-4B37-A45C-19FD50244EF4}" type="slidenum">
              <a:rPr lang="en-GB" altLang="en-US" smtClean="0"/>
              <a:pPr/>
              <a:t>‹#›</a:t>
            </a:fld>
            <a:endParaRPr lang="en-GB" altLang="en-US"/>
          </a:p>
        </p:txBody>
      </p:sp>
    </p:spTree>
    <p:extLst>
      <p:ext uri="{BB962C8B-B14F-4D97-AF65-F5344CB8AC3E}">
        <p14:creationId xmlns:p14="http://schemas.microsoft.com/office/powerpoint/2010/main" val="502813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0"/>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CD83E00B-5E0D-B6B3-2126-0FBE6D0D4F5F}"/>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3D07530E-E125-97B1-D4FA-48B9927E9765}"/>
                </a:ext>
              </a:extLst>
            </p:cNvPr>
            <p:cNvSpPr>
              <a:spLocks/>
            </p:cNvSpPr>
            <p:nvPr/>
          </p:nvSpPr>
          <p:spPr bwMode="auto">
            <a:xfrm>
              <a:off x="0" y="0"/>
              <a:ext cx="1073150" cy="5291138"/>
            </a:xfrm>
            <a:custGeom>
              <a:avLst/>
              <a:gdLst>
                <a:gd name="T0" fmla="*/ 0 w 676"/>
                <a:gd name="T1" fmla="*/ 3132 h 3333"/>
                <a:gd name="T2" fmla="*/ 0 w 676"/>
                <a:gd name="T3" fmla="*/ 3312 h 3333"/>
                <a:gd name="T4" fmla="*/ 126 w 676"/>
                <a:gd name="T5" fmla="*/ 3333 h 3333"/>
                <a:gd name="T6" fmla="*/ 676 w 676"/>
                <a:gd name="T7" fmla="*/ 0 h 3333"/>
                <a:gd name="T8" fmla="*/ 514 w 676"/>
                <a:gd name="T9" fmla="*/ 0 h 3333"/>
                <a:gd name="T10" fmla="*/ 0 w 676"/>
                <a:gd name="T11" fmla="*/ 3132 h 3333"/>
              </a:gdLst>
              <a:ahLst/>
              <a:cxnLst>
                <a:cxn ang="0">
                  <a:pos x="T0" y="T1"/>
                </a:cxn>
                <a:cxn ang="0">
                  <a:pos x="T2" y="T3"/>
                </a:cxn>
                <a:cxn ang="0">
                  <a:pos x="T4" y="T5"/>
                </a:cxn>
                <a:cxn ang="0">
                  <a:pos x="T6" y="T7"/>
                </a:cxn>
                <a:cxn ang="0">
                  <a:pos x="T8" y="T9"/>
                </a:cxn>
                <a:cxn ang="0">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 name="Freeform 7">
              <a:extLst>
                <a:ext uri="{FF2B5EF4-FFF2-40B4-BE49-F238E27FC236}">
                  <a16:creationId xmlns:a16="http://schemas.microsoft.com/office/drawing/2014/main" id="{E0E96F27-01E7-0907-CC25-9DDECFCE9AD5}"/>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78D2D360-AAB4-171C-5848-E38068A1B679}"/>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3840D970-4471-BB62-1044-16CB751836E8}"/>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2888CF25-6D57-4CC3-0714-C9F71489C9E4}"/>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D3F24966-5620-47E6-0704-4A44EDF3FC3B}"/>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6AA26D92-D7F7-EF6F-07E1-FAF34982DAF3}"/>
              </a:ext>
            </a:extLst>
          </p:cNvPr>
          <p:cNvSpPr>
            <a:spLocks noGrp="1" noChangeArrowheads="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85CD53CB-0D31-D6E7-84F6-057134A92056}"/>
              </a:ext>
            </a:extLst>
          </p:cNvPr>
          <p:cNvSpPr>
            <a:spLocks noGrp="1" noChangeArrowheads="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93F64BB-3F6F-4327-A247-D563E82F110C}"/>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a:solidFill>
                  <a:schemeClr val="tx1"/>
                </a:solidFill>
                <a:effectLst/>
                <a:latin typeface="+mn-lt"/>
              </a:defRPr>
            </a:lvl1pPr>
          </a:lstStyle>
          <a:p>
            <a:pPr>
              <a:defRPr/>
            </a:pPr>
            <a:endParaRPr lang="en-GB"/>
          </a:p>
        </p:txBody>
      </p:sp>
      <p:sp>
        <p:nvSpPr>
          <p:cNvPr id="5" name="Footer Placeholder 4">
            <a:extLst>
              <a:ext uri="{FF2B5EF4-FFF2-40B4-BE49-F238E27FC236}">
                <a16:creationId xmlns:a16="http://schemas.microsoft.com/office/drawing/2014/main" id="{5A1648A5-2DCA-0217-857A-2147E2314B6C}"/>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eaLnBrk="1" fontAlgn="auto" hangingPunct="1">
              <a:spcBef>
                <a:spcPts val="0"/>
              </a:spcBef>
              <a:spcAft>
                <a:spcPts val="0"/>
              </a:spcAft>
              <a:defRPr sz="1000" b="0" i="0">
                <a:solidFill>
                  <a:schemeClr val="tx1"/>
                </a:solidFill>
                <a:effectLst/>
                <a:latin typeface="+mn-lt"/>
              </a:defRPr>
            </a:lvl1pPr>
          </a:lstStyle>
          <a:p>
            <a:pPr>
              <a:defRPr/>
            </a:pPr>
            <a:r>
              <a:rPr lang="en-GB"/>
              <a:t>OFFICIAL</a:t>
            </a:r>
          </a:p>
        </p:txBody>
      </p:sp>
      <p:sp>
        <p:nvSpPr>
          <p:cNvPr id="6" name="Slide Number Placeholder 5">
            <a:extLst>
              <a:ext uri="{FF2B5EF4-FFF2-40B4-BE49-F238E27FC236}">
                <a16:creationId xmlns:a16="http://schemas.microsoft.com/office/drawing/2014/main" id="{28E762D8-1296-4CD5-ACA8-45C976E4595D}"/>
              </a:ext>
            </a:extLst>
          </p:cNvPr>
          <p:cNvSpPr>
            <a:spLocks noGrp="1"/>
          </p:cNvSpPr>
          <p:nvPr>
            <p:ph type="sldNum" sz="quarter" idx="4"/>
          </p:nvPr>
        </p:nvSpPr>
        <p:spPr>
          <a:xfrm>
            <a:off x="8274050" y="6116638"/>
            <a:ext cx="412750" cy="365125"/>
          </a:xfrm>
          <a:prstGeom prst="rect">
            <a:avLst/>
          </a:prstGeom>
        </p:spPr>
        <p:txBody>
          <a:bodyPr vert="horz" lIns="91440" tIns="45720" rIns="91440" bIns="45720" rtlCol="0" anchor="ctr"/>
          <a:lstStyle>
            <a:lvl1pPr algn="r" eaLnBrk="1" fontAlgn="auto" hangingPunct="1">
              <a:spcBef>
                <a:spcPts val="0"/>
              </a:spcBef>
              <a:spcAft>
                <a:spcPts val="0"/>
              </a:spcAft>
              <a:defRPr sz="1000" b="0" i="0" smtClean="0">
                <a:solidFill>
                  <a:schemeClr val="tx1"/>
                </a:solidFill>
                <a:effectLst/>
                <a:latin typeface="+mn-lt"/>
              </a:defRPr>
            </a:lvl1pPr>
          </a:lstStyle>
          <a:p>
            <a:fld id="{F7B86D4A-5C44-4096-BB55-2355B4A7FF17}" type="slidenum">
              <a:rPr lang="en-GB" altLang="en-US" smtClean="0"/>
              <a:pPr/>
              <a:t>‹#›</a:t>
            </a:fld>
            <a:endParaRPr lang="en-GB" altLang="en-US"/>
          </a:p>
        </p:txBody>
      </p:sp>
    </p:spTree>
    <p:extLst>
      <p:ext uri="{BB962C8B-B14F-4D97-AF65-F5344CB8AC3E}">
        <p14:creationId xmlns:p14="http://schemas.microsoft.com/office/powerpoint/2010/main" val="84662070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Lst>
  <p:hf sldNum="0" hdr="0" dt="0"/>
  <p:txStyles>
    <p:titleStyle>
      <a:lvl1pPr algn="ctr" defTabSz="457200" rtl="0" eaLnBrk="1" fontAlgn="base" hangingPunct="1">
        <a:spcBef>
          <a:spcPct val="0"/>
        </a:spcBef>
        <a:spcAft>
          <a:spcPct val="0"/>
        </a:spcAft>
        <a:defRPr sz="4000" kern="1200">
          <a:ln w="3175" cmpd="sng">
            <a:noFill/>
          </a:ln>
          <a:solidFill>
            <a:schemeClr val="tx1"/>
          </a:solidFill>
          <a:latin typeface="+mj-lt"/>
          <a:ea typeface="+mj-ea"/>
          <a:cs typeface="+mj-cs"/>
        </a:defRPr>
      </a:lvl1pPr>
      <a:lvl2pPr algn="ctr" defTabSz="457200" rtl="0" eaLnBrk="1" fontAlgn="base" hangingPunct="1">
        <a:spcBef>
          <a:spcPct val="0"/>
        </a:spcBef>
        <a:spcAft>
          <a:spcPct val="0"/>
        </a:spcAft>
        <a:defRPr sz="4000">
          <a:solidFill>
            <a:schemeClr val="tx1"/>
          </a:solidFill>
          <a:latin typeface="Corbel" panose="020B0503020204020204" pitchFamily="34" charset="0"/>
        </a:defRPr>
      </a:lvl2pPr>
      <a:lvl3pPr algn="ctr" defTabSz="457200" rtl="0" eaLnBrk="1" fontAlgn="base" hangingPunct="1">
        <a:spcBef>
          <a:spcPct val="0"/>
        </a:spcBef>
        <a:spcAft>
          <a:spcPct val="0"/>
        </a:spcAft>
        <a:defRPr sz="4000">
          <a:solidFill>
            <a:schemeClr val="tx1"/>
          </a:solidFill>
          <a:latin typeface="Corbel" panose="020B0503020204020204" pitchFamily="34" charset="0"/>
        </a:defRPr>
      </a:lvl3pPr>
      <a:lvl4pPr algn="ctr" defTabSz="457200" rtl="0" eaLnBrk="1" fontAlgn="base" hangingPunct="1">
        <a:spcBef>
          <a:spcPct val="0"/>
        </a:spcBef>
        <a:spcAft>
          <a:spcPct val="0"/>
        </a:spcAft>
        <a:defRPr sz="4000">
          <a:solidFill>
            <a:schemeClr val="tx1"/>
          </a:solidFill>
          <a:latin typeface="Corbel" panose="020B0503020204020204" pitchFamily="34" charset="0"/>
        </a:defRPr>
      </a:lvl4pPr>
      <a:lvl5pPr algn="ctr" defTabSz="457200" rtl="0" eaLnBrk="1" fontAlgn="base" hangingPunct="1">
        <a:spcBef>
          <a:spcPct val="0"/>
        </a:spcBef>
        <a:spcAft>
          <a:spcPct val="0"/>
        </a:spcAft>
        <a:defRPr sz="4000">
          <a:solidFill>
            <a:schemeClr val="tx1"/>
          </a:solidFill>
          <a:latin typeface="Corbel" panose="020B0503020204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1" fontAlgn="base" hangingPunct="1">
        <a:spcBef>
          <a:spcPct val="20000"/>
        </a:spcBef>
        <a:spcAft>
          <a:spcPts val="600"/>
        </a:spcAft>
        <a:buClr>
          <a:srgbClr val="2E5C5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1" fontAlgn="base" hangingPunct="1">
        <a:spcBef>
          <a:spcPct val="20000"/>
        </a:spcBef>
        <a:spcAft>
          <a:spcPts val="600"/>
        </a:spcAft>
        <a:buClr>
          <a:srgbClr val="2E5C5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1" fontAlgn="base" hangingPunct="1">
        <a:spcBef>
          <a:spcPct val="20000"/>
        </a:spcBef>
        <a:spcAft>
          <a:spcPts val="600"/>
        </a:spcAft>
        <a:buClr>
          <a:srgbClr val="2E5C5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017174F5-2205-E960-D3E3-F12CD6F41F89}"/>
              </a:ext>
            </a:extLst>
          </p:cNvPr>
          <p:cNvSpPr>
            <a:spLocks noGrp="1" noChangeArrowheads="1"/>
          </p:cNvSpPr>
          <p:nvPr>
            <p:ph type="title"/>
          </p:nvPr>
        </p:nvSpPr>
        <p:spPr>
          <a:xfrm>
            <a:off x="1426741" y="685801"/>
            <a:ext cx="6974115" cy="2743199"/>
          </a:xfrm>
        </p:spPr>
        <p:txBody>
          <a:bodyPr wrap="square" anchor="ctr">
            <a:normAutofit/>
          </a:bodyPr>
          <a:lstStyle/>
          <a:p>
            <a:r>
              <a:rPr lang="en-GB" altLang="en-US"/>
              <a:t>Topic 8 Team Building </a:t>
            </a:r>
          </a:p>
        </p:txBody>
      </p:sp>
      <p:sp>
        <p:nvSpPr>
          <p:cNvPr id="3079" name="Text Placeholder 2">
            <a:extLst>
              <a:ext uri="{FF2B5EF4-FFF2-40B4-BE49-F238E27FC236}">
                <a16:creationId xmlns:a16="http://schemas.microsoft.com/office/drawing/2014/main" id="{8BA645BC-8FDC-AA6E-40F3-6267D5C3902C}"/>
              </a:ext>
            </a:extLst>
          </p:cNvPr>
          <p:cNvSpPr>
            <a:spLocks noGrp="1"/>
          </p:cNvSpPr>
          <p:nvPr>
            <p:ph type="body" sz="quarter" idx="13"/>
          </p:nvPr>
        </p:nvSpPr>
        <p:spPr>
          <a:xfrm>
            <a:off x="1113525" y="3886200"/>
            <a:ext cx="7515990" cy="889000"/>
          </a:xfrm>
        </p:spPr>
        <p:txBody>
          <a:bodyPr/>
          <a:lstStyle/>
          <a:p>
            <a:endParaRPr lang="en-US"/>
          </a:p>
        </p:txBody>
      </p:sp>
      <p:sp>
        <p:nvSpPr>
          <p:cNvPr id="2051" name="Rectangle 3">
            <a:extLst>
              <a:ext uri="{FF2B5EF4-FFF2-40B4-BE49-F238E27FC236}">
                <a16:creationId xmlns:a16="http://schemas.microsoft.com/office/drawing/2014/main" id="{C5DC9242-F781-C476-25EB-603FA0023DFE}"/>
              </a:ext>
            </a:extLst>
          </p:cNvPr>
          <p:cNvSpPr>
            <a:spLocks noGrp="1" noChangeArrowheads="1"/>
          </p:cNvSpPr>
          <p:nvPr>
            <p:ph type="body" idx="1"/>
          </p:nvPr>
        </p:nvSpPr>
        <p:spPr>
          <a:xfrm>
            <a:off x="1113524" y="4775200"/>
            <a:ext cx="7515990" cy="1016000"/>
          </a:xfrm>
        </p:spPr>
        <p:txBody>
          <a:bodyPr wrap="square" rtlCol="0" anchor="t">
            <a:normAutofit/>
          </a:bodyPr>
          <a:lstStyle/>
          <a:p>
            <a:pPr fontAlgn="auto">
              <a:spcAft>
                <a:spcPts val="0"/>
              </a:spcAft>
              <a:defRPr/>
            </a:pPr>
            <a:endParaRPr lang="en-GB" dirty="0"/>
          </a:p>
          <a:p>
            <a:pPr fontAlgn="auto">
              <a:spcAft>
                <a:spcPts val="0"/>
              </a:spcAft>
              <a:defRPr/>
            </a:pPr>
            <a:r>
              <a:rPr lang="en-GB" b="1">
                <a:effectLst>
                  <a:outerShdw blurRad="38100" dist="38100" dir="2700000" algn="tl">
                    <a:srgbClr val="000000">
                      <a:alpha val="43137"/>
                    </a:srgbClr>
                  </a:outerShdw>
                </a:effectLst>
              </a:rPr>
              <a:t>Overview and Concepts</a:t>
            </a:r>
          </a:p>
        </p:txBody>
      </p:sp>
      <p:sp>
        <p:nvSpPr>
          <p:cNvPr id="3081" name="Footer Placeholder 4">
            <a:extLst>
              <a:ext uri="{FF2B5EF4-FFF2-40B4-BE49-F238E27FC236}">
                <a16:creationId xmlns:a16="http://schemas.microsoft.com/office/drawing/2014/main" id="{6130D2FE-5A6E-BB05-8C77-D4331980CB9F}"/>
              </a:ext>
            </a:extLst>
          </p:cNvPr>
          <p:cNvSpPr>
            <a:spLocks noGrp="1"/>
          </p:cNvSpPr>
          <p:nvPr>
            <p:ph type="ftr" sz="quarter" idx="15"/>
          </p:nvPr>
        </p:nvSpPr>
        <p:spPr>
          <a:xfrm>
            <a:off x="0" y="6116638"/>
            <a:ext cx="9144000" cy="365125"/>
          </a:xfrm>
        </p:spPr>
        <p:txBody>
          <a:bodyPr/>
          <a:lstStyle/>
          <a:p>
            <a:pPr>
              <a:defRPr/>
            </a:pPr>
            <a:endParaRPr lang="en-GB"/>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A431677-56A8-828A-94A3-0A6EA36DFE59}"/>
              </a:ext>
            </a:extLst>
          </p:cNvPr>
          <p:cNvSpPr>
            <a:spLocks noGrp="1" noChangeArrowheads="1"/>
          </p:cNvSpPr>
          <p:nvPr>
            <p:ph type="title"/>
          </p:nvPr>
        </p:nvSpPr>
        <p:spPr>
          <a:xfrm>
            <a:off x="323850" y="28575"/>
            <a:ext cx="8229600" cy="594414"/>
          </a:xfrm>
        </p:spPr>
        <p:txBody>
          <a:bodyPr/>
          <a:lstStyle/>
          <a:p>
            <a:r>
              <a:rPr lang="en-GB" altLang="en-US" sz="4000" dirty="0">
                <a:latin typeface="Arial Unicode MS" panose="020B0604020202020204" pitchFamily="34" charset="-128"/>
                <a:ea typeface="Arial Unicode MS" panose="020B0604020202020204" pitchFamily="34" charset="-128"/>
                <a:cs typeface="Arial Unicode MS" panose="020B0604020202020204" pitchFamily="34" charset="-128"/>
              </a:rPr>
              <a:t>Challenge 5: The Tower of Hanoi</a:t>
            </a:r>
          </a:p>
        </p:txBody>
      </p:sp>
      <p:sp>
        <p:nvSpPr>
          <p:cNvPr id="12291" name="Rectangle 3">
            <a:extLst>
              <a:ext uri="{FF2B5EF4-FFF2-40B4-BE49-F238E27FC236}">
                <a16:creationId xmlns:a16="http://schemas.microsoft.com/office/drawing/2014/main" id="{952A5BE5-2028-139A-58F4-4373B80F3562}"/>
              </a:ext>
            </a:extLst>
          </p:cNvPr>
          <p:cNvSpPr>
            <a:spLocks noGrp="1" noChangeArrowheads="1"/>
          </p:cNvSpPr>
          <p:nvPr>
            <p:ph idx="1"/>
          </p:nvPr>
        </p:nvSpPr>
        <p:spPr>
          <a:xfrm>
            <a:off x="827585" y="3296277"/>
            <a:ext cx="8496944" cy="2589987"/>
          </a:xfrm>
        </p:spPr>
        <p:txBody>
          <a:bodyPr/>
          <a:lstStyle/>
          <a:p>
            <a:pPr marL="609600" indent="-609600">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Equipment: 5 numbered tyres, 3 poles</a:t>
            </a:r>
          </a:p>
          <a:p>
            <a:pPr marL="609600" indent="-609600">
              <a:lnSpc>
                <a:spcPct val="80000"/>
              </a:lnSpc>
            </a:pPr>
            <a:endPar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Aim: The Tower of Hanoi puzzle was invented by the French mathematician Edouard Lucas in 1883. Your task is to transfer the entire tower from the left pole, to the one on the right, moving only one tyre at a time and never placing a larger numbered tyre onto a smaller numbered one. </a:t>
            </a:r>
          </a:p>
          <a:p>
            <a:pPr marL="609600" indent="-609600">
              <a:lnSpc>
                <a:spcPct val="80000"/>
              </a:lnSpc>
              <a:buFontTx/>
              <a:buNone/>
            </a:pPr>
            <a:endPar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Method:</a:t>
            </a:r>
          </a:p>
          <a:p>
            <a:pPr marL="609600" indent="-609600">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You are only allowed to move one tyre at a time. </a:t>
            </a:r>
          </a:p>
          <a:p>
            <a:pPr marL="609600" indent="-609600">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You are not allowed to place tyres on the ground outside the poles. </a:t>
            </a:r>
          </a:p>
          <a:p>
            <a:pPr marL="609600" indent="-609600">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I am not allowed to answer questions, but I may read these instructions to you once more. </a:t>
            </a:r>
          </a:p>
          <a:p>
            <a:pPr marL="609600" indent="-609600">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You may use the centre pole. </a:t>
            </a:r>
          </a:p>
          <a:p>
            <a:pPr marL="609600" indent="-609600">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There must only be one tyre outside the poles at any time.</a:t>
            </a:r>
          </a:p>
          <a:p>
            <a:pPr marL="609600" indent="-609600">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moving only one tyre at a time and never placing a larger numbered tyre onto a smaller numbered one. </a:t>
            </a:r>
          </a:p>
          <a:p>
            <a:pPr marL="609600" indent="-609600">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You may not place tyres down outside the poles. </a:t>
            </a:r>
          </a:p>
          <a:p>
            <a:pPr marL="609600" indent="-609600">
              <a:lnSpc>
                <a:spcPct val="80000"/>
              </a:lnSpc>
              <a:buFontTx/>
              <a:buNone/>
            </a:pPr>
            <a:endPar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Safety considerations: Every member of the team must help move each tyre.</a:t>
            </a:r>
          </a:p>
          <a:p>
            <a:pPr marL="609600" indent="-609600">
              <a:lnSpc>
                <a:spcPct val="80000"/>
              </a:lnSpc>
              <a:buFontTx/>
              <a:buNone/>
            </a:pPr>
            <a:endPar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92" name="Rectangle 5">
            <a:extLst>
              <a:ext uri="{FF2B5EF4-FFF2-40B4-BE49-F238E27FC236}">
                <a16:creationId xmlns:a16="http://schemas.microsoft.com/office/drawing/2014/main" id="{6EBC9333-65E2-6C0B-FA18-7D5839F8C5D9}"/>
              </a:ext>
            </a:extLst>
          </p:cNvPr>
          <p:cNvSpPr>
            <a:spLocks noChangeArrowheads="1"/>
          </p:cNvSpPr>
          <p:nvPr/>
        </p:nvSpPr>
        <p:spPr bwMode="auto">
          <a:xfrm>
            <a:off x="7092156" y="729007"/>
            <a:ext cx="287338" cy="1478431"/>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3" name="Rectangle 6">
            <a:extLst>
              <a:ext uri="{FF2B5EF4-FFF2-40B4-BE49-F238E27FC236}">
                <a16:creationId xmlns:a16="http://schemas.microsoft.com/office/drawing/2014/main" id="{4412A8E9-6E7B-221C-937C-FAF1596486FB}"/>
              </a:ext>
            </a:extLst>
          </p:cNvPr>
          <p:cNvSpPr>
            <a:spLocks noChangeArrowheads="1"/>
          </p:cNvSpPr>
          <p:nvPr/>
        </p:nvSpPr>
        <p:spPr bwMode="auto">
          <a:xfrm>
            <a:off x="4932388" y="802093"/>
            <a:ext cx="287338" cy="1331913"/>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grpSp>
        <p:nvGrpSpPr>
          <p:cNvPr id="12294" name="Group 1">
            <a:extLst>
              <a:ext uri="{FF2B5EF4-FFF2-40B4-BE49-F238E27FC236}">
                <a16:creationId xmlns:a16="http://schemas.microsoft.com/office/drawing/2014/main" id="{EB176569-FB91-A7EE-3C52-135B063EF70C}"/>
              </a:ext>
            </a:extLst>
          </p:cNvPr>
          <p:cNvGrpSpPr>
            <a:grpSpLocks/>
          </p:cNvGrpSpPr>
          <p:nvPr/>
        </p:nvGrpSpPr>
        <p:grpSpPr bwMode="auto">
          <a:xfrm>
            <a:off x="2555776" y="705187"/>
            <a:ext cx="1286106" cy="1331568"/>
            <a:chOff x="1258888" y="1412875"/>
            <a:chExt cx="1512887" cy="1800225"/>
          </a:xfrm>
        </p:grpSpPr>
        <p:sp>
          <p:nvSpPr>
            <p:cNvPr id="12295" name="Rectangle 4">
              <a:extLst>
                <a:ext uri="{FF2B5EF4-FFF2-40B4-BE49-F238E27FC236}">
                  <a16:creationId xmlns:a16="http://schemas.microsoft.com/office/drawing/2014/main" id="{33AF47FD-08C5-2162-DDE8-82E4BF9B2D2D}"/>
                </a:ext>
              </a:extLst>
            </p:cNvPr>
            <p:cNvSpPr>
              <a:spLocks noChangeArrowheads="1"/>
            </p:cNvSpPr>
            <p:nvPr/>
          </p:nvSpPr>
          <p:spPr bwMode="auto">
            <a:xfrm>
              <a:off x="1908175" y="1412875"/>
              <a:ext cx="287338" cy="1800225"/>
            </a:xfrm>
            <a:prstGeom prst="rect">
              <a:avLst/>
            </a:prstGeom>
            <a:solidFill>
              <a:srgbClr val="9966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2296" name="Rectangle 9">
              <a:extLst>
                <a:ext uri="{FF2B5EF4-FFF2-40B4-BE49-F238E27FC236}">
                  <a16:creationId xmlns:a16="http://schemas.microsoft.com/office/drawing/2014/main" id="{155D9CB6-590C-D9C3-0269-2D7F595C258A}"/>
                </a:ext>
              </a:extLst>
            </p:cNvPr>
            <p:cNvSpPr>
              <a:spLocks noChangeArrowheads="1"/>
            </p:cNvSpPr>
            <p:nvPr/>
          </p:nvSpPr>
          <p:spPr bwMode="auto">
            <a:xfrm>
              <a:off x="1258888" y="2924175"/>
              <a:ext cx="151288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4</a:t>
              </a:r>
            </a:p>
          </p:txBody>
        </p:sp>
        <p:sp>
          <p:nvSpPr>
            <p:cNvPr id="12297" name="Rectangle 10">
              <a:extLst>
                <a:ext uri="{FF2B5EF4-FFF2-40B4-BE49-F238E27FC236}">
                  <a16:creationId xmlns:a16="http://schemas.microsoft.com/office/drawing/2014/main" id="{F6944936-9E07-5F77-D04A-BE735C067886}"/>
                </a:ext>
              </a:extLst>
            </p:cNvPr>
            <p:cNvSpPr>
              <a:spLocks noChangeArrowheads="1"/>
            </p:cNvSpPr>
            <p:nvPr/>
          </p:nvSpPr>
          <p:spPr bwMode="auto">
            <a:xfrm>
              <a:off x="1258888" y="2636838"/>
              <a:ext cx="151288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1</a:t>
              </a:r>
            </a:p>
          </p:txBody>
        </p:sp>
        <p:sp>
          <p:nvSpPr>
            <p:cNvPr id="12298" name="Rectangle 11">
              <a:extLst>
                <a:ext uri="{FF2B5EF4-FFF2-40B4-BE49-F238E27FC236}">
                  <a16:creationId xmlns:a16="http://schemas.microsoft.com/office/drawing/2014/main" id="{776557E0-7F65-EE00-FA88-60C0DD1BAE85}"/>
                </a:ext>
              </a:extLst>
            </p:cNvPr>
            <p:cNvSpPr>
              <a:spLocks noChangeArrowheads="1"/>
            </p:cNvSpPr>
            <p:nvPr/>
          </p:nvSpPr>
          <p:spPr bwMode="auto">
            <a:xfrm>
              <a:off x="1258888" y="2349500"/>
              <a:ext cx="151288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2</a:t>
              </a:r>
            </a:p>
          </p:txBody>
        </p:sp>
        <p:sp>
          <p:nvSpPr>
            <p:cNvPr id="12299" name="Rectangle 12">
              <a:extLst>
                <a:ext uri="{FF2B5EF4-FFF2-40B4-BE49-F238E27FC236}">
                  <a16:creationId xmlns:a16="http://schemas.microsoft.com/office/drawing/2014/main" id="{843F01F0-4C9B-D435-FD86-B3E840EA7971}"/>
                </a:ext>
              </a:extLst>
            </p:cNvPr>
            <p:cNvSpPr>
              <a:spLocks noChangeArrowheads="1"/>
            </p:cNvSpPr>
            <p:nvPr/>
          </p:nvSpPr>
          <p:spPr bwMode="auto">
            <a:xfrm>
              <a:off x="1258888" y="2060575"/>
              <a:ext cx="151288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5</a:t>
              </a:r>
            </a:p>
          </p:txBody>
        </p:sp>
        <p:sp>
          <p:nvSpPr>
            <p:cNvPr id="12300" name="Rectangle 13">
              <a:extLst>
                <a:ext uri="{FF2B5EF4-FFF2-40B4-BE49-F238E27FC236}">
                  <a16:creationId xmlns:a16="http://schemas.microsoft.com/office/drawing/2014/main" id="{9081E969-175B-F696-4C60-26F8BC45C213}"/>
                </a:ext>
              </a:extLst>
            </p:cNvPr>
            <p:cNvSpPr>
              <a:spLocks noChangeArrowheads="1"/>
            </p:cNvSpPr>
            <p:nvPr/>
          </p:nvSpPr>
          <p:spPr bwMode="auto">
            <a:xfrm>
              <a:off x="1258888" y="1773238"/>
              <a:ext cx="151288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3</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AD19C5B4-161D-DBAA-64EB-23F3B112D948}"/>
              </a:ext>
            </a:extLst>
          </p:cNvPr>
          <p:cNvSpPr>
            <a:spLocks noGrp="1" noChangeArrowheads="1"/>
          </p:cNvSpPr>
          <p:nvPr>
            <p:ph type="title"/>
          </p:nvPr>
        </p:nvSpPr>
        <p:spPr>
          <a:xfrm>
            <a:off x="528638" y="0"/>
            <a:ext cx="8229600" cy="589384"/>
          </a:xfrm>
        </p:spPr>
        <p:txBody>
          <a:bodyPr/>
          <a:lstStyle/>
          <a:p>
            <a:r>
              <a:rPr lang="en-GB" altLang="en-US" sz="4000" dirty="0">
                <a:latin typeface="Arial Unicode MS" panose="020B0604020202020204" pitchFamily="34" charset="-128"/>
                <a:ea typeface="Arial Unicode MS" panose="020B0604020202020204" pitchFamily="34" charset="-128"/>
                <a:cs typeface="Arial Unicode MS" panose="020B0604020202020204" pitchFamily="34" charset="-128"/>
              </a:rPr>
              <a:t>Challenge 6: Memory Lane</a:t>
            </a:r>
          </a:p>
        </p:txBody>
      </p:sp>
      <p:sp>
        <p:nvSpPr>
          <p:cNvPr id="38915" name="Rectangle 3">
            <a:extLst>
              <a:ext uri="{FF2B5EF4-FFF2-40B4-BE49-F238E27FC236}">
                <a16:creationId xmlns:a16="http://schemas.microsoft.com/office/drawing/2014/main" id="{0E80D800-1750-635A-4398-6E959A0B3D5B}"/>
              </a:ext>
            </a:extLst>
          </p:cNvPr>
          <p:cNvSpPr>
            <a:spLocks noGrp="1" noChangeArrowheads="1"/>
          </p:cNvSpPr>
          <p:nvPr>
            <p:ph type="body" sz="half" idx="1"/>
          </p:nvPr>
        </p:nvSpPr>
        <p:spPr>
          <a:xfrm>
            <a:off x="592149" y="1772816"/>
            <a:ext cx="4038600" cy="4495800"/>
          </a:xfrm>
        </p:spPr>
        <p:txBody>
          <a:bodyPr rtlCol="0">
            <a:noAutofit/>
          </a:bodyPr>
          <a:lstStyle/>
          <a:p>
            <a:pPr fontAlgn="auto">
              <a:lnSpc>
                <a:spcPct val="80000"/>
              </a:lnSpc>
              <a:spcAft>
                <a:spcPts val="0"/>
              </a:spcAft>
              <a:defRPr/>
            </a:pPr>
            <a:r>
              <a:rPr lang="en-GB" sz="1600" dirty="0">
                <a:latin typeface="Arial Unicode MS" pitchFamily="34" charset="-128"/>
                <a:ea typeface="Arial Unicode MS" pitchFamily="34" charset="-128"/>
                <a:cs typeface="Arial Unicode MS" pitchFamily="34" charset="-128"/>
              </a:rPr>
              <a:t>Equipment: Peg out a square grid or spray it (use </a:t>
            </a:r>
            <a:r>
              <a:rPr lang="en-GB" sz="1600" dirty="0" err="1">
                <a:latin typeface="Arial Unicode MS" pitchFamily="34" charset="-128"/>
                <a:ea typeface="Arial Unicode MS" pitchFamily="34" charset="-128"/>
                <a:cs typeface="Arial Unicode MS" pitchFamily="34" charset="-128"/>
              </a:rPr>
              <a:t>waterbased</a:t>
            </a:r>
            <a:r>
              <a:rPr lang="en-GB" sz="1600" dirty="0">
                <a:latin typeface="Arial Unicode MS" pitchFamily="34" charset="-128"/>
                <a:ea typeface="Arial Unicode MS" pitchFamily="34" charset="-128"/>
                <a:cs typeface="Arial Unicode MS" pitchFamily="34" charset="-128"/>
              </a:rPr>
              <a:t>). Each square should be big enough to stand in. Plan a secret route through the grid. This is just an example.</a:t>
            </a:r>
          </a:p>
          <a:p>
            <a:pPr fontAlgn="auto">
              <a:lnSpc>
                <a:spcPct val="80000"/>
              </a:lnSpc>
              <a:spcAft>
                <a:spcPts val="0"/>
              </a:spcAft>
              <a:defRPr/>
            </a:pPr>
            <a:endParaRPr lang="en-GB" sz="1600" dirty="0">
              <a:latin typeface="Arial Unicode MS" pitchFamily="34" charset="-128"/>
              <a:ea typeface="Arial Unicode MS" pitchFamily="34" charset="-128"/>
              <a:cs typeface="Arial Unicode MS" pitchFamily="34" charset="-128"/>
            </a:endParaRPr>
          </a:p>
          <a:p>
            <a:pPr fontAlgn="auto">
              <a:lnSpc>
                <a:spcPct val="80000"/>
              </a:lnSpc>
              <a:spcAft>
                <a:spcPts val="0"/>
              </a:spcAft>
              <a:defRPr/>
            </a:pPr>
            <a:r>
              <a:rPr lang="en-GB" sz="1600" dirty="0">
                <a:latin typeface="Arial Unicode MS" pitchFamily="34" charset="-128"/>
                <a:ea typeface="Arial Unicode MS" pitchFamily="34" charset="-128"/>
                <a:cs typeface="Arial Unicode MS" pitchFamily="34" charset="-128"/>
              </a:rPr>
              <a:t>Aim: To get the whole team to follow the secret route from the start to the finish in as little time as possible by remembering the right steps taken by the predecessor. </a:t>
            </a:r>
          </a:p>
          <a:p>
            <a:pPr fontAlgn="auto">
              <a:lnSpc>
                <a:spcPct val="80000"/>
              </a:lnSpc>
              <a:spcAft>
                <a:spcPts val="0"/>
              </a:spcAft>
              <a:buFontTx/>
              <a:buNone/>
              <a:defRPr/>
            </a:pPr>
            <a:endParaRPr lang="en-GB" sz="1600" dirty="0">
              <a:latin typeface="Arial Unicode MS" pitchFamily="34" charset="-128"/>
              <a:ea typeface="Arial Unicode MS" pitchFamily="34" charset="-128"/>
              <a:cs typeface="Arial Unicode MS" pitchFamily="34" charset="-128"/>
            </a:endParaRPr>
          </a:p>
          <a:p>
            <a:pPr fontAlgn="auto">
              <a:lnSpc>
                <a:spcPct val="80000"/>
              </a:lnSpc>
              <a:spcAft>
                <a:spcPts val="0"/>
              </a:spcAft>
              <a:defRPr/>
            </a:pPr>
            <a:r>
              <a:rPr lang="en-GB" sz="1600" dirty="0">
                <a:latin typeface="Arial Unicode MS" pitchFamily="34" charset="-128"/>
                <a:ea typeface="Arial Unicode MS" pitchFamily="34" charset="-128"/>
                <a:cs typeface="Arial Unicode MS" pitchFamily="34" charset="-128"/>
              </a:rPr>
              <a:t>Method:</a:t>
            </a:r>
          </a:p>
          <a:p>
            <a:pPr fontAlgn="auto">
              <a:lnSpc>
                <a:spcPct val="80000"/>
              </a:lnSpc>
              <a:spcAft>
                <a:spcPts val="0"/>
              </a:spcAft>
              <a:defRPr/>
            </a:pPr>
            <a:endParaRPr lang="en-GB" sz="1600" dirty="0">
              <a:latin typeface="Arial Unicode MS" pitchFamily="34" charset="-128"/>
              <a:ea typeface="Arial Unicode MS" pitchFamily="34" charset="-128"/>
              <a:cs typeface="Arial Unicode MS" pitchFamily="34" charset="-128"/>
            </a:endParaRPr>
          </a:p>
          <a:p>
            <a:pPr fontAlgn="auto">
              <a:lnSpc>
                <a:spcPct val="80000"/>
              </a:lnSpc>
              <a:spcAft>
                <a:spcPts val="0"/>
              </a:spcAft>
              <a:buFontTx/>
              <a:buNone/>
              <a:defRPr/>
            </a:pPr>
            <a:r>
              <a:rPr lang="en-GB" sz="1600" dirty="0">
                <a:latin typeface="Arial Unicode MS" pitchFamily="34" charset="-128"/>
                <a:ea typeface="Arial Unicode MS" pitchFamily="34" charset="-128"/>
                <a:cs typeface="Arial Unicode MS" pitchFamily="34" charset="-128"/>
              </a:rPr>
              <a:t>1. Team stand in a line, behind the start, person 1 steps into the grid, if they step into the correct square (yellow) then they can continue, if they step into any other then they must go to the back.</a:t>
            </a:r>
          </a:p>
          <a:p>
            <a:pPr fontAlgn="auto">
              <a:lnSpc>
                <a:spcPct val="80000"/>
              </a:lnSpc>
              <a:spcAft>
                <a:spcPts val="0"/>
              </a:spcAft>
              <a:buFontTx/>
              <a:buNone/>
              <a:defRPr/>
            </a:pPr>
            <a:r>
              <a:rPr lang="en-GB" sz="1600" dirty="0">
                <a:latin typeface="Arial Unicode MS" pitchFamily="34" charset="-128"/>
                <a:ea typeface="Arial Unicode MS" pitchFamily="34" charset="-128"/>
                <a:cs typeface="Arial Unicode MS" pitchFamily="34" charset="-128"/>
              </a:rPr>
              <a:t>2. Then the next team member goes, using the parts that the last person got correct.</a:t>
            </a:r>
          </a:p>
          <a:p>
            <a:pPr fontAlgn="auto">
              <a:lnSpc>
                <a:spcPct val="80000"/>
              </a:lnSpc>
              <a:spcAft>
                <a:spcPts val="0"/>
              </a:spcAft>
              <a:defRPr/>
            </a:pPr>
            <a:endParaRPr lang="en-GB" sz="1600" dirty="0">
              <a:latin typeface="Arial Unicode MS" pitchFamily="34" charset="-128"/>
              <a:ea typeface="Arial Unicode MS" pitchFamily="34" charset="-128"/>
              <a:cs typeface="Arial Unicode MS" pitchFamily="34" charset="-128"/>
            </a:endParaRPr>
          </a:p>
          <a:p>
            <a:pPr fontAlgn="auto">
              <a:lnSpc>
                <a:spcPct val="80000"/>
              </a:lnSpc>
              <a:spcAft>
                <a:spcPts val="0"/>
              </a:spcAft>
              <a:defRPr/>
            </a:pPr>
            <a:r>
              <a:rPr lang="en-GB" sz="1600" dirty="0">
                <a:latin typeface="Arial Unicode MS" pitchFamily="34" charset="-128"/>
                <a:ea typeface="Arial Unicode MS" pitchFamily="34" charset="-128"/>
                <a:cs typeface="Arial Unicode MS" pitchFamily="34" charset="-128"/>
              </a:rPr>
              <a:t>Safety Considerations: If pegging out grid ensure that it is all pegged down securely and that it will not be a trip hazard.</a:t>
            </a:r>
          </a:p>
          <a:p>
            <a:pPr fontAlgn="auto">
              <a:lnSpc>
                <a:spcPct val="80000"/>
              </a:lnSpc>
              <a:spcAft>
                <a:spcPts val="0"/>
              </a:spcAft>
              <a:defRPr/>
            </a:pPr>
            <a:endParaRPr lang="en-GB" sz="1600" dirty="0">
              <a:latin typeface="Arial Unicode MS" pitchFamily="34" charset="-128"/>
              <a:ea typeface="Arial Unicode MS" pitchFamily="34" charset="-128"/>
              <a:cs typeface="Arial Unicode MS" pitchFamily="34" charset="-128"/>
            </a:endParaRPr>
          </a:p>
          <a:p>
            <a:pPr fontAlgn="auto">
              <a:lnSpc>
                <a:spcPct val="80000"/>
              </a:lnSpc>
              <a:spcAft>
                <a:spcPts val="0"/>
              </a:spcAft>
              <a:defRPr/>
            </a:pPr>
            <a:endParaRPr lang="en-GB" sz="1050" dirty="0">
              <a:latin typeface="Arial Unicode MS" pitchFamily="34" charset="-128"/>
              <a:ea typeface="Arial Unicode MS" pitchFamily="34" charset="-128"/>
              <a:cs typeface="Arial Unicode MS" pitchFamily="34" charset="-128"/>
            </a:endParaRPr>
          </a:p>
        </p:txBody>
      </p:sp>
      <p:graphicFrame>
        <p:nvGraphicFramePr>
          <p:cNvPr id="39107" name="Group 195">
            <a:extLst>
              <a:ext uri="{FF2B5EF4-FFF2-40B4-BE49-F238E27FC236}">
                <a16:creationId xmlns:a16="http://schemas.microsoft.com/office/drawing/2014/main" id="{67A2CFF2-5CF3-EC04-34C2-7A3A53C5D381}"/>
              </a:ext>
            </a:extLst>
          </p:cNvPr>
          <p:cNvGraphicFramePr>
            <a:graphicFrameLocks noGrp="1"/>
          </p:cNvGraphicFramePr>
          <p:nvPr>
            <p:ph sz="half" idx="2"/>
          </p:nvPr>
        </p:nvGraphicFramePr>
        <p:xfrm>
          <a:off x="5219700" y="1557338"/>
          <a:ext cx="3308350" cy="3165475"/>
        </p:xfrm>
        <a:graphic>
          <a:graphicData uri="http://schemas.openxmlformats.org/drawingml/2006/table">
            <a:tbl>
              <a:tblPr/>
              <a:tblGrid>
                <a:gridCol w="330200">
                  <a:extLst>
                    <a:ext uri="{9D8B030D-6E8A-4147-A177-3AD203B41FA5}">
                      <a16:colId xmlns:a16="http://schemas.microsoft.com/office/drawing/2014/main" val="20000"/>
                    </a:ext>
                  </a:extLst>
                </a:gridCol>
                <a:gridCol w="331788">
                  <a:extLst>
                    <a:ext uri="{9D8B030D-6E8A-4147-A177-3AD203B41FA5}">
                      <a16:colId xmlns:a16="http://schemas.microsoft.com/office/drawing/2014/main" val="20001"/>
                    </a:ext>
                  </a:extLst>
                </a:gridCol>
                <a:gridCol w="330200">
                  <a:extLst>
                    <a:ext uri="{9D8B030D-6E8A-4147-A177-3AD203B41FA5}">
                      <a16:colId xmlns:a16="http://schemas.microsoft.com/office/drawing/2014/main" val="20002"/>
                    </a:ext>
                  </a:extLst>
                </a:gridCol>
                <a:gridCol w="331787">
                  <a:extLst>
                    <a:ext uri="{9D8B030D-6E8A-4147-A177-3AD203B41FA5}">
                      <a16:colId xmlns:a16="http://schemas.microsoft.com/office/drawing/2014/main" val="20003"/>
                    </a:ext>
                  </a:extLst>
                </a:gridCol>
                <a:gridCol w="330200">
                  <a:extLst>
                    <a:ext uri="{9D8B030D-6E8A-4147-A177-3AD203B41FA5}">
                      <a16:colId xmlns:a16="http://schemas.microsoft.com/office/drawing/2014/main" val="20004"/>
                    </a:ext>
                  </a:extLst>
                </a:gridCol>
                <a:gridCol w="330200">
                  <a:extLst>
                    <a:ext uri="{9D8B030D-6E8A-4147-A177-3AD203B41FA5}">
                      <a16:colId xmlns:a16="http://schemas.microsoft.com/office/drawing/2014/main" val="20005"/>
                    </a:ext>
                  </a:extLst>
                </a:gridCol>
                <a:gridCol w="331788">
                  <a:extLst>
                    <a:ext uri="{9D8B030D-6E8A-4147-A177-3AD203B41FA5}">
                      <a16:colId xmlns:a16="http://schemas.microsoft.com/office/drawing/2014/main" val="20006"/>
                    </a:ext>
                  </a:extLst>
                </a:gridCol>
                <a:gridCol w="330200">
                  <a:extLst>
                    <a:ext uri="{9D8B030D-6E8A-4147-A177-3AD203B41FA5}">
                      <a16:colId xmlns:a16="http://schemas.microsoft.com/office/drawing/2014/main" val="20007"/>
                    </a:ext>
                  </a:extLst>
                </a:gridCol>
                <a:gridCol w="331787">
                  <a:extLst>
                    <a:ext uri="{9D8B030D-6E8A-4147-A177-3AD203B41FA5}">
                      <a16:colId xmlns:a16="http://schemas.microsoft.com/office/drawing/2014/main" val="20008"/>
                    </a:ext>
                  </a:extLst>
                </a:gridCol>
                <a:gridCol w="330200">
                  <a:extLst>
                    <a:ext uri="{9D8B030D-6E8A-4147-A177-3AD203B41FA5}">
                      <a16:colId xmlns:a16="http://schemas.microsoft.com/office/drawing/2014/main" val="20009"/>
                    </a:ext>
                  </a:extLst>
                </a:gridCol>
              </a:tblGrid>
              <a:tr h="57467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62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2762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277813">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2762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76225">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Tx/>
                        <a:buFontTx/>
                        <a:buNone/>
                        <a:tabLst/>
                      </a:pPr>
                      <a:endParaRPr kumimoji="0" lang="en-US" sz="28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5"/>
                  </a:ext>
                </a:extLst>
              </a:tr>
            </a:tbl>
          </a:graphicData>
        </a:graphic>
      </p:graphicFrame>
      <p:sp>
        <p:nvSpPr>
          <p:cNvPr id="13395" name="Rectangle 169">
            <a:extLst>
              <a:ext uri="{FF2B5EF4-FFF2-40B4-BE49-F238E27FC236}">
                <a16:creationId xmlns:a16="http://schemas.microsoft.com/office/drawing/2014/main" id="{25DEC750-1295-A338-7B07-4CBE473521FF}"/>
              </a:ext>
            </a:extLst>
          </p:cNvPr>
          <p:cNvSpPr>
            <a:spLocks noChangeArrowheads="1"/>
          </p:cNvSpPr>
          <p:nvPr/>
        </p:nvSpPr>
        <p:spPr bwMode="auto">
          <a:xfrm>
            <a:off x="4643438" y="1268413"/>
            <a:ext cx="433387" cy="28892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start</a:t>
            </a:r>
          </a:p>
        </p:txBody>
      </p:sp>
      <p:sp>
        <p:nvSpPr>
          <p:cNvPr id="13396" name="Rectangle 170">
            <a:extLst>
              <a:ext uri="{FF2B5EF4-FFF2-40B4-BE49-F238E27FC236}">
                <a16:creationId xmlns:a16="http://schemas.microsoft.com/office/drawing/2014/main" id="{9CB366AB-F785-6393-3DD7-EBCF733E51EA}"/>
              </a:ext>
            </a:extLst>
          </p:cNvPr>
          <p:cNvSpPr>
            <a:spLocks noChangeArrowheads="1"/>
          </p:cNvSpPr>
          <p:nvPr/>
        </p:nvSpPr>
        <p:spPr bwMode="auto">
          <a:xfrm>
            <a:off x="8388350" y="4941888"/>
            <a:ext cx="504825" cy="2159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finish</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0443C310-3723-79D2-885B-A20E22C17DCB}"/>
              </a:ext>
            </a:extLst>
          </p:cNvPr>
          <p:cNvSpPr>
            <a:spLocks noGrp="1" noChangeArrowheads="1"/>
          </p:cNvSpPr>
          <p:nvPr>
            <p:ph type="title"/>
          </p:nvPr>
        </p:nvSpPr>
        <p:spPr>
          <a:xfrm>
            <a:off x="323850" y="0"/>
            <a:ext cx="4032126" cy="1143000"/>
          </a:xfrm>
        </p:spPr>
        <p:txBody>
          <a:bodyPr/>
          <a:lstStyle/>
          <a:p>
            <a:r>
              <a:rPr lang="en-GB" altLang="en-US" dirty="0">
                <a:latin typeface="Arial Unicode MS" panose="020B0604020202020204" pitchFamily="34" charset="-128"/>
                <a:ea typeface="Arial Unicode MS" panose="020B0604020202020204" pitchFamily="34" charset="-128"/>
                <a:cs typeface="Arial Unicode MS" panose="020B0604020202020204" pitchFamily="34" charset="-128"/>
              </a:rPr>
              <a:t>Challenge 7: Pasta Masta</a:t>
            </a:r>
          </a:p>
        </p:txBody>
      </p:sp>
      <p:sp>
        <p:nvSpPr>
          <p:cNvPr id="14339" name="Rectangle 3">
            <a:extLst>
              <a:ext uri="{FF2B5EF4-FFF2-40B4-BE49-F238E27FC236}">
                <a16:creationId xmlns:a16="http://schemas.microsoft.com/office/drawing/2014/main" id="{F24E4D33-1705-3FB3-D7CF-63B2B1A5CC0F}"/>
              </a:ext>
            </a:extLst>
          </p:cNvPr>
          <p:cNvSpPr>
            <a:spLocks noGrp="1" noChangeArrowheads="1"/>
          </p:cNvSpPr>
          <p:nvPr>
            <p:ph idx="1"/>
          </p:nvPr>
        </p:nvSpPr>
        <p:spPr>
          <a:xfrm>
            <a:off x="4211638" y="836613"/>
            <a:ext cx="4475162" cy="4970462"/>
          </a:xfrm>
        </p:spPr>
        <p:txBody>
          <a:bodyPr/>
          <a:lstStyle/>
          <a:p>
            <a:pPr>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Equipment: One paper plate for each team member, Masking tape, A package of dry spaghetti. Use the masking tape to create a handle of sorts on the back side of each paper plate to create a "hand held device". Place the pasta and the hand held devices on a table. </a:t>
            </a:r>
          </a:p>
          <a:p>
            <a:pPr>
              <a:lnSpc>
                <a:spcPct val="80000"/>
              </a:lnSpc>
            </a:pPr>
            <a:endPar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Aim: To transport Pasta from start table to finish bucket without breaking it.</a:t>
            </a:r>
          </a:p>
          <a:p>
            <a:pPr>
              <a:lnSpc>
                <a:spcPct val="80000"/>
              </a:lnSpc>
              <a:buFontTx/>
              <a:buNone/>
            </a:pPr>
            <a:b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b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Method:</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You must  move as much pasta as possible to the bucket. </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Only one team member is allowed to touch the pasta, but must stay at the start. </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remaining team members will each have a hand held device. </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Work in pairs to move the pasta to the bucket by holding the pasta end to end between two hand-held devices. Each pair may only move one piece of spaghetti at a time.</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If the pasta breaks, come back for more! You will receive one point for each piece of pasta in the bucket at the end of the allotted time.</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You must make ten points in order to make an orb, every time you break a piece of pasta then you loose a point.</a:t>
            </a:r>
            <a:br>
              <a:rPr lang="en-GB" altLang="en-US" sz="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GB" altLang="en-US" sz="8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GB" altLang="en-US" sz="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4340" name="Picture 12" descr="http://lh6.ggpht.com/Kris.Bordessa/SMFNpqgW43I/AAAAAAAAHBA/_BYdNDFkUbw/s512/P1040233.JPG">
            <a:extLst>
              <a:ext uri="{FF2B5EF4-FFF2-40B4-BE49-F238E27FC236}">
                <a16:creationId xmlns:a16="http://schemas.microsoft.com/office/drawing/2014/main" id="{9AC58783-419D-20DF-B9E0-0670081FE1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25" y="2286793"/>
            <a:ext cx="1835150" cy="122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a:extLst>
              <a:ext uri="{FF2B5EF4-FFF2-40B4-BE49-F238E27FC236}">
                <a16:creationId xmlns:a16="http://schemas.microsoft.com/office/drawing/2014/main" id="{ADF2C772-6671-175F-30C5-C5B32EFE73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1681" t="17368" r="50151" b="51349"/>
          <a:stretch>
            <a:fillRect/>
          </a:stretch>
        </p:blipFill>
        <p:spPr bwMode="auto">
          <a:xfrm>
            <a:off x="2286000" y="2382838"/>
            <a:ext cx="1474788"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Rectangle 11">
            <a:extLst>
              <a:ext uri="{FF2B5EF4-FFF2-40B4-BE49-F238E27FC236}">
                <a16:creationId xmlns:a16="http://schemas.microsoft.com/office/drawing/2014/main" id="{50DF3816-C113-5662-02EE-A204EDA35F44}"/>
              </a:ext>
            </a:extLst>
          </p:cNvPr>
          <p:cNvSpPr>
            <a:spLocks noChangeArrowheads="1"/>
          </p:cNvSpPr>
          <p:nvPr/>
        </p:nvSpPr>
        <p:spPr bwMode="auto">
          <a:xfrm>
            <a:off x="323850" y="4797425"/>
            <a:ext cx="935038" cy="576263"/>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Start</a:t>
            </a:r>
          </a:p>
        </p:txBody>
      </p:sp>
      <p:sp>
        <p:nvSpPr>
          <p:cNvPr id="14343" name="Oval 12">
            <a:extLst>
              <a:ext uri="{FF2B5EF4-FFF2-40B4-BE49-F238E27FC236}">
                <a16:creationId xmlns:a16="http://schemas.microsoft.com/office/drawing/2014/main" id="{BC68F946-4EAA-3AE7-68D5-EE200859480B}"/>
              </a:ext>
            </a:extLst>
          </p:cNvPr>
          <p:cNvSpPr>
            <a:spLocks noChangeArrowheads="1"/>
          </p:cNvSpPr>
          <p:nvPr/>
        </p:nvSpPr>
        <p:spPr bwMode="auto">
          <a:xfrm>
            <a:off x="2411413" y="4652963"/>
            <a:ext cx="936625" cy="7921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Finish</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041F251-88BA-EF19-C1CE-DC91D31BA772}"/>
              </a:ext>
            </a:extLst>
          </p:cNvPr>
          <p:cNvSpPr>
            <a:spLocks noGrp="1" noChangeArrowheads="1"/>
          </p:cNvSpPr>
          <p:nvPr>
            <p:ph type="title"/>
          </p:nvPr>
        </p:nvSpPr>
        <p:spPr>
          <a:xfrm>
            <a:off x="1002392" y="188640"/>
            <a:ext cx="7704667" cy="811559"/>
          </a:xfrm>
        </p:spPr>
        <p:txBody>
          <a:bodyPr rtlCol="0">
            <a:normAutofit fontScale="90000"/>
          </a:bodyPr>
          <a:lstStyle/>
          <a:p>
            <a:pPr fontAlgn="auto">
              <a:spcAft>
                <a:spcPts val="0"/>
              </a:spcAft>
              <a:defRPr/>
            </a:pPr>
            <a:r>
              <a:rPr lang="en-GB" sz="4000" b="1" dirty="0">
                <a:latin typeface="Arial Unicode MS" pitchFamily="34" charset="-128"/>
                <a:ea typeface="Arial Unicode MS" pitchFamily="34" charset="-128"/>
                <a:cs typeface="Arial Unicode MS" pitchFamily="34" charset="-128"/>
              </a:rPr>
              <a:t>Challenge 8:Blindfold Tent</a:t>
            </a:r>
            <a:br>
              <a:rPr lang="en-GB" sz="4000" b="1" dirty="0">
                <a:latin typeface="Arial Unicode MS" pitchFamily="34" charset="-128"/>
                <a:ea typeface="Arial Unicode MS" pitchFamily="34" charset="-128"/>
                <a:cs typeface="Arial Unicode MS" pitchFamily="34" charset="-128"/>
              </a:rPr>
            </a:br>
            <a:endParaRPr lang="en-GB" sz="4000" b="1" dirty="0">
              <a:latin typeface="Arial Unicode MS" pitchFamily="34" charset="-128"/>
              <a:ea typeface="Arial Unicode MS" pitchFamily="34" charset="-128"/>
              <a:cs typeface="Arial Unicode MS" pitchFamily="34" charset="-128"/>
            </a:endParaRPr>
          </a:p>
        </p:txBody>
      </p:sp>
      <p:sp>
        <p:nvSpPr>
          <p:cNvPr id="15363" name="Rectangle 3">
            <a:extLst>
              <a:ext uri="{FF2B5EF4-FFF2-40B4-BE49-F238E27FC236}">
                <a16:creationId xmlns:a16="http://schemas.microsoft.com/office/drawing/2014/main" id="{98F3FD37-A90B-31A2-71EA-00A29F073A27}"/>
              </a:ext>
            </a:extLst>
          </p:cNvPr>
          <p:cNvSpPr>
            <a:spLocks noGrp="1" noChangeArrowheads="1"/>
          </p:cNvSpPr>
          <p:nvPr>
            <p:ph idx="1"/>
          </p:nvPr>
        </p:nvSpPr>
        <p:spPr/>
        <p:txBody>
          <a:bodyPr/>
          <a:lstStyle/>
          <a:p>
            <a:pPr>
              <a:lnSpc>
                <a:spcPct val="80000"/>
              </a:lnSpc>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Equipment: Tent  and blindfolds</a:t>
            </a:r>
          </a:p>
          <a:p>
            <a:pPr>
              <a:lnSpc>
                <a:spcPct val="80000"/>
              </a:lnSpc>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Aim: For the team of people to pitch a tent whilst blindfolded.</a:t>
            </a:r>
          </a:p>
          <a:p>
            <a:pPr>
              <a:lnSpc>
                <a:spcPct val="80000"/>
              </a:lnSpc>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Method:</a:t>
            </a:r>
          </a:p>
          <a:p>
            <a:pPr>
              <a:lnSpc>
                <a:spcPct val="80000"/>
              </a:lnSpc>
            </a:pPr>
            <a:endPar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buFontTx/>
              <a:buAutoNum type="arabicPeriod"/>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Ask the team to pitch the tent they can use directions if they want without blindfolds as team. </a:t>
            </a:r>
          </a:p>
          <a:p>
            <a:pPr>
              <a:lnSpc>
                <a:spcPct val="80000"/>
              </a:lnSpc>
              <a:buFontTx/>
              <a:buAutoNum type="arabicPeriod"/>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They must now come up with a plan of how they will do it blindfolded, they may pitch the tent one more time without blindfolds if they wish. </a:t>
            </a:r>
          </a:p>
          <a:p>
            <a:pPr>
              <a:lnSpc>
                <a:spcPct val="80000"/>
              </a:lnSpc>
              <a:buFontTx/>
              <a:buAutoNum type="arabicPeriod"/>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The team will only get there orb once the task is achieved using all members of the team, and under the inspection.</a:t>
            </a:r>
          </a:p>
          <a:p>
            <a:pPr>
              <a:lnSpc>
                <a:spcPct val="80000"/>
              </a:lnSpc>
              <a:buFontTx/>
              <a:buNone/>
            </a:pPr>
            <a:endParaRPr lang="en-GB" altLang="en-US" sz="2400" dirty="0"/>
          </a:p>
          <a:p>
            <a:pPr>
              <a:lnSpc>
                <a:spcPct val="80000"/>
              </a:lnSpc>
              <a:buFontTx/>
              <a:buAutoNum type="arabicPeriod"/>
            </a:pPr>
            <a:endParaRPr lang="en-GB" altLang="en-US" sz="2400" dirty="0"/>
          </a:p>
          <a:p>
            <a:pPr>
              <a:lnSpc>
                <a:spcPct val="80000"/>
              </a:lnSpc>
            </a:pPr>
            <a:endParaRPr lang="en-GB" altLang="en-US" sz="2400" dirty="0"/>
          </a:p>
          <a:p>
            <a:pPr>
              <a:lnSpc>
                <a:spcPct val="80000"/>
              </a:lnSpc>
            </a:pPr>
            <a:endParaRPr lang="en-GB" altLang="en-US" sz="2400" dirty="0"/>
          </a:p>
          <a:p>
            <a:pPr>
              <a:lnSpc>
                <a:spcPct val="80000"/>
              </a:lnSpc>
            </a:pPr>
            <a:endParaRPr lang="en-GB" alt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4787EF15-B361-EAAD-5F6E-BC0060125DAD}"/>
              </a:ext>
            </a:extLst>
          </p:cNvPr>
          <p:cNvSpPr>
            <a:spLocks noGrp="1" noChangeArrowheads="1"/>
          </p:cNvSpPr>
          <p:nvPr>
            <p:ph type="title"/>
          </p:nvPr>
        </p:nvSpPr>
        <p:spPr>
          <a:xfrm>
            <a:off x="709133" y="0"/>
            <a:ext cx="8229600" cy="1143000"/>
          </a:xfrm>
        </p:spPr>
        <p:txBody>
          <a:bodyPr/>
          <a:lstStyle/>
          <a:p>
            <a:r>
              <a:rPr lang="en-GB" altLang="en-US" sz="4000" dirty="0">
                <a:latin typeface="Arial Unicode MS" panose="020B0604020202020204" pitchFamily="34" charset="-128"/>
                <a:ea typeface="Arial Unicode MS" panose="020B0604020202020204" pitchFamily="34" charset="-128"/>
                <a:cs typeface="Arial Unicode MS" panose="020B0604020202020204" pitchFamily="34" charset="-128"/>
              </a:rPr>
              <a:t>Challenge 9: Sheep and Shepherd</a:t>
            </a:r>
          </a:p>
        </p:txBody>
      </p:sp>
      <p:sp>
        <p:nvSpPr>
          <p:cNvPr id="16387" name="Rectangle 3">
            <a:extLst>
              <a:ext uri="{FF2B5EF4-FFF2-40B4-BE49-F238E27FC236}">
                <a16:creationId xmlns:a16="http://schemas.microsoft.com/office/drawing/2014/main" id="{425B03FB-60D2-EEC9-76E3-5E2E1339954B}"/>
              </a:ext>
            </a:extLst>
          </p:cNvPr>
          <p:cNvSpPr>
            <a:spLocks noGrp="1" noChangeArrowheads="1"/>
          </p:cNvSpPr>
          <p:nvPr>
            <p:ph idx="1"/>
          </p:nvPr>
        </p:nvSpPr>
        <p:spPr>
          <a:xfrm>
            <a:off x="971600" y="2348880"/>
            <a:ext cx="7704667" cy="3332816"/>
          </a:xfrm>
        </p:spPr>
        <p:txBody>
          <a:bodyPr/>
          <a:lstStyle/>
          <a:p>
            <a:pPr marL="457200" indent="-457200">
              <a:lnSpc>
                <a:spcPct val="80000"/>
              </a:lnSpc>
            </a:pPr>
            <a:r>
              <a:rPr lang="en-GB"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Equipment: Large open grass space free from obstructions or, hazards. Rope laid out on the ground to mark out the sheep pen, blindfolds.</a:t>
            </a:r>
          </a:p>
          <a:p>
            <a:pPr marL="457200" indent="-457200">
              <a:lnSpc>
                <a:spcPct val="80000"/>
              </a:lnSpc>
            </a:pPr>
            <a:r>
              <a:rPr lang="en-GB"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Aim: The shepherd has to get the sheep in the pen. </a:t>
            </a:r>
          </a:p>
          <a:p>
            <a:pPr marL="457200" indent="-457200">
              <a:lnSpc>
                <a:spcPct val="80000"/>
              </a:lnSpc>
            </a:pPr>
            <a:r>
              <a:rPr lang="en-GB"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Method:</a:t>
            </a:r>
          </a:p>
          <a:p>
            <a:pPr marL="457200" indent="-457200">
              <a:lnSpc>
                <a:spcPct val="80000"/>
              </a:lnSpc>
            </a:pPr>
            <a:endParaRPr lang="en-GB" altLang="en-US"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457200" indent="-457200">
              <a:lnSpc>
                <a:spcPct val="80000"/>
              </a:lnSpc>
              <a:buFontTx/>
              <a:buAutoNum type="arabicPeriod"/>
            </a:pPr>
            <a:r>
              <a:rPr lang="en-GB"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Select one team member to be the shepherd. Everyone else will take the role of sheep. </a:t>
            </a:r>
          </a:p>
          <a:p>
            <a:pPr marL="457200" indent="-457200">
              <a:lnSpc>
                <a:spcPct val="80000"/>
              </a:lnSpc>
              <a:buFontTx/>
              <a:buAutoNum type="arabicPeriod"/>
            </a:pPr>
            <a:r>
              <a:rPr lang="en-GB"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The shepherd is to stay in one place in the centre of the field and may only clap or whistle. </a:t>
            </a:r>
          </a:p>
          <a:p>
            <a:pPr marL="457200" indent="-457200">
              <a:lnSpc>
                <a:spcPct val="80000"/>
              </a:lnSpc>
              <a:buFontTx/>
              <a:buAutoNum type="arabicPeriod"/>
            </a:pPr>
            <a:r>
              <a:rPr lang="en-GB"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The sheep wear blindfolds and are scattered around the field and may only make sheep noises. </a:t>
            </a:r>
          </a:p>
          <a:p>
            <a:pPr marL="457200" indent="-457200">
              <a:lnSpc>
                <a:spcPct val="80000"/>
              </a:lnSpc>
              <a:buFontTx/>
              <a:buAutoNum type="arabicPeriod"/>
            </a:pPr>
            <a:r>
              <a:rPr lang="en-GB" altLang="en-US" sz="2000" dirty="0">
                <a:latin typeface="Arial Unicode MS" panose="020B0604020202020204" pitchFamily="34" charset="-128"/>
                <a:ea typeface="Arial Unicode MS" panose="020B0604020202020204" pitchFamily="34" charset="-128"/>
                <a:cs typeface="Arial Unicode MS" panose="020B0604020202020204" pitchFamily="34" charset="-128"/>
              </a:rPr>
              <a:t>Before putting blindfolds in place give the team time to plan how they are going to use these sounds to achieve the task.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7013B91-E459-D366-3A9F-BD4962A7B3D3}"/>
              </a:ext>
            </a:extLst>
          </p:cNvPr>
          <p:cNvSpPr>
            <a:spLocks noGrp="1" noChangeArrowheads="1"/>
          </p:cNvSpPr>
          <p:nvPr>
            <p:ph type="title"/>
          </p:nvPr>
        </p:nvSpPr>
        <p:spPr>
          <a:xfrm>
            <a:off x="374650" y="55563"/>
            <a:ext cx="8229600" cy="925513"/>
          </a:xfrm>
        </p:spPr>
        <p:txBody>
          <a:bodyPr/>
          <a:lstStyle/>
          <a:p>
            <a:r>
              <a:rPr lang="en-GB" altLang="en-US" dirty="0">
                <a:latin typeface="Arial Unicode MS" panose="020B0604020202020204" pitchFamily="34" charset="-128"/>
                <a:ea typeface="Arial Unicode MS" panose="020B0604020202020204" pitchFamily="34" charset="-128"/>
                <a:cs typeface="Arial Unicode MS" panose="020B0604020202020204" pitchFamily="34" charset="-128"/>
              </a:rPr>
              <a:t>Challenge 10: Bomb</a:t>
            </a:r>
          </a:p>
        </p:txBody>
      </p:sp>
      <p:sp>
        <p:nvSpPr>
          <p:cNvPr id="17411" name="Rectangle 3">
            <a:extLst>
              <a:ext uri="{FF2B5EF4-FFF2-40B4-BE49-F238E27FC236}">
                <a16:creationId xmlns:a16="http://schemas.microsoft.com/office/drawing/2014/main" id="{9A5E3703-10FA-B06A-7D56-51A3E1332A2D}"/>
              </a:ext>
            </a:extLst>
          </p:cNvPr>
          <p:cNvSpPr>
            <a:spLocks noGrp="1" noChangeArrowheads="1"/>
          </p:cNvSpPr>
          <p:nvPr>
            <p:ph idx="1"/>
          </p:nvPr>
        </p:nvSpPr>
        <p:spPr>
          <a:xfrm>
            <a:off x="746125" y="2627262"/>
            <a:ext cx="5410200" cy="4495800"/>
          </a:xfrm>
        </p:spPr>
        <p:txBody>
          <a:bodyPr/>
          <a:lstStyle/>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Equipment: 2 pieces of rope, area marked out as the reactor core and a cylindrical item which can be used as a fuel rod.</a:t>
            </a:r>
          </a:p>
          <a:p>
            <a:pPr>
              <a:lnSpc>
                <a:spcPct val="80000"/>
              </a:lnSpc>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Aim: To remove the bomb from the reactor core without stepping inside.</a:t>
            </a:r>
          </a:p>
          <a:p>
            <a:pPr>
              <a:lnSpc>
                <a:spcPct val="80000"/>
              </a:lnSpc>
              <a:buFontTx/>
              <a:buNone/>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Method:</a:t>
            </a:r>
          </a:p>
          <a:p>
            <a:pPr>
              <a:lnSpc>
                <a:spcPct val="80000"/>
              </a:lnSpc>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1. The following storyline is explained to set the scene.  There's been an accident at the nuclear power plant. A fuel rod is leaking in the reactor core. Danger is imminent unless the radioactive rod is immediately removed from the reactor to the outside. Plant workers surround the reactor. They can't afford a single mistake. Drop the fuel rod more than 3 inches and we are all history. If anyone steps inside the reactor boundary they will be instantly incinerated. The fuel rod will explode in fifteen minutes.</a:t>
            </a:r>
          </a:p>
          <a:p>
            <a:pPr>
              <a:lnSpc>
                <a:spcPct val="80000"/>
              </a:lnSpc>
            </a:pPr>
            <a:endParaRPr lang="en-GB" altLang="en-US" sz="1600" dirty="0"/>
          </a:p>
          <a:p>
            <a:pPr>
              <a:lnSpc>
                <a:spcPct val="80000"/>
              </a:lnSpc>
            </a:pPr>
            <a:endParaRPr lang="en-GB" altLang="en-US" sz="1600" dirty="0"/>
          </a:p>
          <a:p>
            <a:pPr>
              <a:lnSpc>
                <a:spcPct val="80000"/>
              </a:lnSpc>
            </a:pPr>
            <a:endParaRPr lang="en-GB" altLang="en-US" sz="1600" dirty="0"/>
          </a:p>
          <a:p>
            <a:pPr>
              <a:lnSpc>
                <a:spcPct val="80000"/>
              </a:lnSpc>
            </a:pPr>
            <a:endParaRPr lang="en-GB" altLang="en-US" sz="1600" dirty="0"/>
          </a:p>
          <a:p>
            <a:pPr>
              <a:lnSpc>
                <a:spcPct val="80000"/>
              </a:lnSpc>
            </a:pPr>
            <a:endParaRPr lang="en-GB" altLang="en-US" sz="1600" dirty="0"/>
          </a:p>
          <a:p>
            <a:pPr>
              <a:lnSpc>
                <a:spcPct val="80000"/>
              </a:lnSpc>
            </a:pPr>
            <a:endParaRPr lang="en-GB" altLang="en-US" sz="1600" dirty="0"/>
          </a:p>
          <a:p>
            <a:pPr>
              <a:lnSpc>
                <a:spcPct val="80000"/>
              </a:lnSpc>
            </a:pPr>
            <a:endParaRPr lang="en-GB" altLang="en-US" sz="1600" dirty="0"/>
          </a:p>
          <a:p>
            <a:pPr>
              <a:lnSpc>
                <a:spcPct val="80000"/>
              </a:lnSpc>
            </a:pPr>
            <a:endParaRPr lang="en-GB" altLang="en-US" sz="1600" dirty="0"/>
          </a:p>
          <a:p>
            <a:pPr>
              <a:lnSpc>
                <a:spcPct val="80000"/>
              </a:lnSpc>
            </a:pPr>
            <a:endParaRPr lang="en-GB" altLang="en-US" sz="1600" dirty="0"/>
          </a:p>
        </p:txBody>
      </p:sp>
      <p:sp>
        <p:nvSpPr>
          <p:cNvPr id="17412" name="Oval 4">
            <a:extLst>
              <a:ext uri="{FF2B5EF4-FFF2-40B4-BE49-F238E27FC236}">
                <a16:creationId xmlns:a16="http://schemas.microsoft.com/office/drawing/2014/main" id="{EE31850B-E3C0-3BAB-B294-36874026FE39}"/>
              </a:ext>
            </a:extLst>
          </p:cNvPr>
          <p:cNvSpPr>
            <a:spLocks noChangeArrowheads="1"/>
          </p:cNvSpPr>
          <p:nvPr/>
        </p:nvSpPr>
        <p:spPr bwMode="auto">
          <a:xfrm>
            <a:off x="6156325" y="2060575"/>
            <a:ext cx="2519363" cy="266541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3" name="Oval 5">
            <a:extLst>
              <a:ext uri="{FF2B5EF4-FFF2-40B4-BE49-F238E27FC236}">
                <a16:creationId xmlns:a16="http://schemas.microsoft.com/office/drawing/2014/main" id="{ABE63D73-76D7-3AD5-8FFE-E63DEE814094}"/>
              </a:ext>
            </a:extLst>
          </p:cNvPr>
          <p:cNvSpPr>
            <a:spLocks noChangeArrowheads="1"/>
          </p:cNvSpPr>
          <p:nvPr/>
        </p:nvSpPr>
        <p:spPr bwMode="auto">
          <a:xfrm>
            <a:off x="7308850" y="3213100"/>
            <a:ext cx="287338" cy="360363"/>
          </a:xfrm>
          <a:prstGeom prst="ellipse">
            <a:avLst/>
          </a:prstGeom>
          <a:solidFill>
            <a:srgbClr val="9966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4" name="Oval 6">
            <a:extLst>
              <a:ext uri="{FF2B5EF4-FFF2-40B4-BE49-F238E27FC236}">
                <a16:creationId xmlns:a16="http://schemas.microsoft.com/office/drawing/2014/main" id="{B36CC7C1-EED0-9C95-E8B7-C362C03C2B10}"/>
              </a:ext>
            </a:extLst>
          </p:cNvPr>
          <p:cNvSpPr>
            <a:spLocks noChangeArrowheads="1"/>
          </p:cNvSpPr>
          <p:nvPr/>
        </p:nvSpPr>
        <p:spPr bwMode="auto">
          <a:xfrm>
            <a:off x="7380288" y="3357563"/>
            <a:ext cx="144462" cy="71437"/>
          </a:xfrm>
          <a:prstGeom prst="ellipse">
            <a:avLst/>
          </a:prstGeom>
          <a:solidFill>
            <a:srgbClr val="FFFF00"/>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7415" name="Line 8">
            <a:extLst>
              <a:ext uri="{FF2B5EF4-FFF2-40B4-BE49-F238E27FC236}">
                <a16:creationId xmlns:a16="http://schemas.microsoft.com/office/drawing/2014/main" id="{63E195F9-DB91-0C61-A59F-319DE85BA875}"/>
              </a:ext>
            </a:extLst>
          </p:cNvPr>
          <p:cNvSpPr>
            <a:spLocks noChangeShapeType="1"/>
          </p:cNvSpPr>
          <p:nvPr/>
        </p:nvSpPr>
        <p:spPr bwMode="auto">
          <a:xfrm flipH="1">
            <a:off x="7451725" y="1700213"/>
            <a:ext cx="576263" cy="17287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6" name="Line 9">
            <a:extLst>
              <a:ext uri="{FF2B5EF4-FFF2-40B4-BE49-F238E27FC236}">
                <a16:creationId xmlns:a16="http://schemas.microsoft.com/office/drawing/2014/main" id="{7CA12F11-CCB5-877A-87FD-CB0C1258734D}"/>
              </a:ext>
            </a:extLst>
          </p:cNvPr>
          <p:cNvSpPr>
            <a:spLocks noChangeShapeType="1"/>
          </p:cNvSpPr>
          <p:nvPr/>
        </p:nvSpPr>
        <p:spPr bwMode="auto">
          <a:xfrm flipH="1" flipV="1">
            <a:off x="7524750" y="3500438"/>
            <a:ext cx="107950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7" name="Line 11">
            <a:extLst>
              <a:ext uri="{FF2B5EF4-FFF2-40B4-BE49-F238E27FC236}">
                <a16:creationId xmlns:a16="http://schemas.microsoft.com/office/drawing/2014/main" id="{66FA7100-F200-4B0B-99D2-B0C8FEFFC2D0}"/>
              </a:ext>
            </a:extLst>
          </p:cNvPr>
          <p:cNvSpPr>
            <a:spLocks noChangeShapeType="1"/>
          </p:cNvSpPr>
          <p:nvPr/>
        </p:nvSpPr>
        <p:spPr bwMode="auto">
          <a:xfrm flipH="1" flipV="1">
            <a:off x="7235825" y="4005263"/>
            <a:ext cx="73025"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7418" name="Text Box 12">
            <a:extLst>
              <a:ext uri="{FF2B5EF4-FFF2-40B4-BE49-F238E27FC236}">
                <a16:creationId xmlns:a16="http://schemas.microsoft.com/office/drawing/2014/main" id="{D92CC428-4265-248C-A6D3-6BF139051095}"/>
              </a:ext>
            </a:extLst>
          </p:cNvPr>
          <p:cNvSpPr txBox="1">
            <a:spLocks noChangeArrowheads="1"/>
          </p:cNvSpPr>
          <p:nvPr/>
        </p:nvSpPr>
        <p:spPr bwMode="auto">
          <a:xfrm>
            <a:off x="7524750" y="1196975"/>
            <a:ext cx="161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Fuel Rod</a:t>
            </a:r>
          </a:p>
        </p:txBody>
      </p:sp>
      <p:sp>
        <p:nvSpPr>
          <p:cNvPr id="17419" name="Text Box 13">
            <a:extLst>
              <a:ext uri="{FF2B5EF4-FFF2-40B4-BE49-F238E27FC236}">
                <a16:creationId xmlns:a16="http://schemas.microsoft.com/office/drawing/2014/main" id="{56D4B29D-68D5-02F9-6C8C-F7625D4DC916}"/>
              </a:ext>
            </a:extLst>
          </p:cNvPr>
          <p:cNvSpPr txBox="1">
            <a:spLocks noChangeArrowheads="1"/>
          </p:cNvSpPr>
          <p:nvPr/>
        </p:nvSpPr>
        <p:spPr bwMode="auto">
          <a:xfrm>
            <a:off x="8316913" y="4365625"/>
            <a:ext cx="82708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Stand</a:t>
            </a:r>
          </a:p>
        </p:txBody>
      </p:sp>
      <p:sp>
        <p:nvSpPr>
          <p:cNvPr id="17420" name="Text Box 14">
            <a:extLst>
              <a:ext uri="{FF2B5EF4-FFF2-40B4-BE49-F238E27FC236}">
                <a16:creationId xmlns:a16="http://schemas.microsoft.com/office/drawing/2014/main" id="{BC2EDF54-BA82-DBCF-C7F9-012DF4A2E26A}"/>
              </a:ext>
            </a:extLst>
          </p:cNvPr>
          <p:cNvSpPr txBox="1">
            <a:spLocks noChangeArrowheads="1"/>
          </p:cNvSpPr>
          <p:nvPr/>
        </p:nvSpPr>
        <p:spPr bwMode="auto">
          <a:xfrm>
            <a:off x="6516688" y="5084763"/>
            <a:ext cx="15843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Reactor Core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Title 1">
            <a:extLst>
              <a:ext uri="{FF2B5EF4-FFF2-40B4-BE49-F238E27FC236}">
                <a16:creationId xmlns:a16="http://schemas.microsoft.com/office/drawing/2014/main" id="{94649FD7-0BE5-CA97-E21B-222CE0A9A096}"/>
              </a:ext>
            </a:extLst>
          </p:cNvPr>
          <p:cNvSpPr>
            <a:spLocks noGrp="1"/>
          </p:cNvSpPr>
          <p:nvPr>
            <p:ph type="title"/>
          </p:nvPr>
        </p:nvSpPr>
        <p:spPr>
          <a:xfrm>
            <a:off x="1113524" y="1600200"/>
            <a:ext cx="2662534" cy="1371600"/>
          </a:xfrm>
        </p:spPr>
        <p:txBody>
          <a:bodyPr/>
          <a:lstStyle/>
          <a:p>
            <a:endParaRPr lang="en-US"/>
          </a:p>
        </p:txBody>
      </p:sp>
      <p:sp>
        <p:nvSpPr>
          <p:cNvPr id="18435" name="Rectangle 3">
            <a:extLst>
              <a:ext uri="{FF2B5EF4-FFF2-40B4-BE49-F238E27FC236}">
                <a16:creationId xmlns:a16="http://schemas.microsoft.com/office/drawing/2014/main" id="{12902DD1-54F0-E206-C176-3B512F993BDC}"/>
              </a:ext>
            </a:extLst>
          </p:cNvPr>
          <p:cNvSpPr>
            <a:spLocks noGrp="1" noChangeArrowheads="1"/>
          </p:cNvSpPr>
          <p:nvPr>
            <p:ph idx="1"/>
          </p:nvPr>
        </p:nvSpPr>
        <p:spPr>
          <a:xfrm>
            <a:off x="3947553" y="685800"/>
            <a:ext cx="4681962" cy="5105401"/>
          </a:xfrm>
        </p:spPr>
        <p:txBody>
          <a:bodyPr wrap="square" anchor="ctr">
            <a:normAutofit/>
          </a:bodyPr>
          <a:lstStyle/>
          <a:p>
            <a:pPr>
              <a:lnSpc>
                <a:spcPct val="90000"/>
              </a:lnSpc>
            </a:pPr>
            <a:r>
              <a:rPr lang="en-GB" altLang="en-US" sz="1100"/>
              <a:t>Equipment:  3 litre bottle, 5 litre bottle and a tap of water.</a:t>
            </a:r>
          </a:p>
          <a:p>
            <a:pPr>
              <a:lnSpc>
                <a:spcPct val="90000"/>
              </a:lnSpc>
            </a:pPr>
            <a:r>
              <a:rPr lang="en-GB" altLang="en-US" sz="1100"/>
              <a:t>Aim: To use the above equipment to produce 4 litres of water.</a:t>
            </a:r>
          </a:p>
          <a:p>
            <a:pPr>
              <a:lnSpc>
                <a:spcPct val="90000"/>
              </a:lnSpc>
            </a:pPr>
            <a:r>
              <a:rPr lang="en-GB" altLang="en-US" sz="1100"/>
              <a:t>Method:</a:t>
            </a:r>
          </a:p>
          <a:p>
            <a:pPr>
              <a:lnSpc>
                <a:spcPct val="90000"/>
              </a:lnSpc>
            </a:pPr>
            <a:r>
              <a:rPr lang="en-GB" altLang="en-US" sz="1100"/>
              <a:t>1. The following storyline is explained to set the scene.  </a:t>
            </a:r>
          </a:p>
          <a:p>
            <a:pPr>
              <a:lnSpc>
                <a:spcPct val="90000"/>
              </a:lnSpc>
            </a:pPr>
            <a:r>
              <a:rPr lang="en-GB" altLang="en-US" sz="1100"/>
              <a:t>You have a 3 and a 5 litre water container. You also have a running tap. You must use the containers and the tap in such away as to exactly measure out 4 litres of water. How is this done? You might remember this puzzle from Die Hard with a vengeance where Bruce Willis and Samuel L. Jackson have to diffuse a bomb by placing 4 gallons of water on a set of scales... </a:t>
            </a:r>
          </a:p>
          <a:p>
            <a:pPr>
              <a:lnSpc>
                <a:spcPct val="90000"/>
              </a:lnSpc>
            </a:pPr>
            <a:r>
              <a:rPr lang="en-GB" altLang="en-US" sz="1100"/>
              <a:t>2. The group now have to come up with a solution.</a:t>
            </a:r>
          </a:p>
          <a:p>
            <a:pPr>
              <a:lnSpc>
                <a:spcPct val="90000"/>
              </a:lnSpc>
            </a:pPr>
            <a:r>
              <a:rPr lang="en-GB" altLang="en-US" sz="1100"/>
              <a:t>Solution:</a:t>
            </a:r>
          </a:p>
          <a:p>
            <a:pPr>
              <a:lnSpc>
                <a:spcPct val="90000"/>
              </a:lnSpc>
            </a:pPr>
            <a:r>
              <a:rPr lang="en-GB" altLang="en-US" sz="1100"/>
              <a:t>Number 1- Fill the 5 litre can from the tap, Empty the 5 litre can into the 3 litre can - leaving 2 litres in the 5 litre can., Poor away the contents of the 3 litre can. Fill the 3 litre can with the 2 litres from the 5 litre can - leaving 2 litres in the 3 litre can. Fill the 5 litre can from the tap. Fill the remaining 1 litre space in the 3 litre can from the 5 litre can. Leaving 4 litres in the 5 litre can</a:t>
            </a:r>
          </a:p>
          <a:p>
            <a:pPr>
              <a:lnSpc>
                <a:spcPct val="90000"/>
              </a:lnSpc>
            </a:pPr>
            <a:r>
              <a:rPr lang="en-GB" altLang="en-US" sz="1100"/>
              <a:t>Number 2- Fill the 3 litre can from the tap. Empty the contents of the 3 litre can into the 5 litre can. Fill the 3 litre can from the tap. Empty the contents of the 3 litre can into the 5 litre can. - Leaving the 5 litre can full and 1 litre in the 3 litre can. Poor away the contents of the 5 litre can. Poor the 1 litre from the 3 litre can into the 5 litre can. Fill the 3 litre can from the tap. Empty the contents of the 3 litre can into the 5 litre can. Leaving 4 litres in the 5 litre can.</a:t>
            </a:r>
          </a:p>
        </p:txBody>
      </p:sp>
      <p:sp>
        <p:nvSpPr>
          <p:cNvPr id="18442" name="Text Placeholder 3">
            <a:extLst>
              <a:ext uri="{FF2B5EF4-FFF2-40B4-BE49-F238E27FC236}">
                <a16:creationId xmlns:a16="http://schemas.microsoft.com/office/drawing/2014/main" id="{13C5FBD0-F7C5-43D4-9C49-E0D2B741516C}"/>
              </a:ext>
            </a:extLst>
          </p:cNvPr>
          <p:cNvSpPr>
            <a:spLocks noGrp="1"/>
          </p:cNvSpPr>
          <p:nvPr>
            <p:ph type="body" sz="half" idx="2"/>
          </p:nvPr>
        </p:nvSpPr>
        <p:spPr>
          <a:xfrm>
            <a:off x="1113524" y="2971800"/>
            <a:ext cx="2663825" cy="2514600"/>
          </a:xfrm>
        </p:spPr>
        <p:txBody>
          <a:bodyPr/>
          <a:lstStyle/>
          <a:p>
            <a:endParaRPr lang="en-US"/>
          </a:p>
        </p:txBody>
      </p:sp>
      <p:sp>
        <p:nvSpPr>
          <p:cNvPr id="18444" name="Footer Placeholder 4">
            <a:extLst>
              <a:ext uri="{FF2B5EF4-FFF2-40B4-BE49-F238E27FC236}">
                <a16:creationId xmlns:a16="http://schemas.microsoft.com/office/drawing/2014/main" id="{A6B439B1-DA3F-5A93-9E95-E891CC855946}"/>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4CB9299B-AD5F-0E27-0DF6-FF9626F03F81}"/>
              </a:ext>
            </a:extLst>
          </p:cNvPr>
          <p:cNvSpPr>
            <a:spLocks noGrp="1" noChangeArrowheads="1"/>
          </p:cNvSpPr>
          <p:nvPr>
            <p:ph type="title"/>
          </p:nvPr>
        </p:nvSpPr>
        <p:spPr>
          <a:xfrm>
            <a:off x="1113524" y="1600200"/>
            <a:ext cx="2662534" cy="1371600"/>
          </a:xfrm>
        </p:spPr>
        <p:txBody>
          <a:bodyPr wrap="square" anchor="b">
            <a:normAutofit/>
          </a:bodyPr>
          <a:lstStyle/>
          <a:p>
            <a:r>
              <a:rPr lang="en-GB" altLang="en-US"/>
              <a:t>Finishing the Orb Labyrinth</a:t>
            </a:r>
          </a:p>
        </p:txBody>
      </p:sp>
      <p:sp>
        <p:nvSpPr>
          <p:cNvPr id="19459" name="Rectangle 3">
            <a:extLst>
              <a:ext uri="{FF2B5EF4-FFF2-40B4-BE49-F238E27FC236}">
                <a16:creationId xmlns:a16="http://schemas.microsoft.com/office/drawing/2014/main" id="{872C422A-86CC-13BC-1C3D-523BB532EA93}"/>
              </a:ext>
            </a:extLst>
          </p:cNvPr>
          <p:cNvSpPr>
            <a:spLocks noGrp="1" noChangeArrowheads="1"/>
          </p:cNvSpPr>
          <p:nvPr>
            <p:ph idx="1"/>
          </p:nvPr>
        </p:nvSpPr>
        <p:spPr>
          <a:xfrm>
            <a:off x="3947553" y="685800"/>
            <a:ext cx="4681962" cy="5105401"/>
          </a:xfrm>
        </p:spPr>
        <p:txBody>
          <a:bodyPr wrap="square" anchor="ctr">
            <a:normAutofit/>
          </a:bodyPr>
          <a:lstStyle/>
          <a:p>
            <a:r>
              <a:rPr lang="en-GB" altLang="en-US"/>
              <a:t>After all teams have completed… all orbs will be counted to work out the winning team.</a:t>
            </a:r>
          </a:p>
          <a:p>
            <a:r>
              <a:rPr lang="en-GB" altLang="en-US"/>
              <a:t>Give the results at prize giving on the final night followed by a variety show.</a:t>
            </a:r>
          </a:p>
          <a:p>
            <a:endParaRPr lang="en-GB" altLang="en-US"/>
          </a:p>
          <a:p>
            <a:r>
              <a:rPr lang="en-GB" altLang="en-US"/>
              <a:t>The following are some other game ideas…</a:t>
            </a:r>
          </a:p>
        </p:txBody>
      </p:sp>
      <p:sp>
        <p:nvSpPr>
          <p:cNvPr id="19464" name="Text Placeholder 3">
            <a:extLst>
              <a:ext uri="{FF2B5EF4-FFF2-40B4-BE49-F238E27FC236}">
                <a16:creationId xmlns:a16="http://schemas.microsoft.com/office/drawing/2014/main" id="{EA9451A4-9F35-8E20-963D-7195E28B7CEF}"/>
              </a:ext>
            </a:extLst>
          </p:cNvPr>
          <p:cNvSpPr>
            <a:spLocks noGrp="1"/>
          </p:cNvSpPr>
          <p:nvPr>
            <p:ph type="body" sz="half" idx="2"/>
          </p:nvPr>
        </p:nvSpPr>
        <p:spPr>
          <a:xfrm>
            <a:off x="1113524" y="2971800"/>
            <a:ext cx="2663825" cy="2514600"/>
          </a:xfrm>
        </p:spPr>
        <p:txBody>
          <a:bodyPr/>
          <a:lstStyle/>
          <a:p>
            <a:endParaRPr lang="en-US"/>
          </a:p>
        </p:txBody>
      </p:sp>
      <p:sp>
        <p:nvSpPr>
          <p:cNvPr id="19466" name="Footer Placeholder 4">
            <a:extLst>
              <a:ext uri="{FF2B5EF4-FFF2-40B4-BE49-F238E27FC236}">
                <a16:creationId xmlns:a16="http://schemas.microsoft.com/office/drawing/2014/main" id="{A4CD934E-8BB7-C295-5D7E-83D4EF13C520}"/>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11ED1586-6028-E338-8EDF-869893E7BD6C}"/>
              </a:ext>
            </a:extLst>
          </p:cNvPr>
          <p:cNvSpPr>
            <a:spLocks noGrp="1" noChangeArrowheads="1"/>
          </p:cNvSpPr>
          <p:nvPr>
            <p:ph type="title"/>
          </p:nvPr>
        </p:nvSpPr>
        <p:spPr>
          <a:xfrm>
            <a:off x="1113524" y="1600200"/>
            <a:ext cx="2662534" cy="1371600"/>
          </a:xfrm>
        </p:spPr>
        <p:txBody>
          <a:bodyPr wrap="square" rtlCol="0" anchor="b">
            <a:normAutofit/>
          </a:bodyPr>
          <a:lstStyle/>
          <a:p>
            <a:pPr fontAlgn="auto">
              <a:spcAft>
                <a:spcPts val="0"/>
              </a:spcAft>
              <a:defRPr/>
            </a:pPr>
            <a:r>
              <a:rPr lang="en-GB" b="1"/>
              <a:t>Evening Activity : Night line</a:t>
            </a:r>
            <a:br>
              <a:rPr lang="en-GB" b="1"/>
            </a:br>
            <a:endParaRPr lang="en-GB" b="1"/>
          </a:p>
        </p:txBody>
      </p:sp>
      <p:sp>
        <p:nvSpPr>
          <p:cNvPr id="20483" name="Rectangle 3">
            <a:extLst>
              <a:ext uri="{FF2B5EF4-FFF2-40B4-BE49-F238E27FC236}">
                <a16:creationId xmlns:a16="http://schemas.microsoft.com/office/drawing/2014/main" id="{E6C79D2B-41CF-8003-C999-5BD7B573B4A1}"/>
              </a:ext>
            </a:extLst>
          </p:cNvPr>
          <p:cNvSpPr>
            <a:spLocks noGrp="1" noChangeArrowheads="1"/>
          </p:cNvSpPr>
          <p:nvPr>
            <p:ph idx="1"/>
          </p:nvPr>
        </p:nvSpPr>
        <p:spPr>
          <a:xfrm>
            <a:off x="3947553" y="685800"/>
            <a:ext cx="4681962" cy="5105401"/>
          </a:xfrm>
        </p:spPr>
        <p:txBody>
          <a:bodyPr wrap="square" anchor="ctr">
            <a:normAutofit/>
          </a:bodyPr>
          <a:lstStyle/>
          <a:p>
            <a:r>
              <a:rPr lang="en-GB" altLang="en-US"/>
              <a:t>Equipment: Rope, if done during in the day this will need blindfolds.</a:t>
            </a:r>
          </a:p>
          <a:p>
            <a:endParaRPr lang="en-GB" altLang="en-US"/>
          </a:p>
          <a:p>
            <a:r>
              <a:rPr lang="en-GB" altLang="en-US"/>
              <a:t>Aim: To get from the start to the finish ensuring the entire team maintain contact for the whole time. </a:t>
            </a:r>
          </a:p>
          <a:p>
            <a:pPr>
              <a:buFontTx/>
              <a:buNone/>
            </a:pPr>
            <a:endParaRPr lang="en-GB" altLang="en-US"/>
          </a:p>
          <a:p>
            <a:r>
              <a:rPr lang="en-GB" altLang="en-US"/>
              <a:t>Method: Mark out a trail of rope. The trail should include areas of sensory interest such as over grass, over soft floor mats, under a crawl net. If done during the day all group members should be blindfolded. </a:t>
            </a:r>
          </a:p>
          <a:p>
            <a:endParaRPr lang="en-GB" altLang="en-US"/>
          </a:p>
        </p:txBody>
      </p:sp>
      <p:sp>
        <p:nvSpPr>
          <p:cNvPr id="24583" name="Text Placeholder 3">
            <a:extLst>
              <a:ext uri="{FF2B5EF4-FFF2-40B4-BE49-F238E27FC236}">
                <a16:creationId xmlns:a16="http://schemas.microsoft.com/office/drawing/2014/main" id="{ED73C8A9-C098-2274-F58D-03AA74D0982F}"/>
              </a:ext>
            </a:extLst>
          </p:cNvPr>
          <p:cNvSpPr>
            <a:spLocks noGrp="1"/>
          </p:cNvSpPr>
          <p:nvPr>
            <p:ph type="body" sz="half" idx="2"/>
          </p:nvPr>
        </p:nvSpPr>
        <p:spPr>
          <a:xfrm>
            <a:off x="1113524" y="2971800"/>
            <a:ext cx="2663825" cy="2514600"/>
          </a:xfrm>
        </p:spPr>
        <p:txBody>
          <a:bodyPr/>
          <a:lstStyle/>
          <a:p>
            <a:endParaRPr lang="en-US"/>
          </a:p>
        </p:txBody>
      </p:sp>
      <p:sp>
        <p:nvSpPr>
          <p:cNvPr id="24585" name="Footer Placeholder 4">
            <a:extLst>
              <a:ext uri="{FF2B5EF4-FFF2-40B4-BE49-F238E27FC236}">
                <a16:creationId xmlns:a16="http://schemas.microsoft.com/office/drawing/2014/main" id="{9D93148B-7747-D52F-E79D-D1A775ACF49B}"/>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DE1EFE5-F25B-CCAB-59F6-D0279FA84503}"/>
              </a:ext>
            </a:extLst>
          </p:cNvPr>
          <p:cNvSpPr>
            <a:spLocks noGrp="1" noChangeArrowheads="1"/>
          </p:cNvSpPr>
          <p:nvPr>
            <p:ph type="title"/>
          </p:nvPr>
        </p:nvSpPr>
        <p:spPr>
          <a:xfrm>
            <a:off x="1113524" y="1600200"/>
            <a:ext cx="2662534" cy="1371600"/>
          </a:xfrm>
        </p:spPr>
        <p:txBody>
          <a:bodyPr wrap="square" anchor="b">
            <a:normAutofit/>
          </a:bodyPr>
          <a:lstStyle/>
          <a:p>
            <a:r>
              <a:rPr lang="en-GB" altLang="en-US"/>
              <a:t>Evening Game: Blindfold Drawing</a:t>
            </a:r>
          </a:p>
        </p:txBody>
      </p:sp>
      <p:sp>
        <p:nvSpPr>
          <p:cNvPr id="21507" name="Rectangle 3">
            <a:extLst>
              <a:ext uri="{FF2B5EF4-FFF2-40B4-BE49-F238E27FC236}">
                <a16:creationId xmlns:a16="http://schemas.microsoft.com/office/drawing/2014/main" id="{1EB90778-F155-AA84-E28D-3F3361C7E181}"/>
              </a:ext>
            </a:extLst>
          </p:cNvPr>
          <p:cNvSpPr>
            <a:spLocks noGrp="1" noChangeArrowheads="1"/>
          </p:cNvSpPr>
          <p:nvPr>
            <p:ph idx="1"/>
          </p:nvPr>
        </p:nvSpPr>
        <p:spPr>
          <a:xfrm>
            <a:off x="3947553" y="685800"/>
            <a:ext cx="4681962" cy="5105401"/>
          </a:xfrm>
        </p:spPr>
        <p:txBody>
          <a:bodyPr wrap="square" anchor="ctr">
            <a:normAutofit/>
          </a:bodyPr>
          <a:lstStyle/>
          <a:p>
            <a:r>
              <a:rPr lang="en-GB" altLang="en-US"/>
              <a:t>Basic - a leader calls out an object to be drawn, group members each have to draw that item while wearing blindfolds.</a:t>
            </a:r>
          </a:p>
          <a:p>
            <a:pPr>
              <a:buFontTx/>
              <a:buNone/>
            </a:pPr>
            <a:endParaRPr lang="en-GB" altLang="en-US"/>
          </a:p>
          <a:p>
            <a:r>
              <a:rPr lang="en-GB" altLang="en-US"/>
              <a:t>Complex - The leader is given a complex shape drawn with straight lines. They must communicate this shape to a drawer who is wearing a blindfold and get them to recreate the shape.</a:t>
            </a:r>
          </a:p>
          <a:p>
            <a:endParaRPr lang="en-GB" altLang="en-US" b="1"/>
          </a:p>
        </p:txBody>
      </p:sp>
      <p:sp>
        <p:nvSpPr>
          <p:cNvPr id="21512" name="Text Placeholder 3">
            <a:extLst>
              <a:ext uri="{FF2B5EF4-FFF2-40B4-BE49-F238E27FC236}">
                <a16:creationId xmlns:a16="http://schemas.microsoft.com/office/drawing/2014/main" id="{B460079D-954E-1570-E5AD-6880A3E3C1DB}"/>
              </a:ext>
            </a:extLst>
          </p:cNvPr>
          <p:cNvSpPr>
            <a:spLocks noGrp="1"/>
          </p:cNvSpPr>
          <p:nvPr>
            <p:ph type="body" sz="half" idx="2"/>
          </p:nvPr>
        </p:nvSpPr>
        <p:spPr>
          <a:xfrm>
            <a:off x="1113524" y="2971800"/>
            <a:ext cx="2663825" cy="2514600"/>
          </a:xfrm>
        </p:spPr>
        <p:txBody>
          <a:bodyPr/>
          <a:lstStyle/>
          <a:p>
            <a:endParaRPr lang="en-US"/>
          </a:p>
        </p:txBody>
      </p:sp>
      <p:sp>
        <p:nvSpPr>
          <p:cNvPr id="21514" name="Footer Placeholder 4">
            <a:extLst>
              <a:ext uri="{FF2B5EF4-FFF2-40B4-BE49-F238E27FC236}">
                <a16:creationId xmlns:a16="http://schemas.microsoft.com/office/drawing/2014/main" id="{CA7C90FA-0AA2-1180-9F9C-AD432F29C2F2}"/>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A3261312-A415-30D0-30B5-E02F16B04458}"/>
              </a:ext>
            </a:extLst>
          </p:cNvPr>
          <p:cNvSpPr>
            <a:spLocks noGrp="1"/>
          </p:cNvSpPr>
          <p:nvPr>
            <p:ph type="title"/>
          </p:nvPr>
        </p:nvSpPr>
        <p:spPr>
          <a:xfrm>
            <a:off x="982133" y="685801"/>
            <a:ext cx="7704667" cy="1752599"/>
          </a:xfrm>
        </p:spPr>
        <p:txBody>
          <a:bodyPr/>
          <a:lstStyle/>
          <a:p>
            <a:endParaRPr lang="en-US"/>
          </a:p>
        </p:txBody>
      </p:sp>
      <p:sp>
        <p:nvSpPr>
          <p:cNvPr id="4098" name="Rectangle 3">
            <a:extLst>
              <a:ext uri="{FF2B5EF4-FFF2-40B4-BE49-F238E27FC236}">
                <a16:creationId xmlns:a16="http://schemas.microsoft.com/office/drawing/2014/main" id="{4E849273-7611-3898-5111-3743EF3ECDC0}"/>
              </a:ext>
            </a:extLst>
          </p:cNvPr>
          <p:cNvSpPr>
            <a:spLocks noGrp="1" noChangeArrowheads="1"/>
          </p:cNvSpPr>
          <p:nvPr>
            <p:ph sz="half" idx="1"/>
          </p:nvPr>
        </p:nvSpPr>
        <p:spPr>
          <a:xfrm>
            <a:off x="982133" y="2667000"/>
            <a:ext cx="3739896" cy="3368674"/>
          </a:xfrm>
        </p:spPr>
        <p:txBody>
          <a:bodyPr wrap="square" anchor="ctr">
            <a:normAutofit/>
          </a:bodyPr>
          <a:lstStyle/>
          <a:p>
            <a:pPr>
              <a:lnSpc>
                <a:spcPct val="90000"/>
              </a:lnSpc>
              <a:buFontTx/>
              <a:buNone/>
            </a:pPr>
            <a:r>
              <a:rPr lang="en-GB" altLang="en-US"/>
              <a:t>The Expedition section involves participants working together as a team in order to complete the expedition. Teambuilding should permeate all expedition training and can be enhanced through team-building exercises and regular reviews so that when the group sets out on the qualifying expedition, participants are able to work together as an effective and cohesive unit.</a:t>
            </a:r>
          </a:p>
        </p:txBody>
      </p:sp>
      <p:sp>
        <p:nvSpPr>
          <p:cNvPr id="4105" name="Content Placeholder 3">
            <a:extLst>
              <a:ext uri="{FF2B5EF4-FFF2-40B4-BE49-F238E27FC236}">
                <a16:creationId xmlns:a16="http://schemas.microsoft.com/office/drawing/2014/main" id="{86758A39-C19D-6BAE-FD7A-7A6AAA337008}"/>
              </a:ext>
            </a:extLst>
          </p:cNvPr>
          <p:cNvSpPr>
            <a:spLocks noGrp="1"/>
          </p:cNvSpPr>
          <p:nvPr>
            <p:ph sz="half" idx="2"/>
          </p:nvPr>
        </p:nvSpPr>
        <p:spPr>
          <a:xfrm>
            <a:off x="4946904" y="2667000"/>
            <a:ext cx="3739896" cy="3346824"/>
          </a:xfrm>
        </p:spPr>
        <p:txBody>
          <a:bodyPr/>
          <a:lstStyle/>
          <a:p>
            <a:endParaRPr lang="en-US"/>
          </a:p>
        </p:txBody>
      </p:sp>
      <p:sp>
        <p:nvSpPr>
          <p:cNvPr id="4107" name="Footer Placeholder 4">
            <a:extLst>
              <a:ext uri="{FF2B5EF4-FFF2-40B4-BE49-F238E27FC236}">
                <a16:creationId xmlns:a16="http://schemas.microsoft.com/office/drawing/2014/main" id="{6BB9F34A-92F0-0078-3E5A-1BF9B364F4F4}"/>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BC0A835E-A35C-8037-BF45-C64F84356824}"/>
              </a:ext>
            </a:extLst>
          </p:cNvPr>
          <p:cNvSpPr>
            <a:spLocks noGrp="1" noChangeArrowheads="1"/>
          </p:cNvSpPr>
          <p:nvPr>
            <p:ph type="title"/>
          </p:nvPr>
        </p:nvSpPr>
        <p:spPr>
          <a:xfrm>
            <a:off x="1113524" y="1600200"/>
            <a:ext cx="2662534" cy="1371600"/>
          </a:xfrm>
        </p:spPr>
        <p:txBody>
          <a:bodyPr wrap="square" rtlCol="0" anchor="b">
            <a:normAutofit/>
          </a:bodyPr>
          <a:lstStyle/>
          <a:p>
            <a:pPr fontAlgn="auto">
              <a:spcAft>
                <a:spcPts val="0"/>
              </a:spcAft>
              <a:defRPr/>
            </a:pPr>
            <a:r>
              <a:rPr lang="en-GB" b="1"/>
              <a:t>Evening Game: Blindfold Shapes</a:t>
            </a:r>
            <a:br>
              <a:rPr lang="en-GB" b="1"/>
            </a:br>
            <a:endParaRPr lang="en-GB" b="1"/>
          </a:p>
        </p:txBody>
      </p:sp>
      <p:sp>
        <p:nvSpPr>
          <p:cNvPr id="22531" name="Rectangle 3">
            <a:extLst>
              <a:ext uri="{FF2B5EF4-FFF2-40B4-BE49-F238E27FC236}">
                <a16:creationId xmlns:a16="http://schemas.microsoft.com/office/drawing/2014/main" id="{ADCF9CFB-D45C-6430-3AD7-82EF66B55CD3}"/>
              </a:ext>
            </a:extLst>
          </p:cNvPr>
          <p:cNvSpPr>
            <a:spLocks noGrp="1" noChangeArrowheads="1"/>
          </p:cNvSpPr>
          <p:nvPr>
            <p:ph idx="1"/>
          </p:nvPr>
        </p:nvSpPr>
        <p:spPr>
          <a:xfrm>
            <a:off x="3947553" y="685800"/>
            <a:ext cx="4681962" cy="5105401"/>
          </a:xfrm>
        </p:spPr>
        <p:txBody>
          <a:bodyPr wrap="square" anchor="ctr">
            <a:normAutofit/>
          </a:bodyPr>
          <a:lstStyle/>
          <a:p>
            <a:r>
              <a:rPr lang="en-GB" altLang="en-US"/>
              <a:t>Use a large loop of rope, about 30m long. A team of 4- 6 should be asked to lay this loop on the ground in a specific shape such as a square or circle whilst all of them are blindfolded and in contact with the rope. For younger groups give them 20 minutes planning time and time for a couple of dry runs, all without blindfolds. For older groups just set them the task. This works really well with squares, triangles are a bit harder. For older groups then using a longer rope and asking them to make two shapes with the same rope at the same time raises the level of challenge.</a:t>
            </a:r>
          </a:p>
        </p:txBody>
      </p:sp>
      <p:sp>
        <p:nvSpPr>
          <p:cNvPr id="25607" name="Text Placeholder 3">
            <a:extLst>
              <a:ext uri="{FF2B5EF4-FFF2-40B4-BE49-F238E27FC236}">
                <a16:creationId xmlns:a16="http://schemas.microsoft.com/office/drawing/2014/main" id="{B4DAC753-BEFB-FA07-0323-609DEFCED044}"/>
              </a:ext>
            </a:extLst>
          </p:cNvPr>
          <p:cNvSpPr>
            <a:spLocks noGrp="1"/>
          </p:cNvSpPr>
          <p:nvPr>
            <p:ph type="body" sz="half" idx="2"/>
          </p:nvPr>
        </p:nvSpPr>
        <p:spPr>
          <a:xfrm>
            <a:off x="1113524" y="2971800"/>
            <a:ext cx="2663825" cy="2514600"/>
          </a:xfrm>
        </p:spPr>
        <p:txBody>
          <a:bodyPr/>
          <a:lstStyle/>
          <a:p>
            <a:endParaRPr lang="en-US"/>
          </a:p>
        </p:txBody>
      </p:sp>
      <p:sp>
        <p:nvSpPr>
          <p:cNvPr id="25609" name="Footer Placeholder 4">
            <a:extLst>
              <a:ext uri="{FF2B5EF4-FFF2-40B4-BE49-F238E27FC236}">
                <a16:creationId xmlns:a16="http://schemas.microsoft.com/office/drawing/2014/main" id="{F563FC76-96E3-0AF9-ADBE-233E09D2C25B}"/>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0CDFDAE6-9510-AF28-1018-1321B93DBB07}"/>
              </a:ext>
            </a:extLst>
          </p:cNvPr>
          <p:cNvSpPr>
            <a:spLocks noGrp="1" noChangeArrowheads="1"/>
          </p:cNvSpPr>
          <p:nvPr>
            <p:ph type="title"/>
          </p:nvPr>
        </p:nvSpPr>
        <p:spPr>
          <a:xfrm>
            <a:off x="1113524" y="1600200"/>
            <a:ext cx="2662534" cy="1371600"/>
          </a:xfrm>
        </p:spPr>
        <p:txBody>
          <a:bodyPr wrap="square" anchor="b">
            <a:normAutofit/>
          </a:bodyPr>
          <a:lstStyle/>
          <a:p>
            <a:r>
              <a:rPr lang="en-GB" altLang="en-US"/>
              <a:t>Evening Game: Blindfold Leads</a:t>
            </a:r>
          </a:p>
        </p:txBody>
      </p:sp>
      <p:sp>
        <p:nvSpPr>
          <p:cNvPr id="23555" name="Rectangle 3">
            <a:extLst>
              <a:ext uri="{FF2B5EF4-FFF2-40B4-BE49-F238E27FC236}">
                <a16:creationId xmlns:a16="http://schemas.microsoft.com/office/drawing/2014/main" id="{42C34991-1A50-F3BA-9EB4-CBA60AE5C5E5}"/>
              </a:ext>
            </a:extLst>
          </p:cNvPr>
          <p:cNvSpPr>
            <a:spLocks noGrp="1" noChangeArrowheads="1"/>
          </p:cNvSpPr>
          <p:nvPr>
            <p:ph idx="1"/>
          </p:nvPr>
        </p:nvSpPr>
        <p:spPr>
          <a:xfrm>
            <a:off x="4067944" y="1676399"/>
            <a:ext cx="4681962" cy="5105401"/>
          </a:xfrm>
        </p:spPr>
        <p:txBody>
          <a:bodyPr wrap="square" anchor="ctr">
            <a:normAutofit/>
          </a:bodyPr>
          <a:lstStyle/>
          <a:p>
            <a:r>
              <a:rPr lang="en-GB" altLang="en-US" dirty="0"/>
              <a:t>Equipment: Blindfolds</a:t>
            </a:r>
          </a:p>
          <a:p>
            <a:pPr>
              <a:buFontTx/>
              <a:buNone/>
            </a:pPr>
            <a:endParaRPr lang="en-GB" altLang="en-US" dirty="0"/>
          </a:p>
          <a:p>
            <a:r>
              <a:rPr lang="en-GB" altLang="en-US" dirty="0"/>
              <a:t>Aim: This is a great way to develop trust and communication, sometimes called Trust Walks</a:t>
            </a:r>
          </a:p>
          <a:p>
            <a:endParaRPr lang="en-GB" altLang="en-US" dirty="0"/>
          </a:p>
          <a:p>
            <a:r>
              <a:rPr lang="en-GB" altLang="en-US" dirty="0"/>
              <a:t>Method: One person is blindfolded and their partner is sighted. The sighted person takes the other for a walk by holding their hand or arm and talking to them as they go. </a:t>
            </a:r>
          </a:p>
          <a:p>
            <a:endParaRPr lang="en-GB" altLang="en-US" dirty="0"/>
          </a:p>
          <a:p>
            <a:endParaRPr lang="en-GB" altLang="en-US" dirty="0"/>
          </a:p>
          <a:p>
            <a:endParaRPr lang="en-GB" altLang="en-US" dirty="0"/>
          </a:p>
          <a:p>
            <a:endParaRPr lang="en-GB" altLang="en-US" dirty="0"/>
          </a:p>
          <a:p>
            <a:pPr>
              <a:buFontTx/>
              <a:buNone/>
            </a:pPr>
            <a:endParaRPr lang="en-GB" altLang="en-US" dirty="0"/>
          </a:p>
        </p:txBody>
      </p:sp>
      <p:sp>
        <p:nvSpPr>
          <p:cNvPr id="23560" name="Text Placeholder 3">
            <a:extLst>
              <a:ext uri="{FF2B5EF4-FFF2-40B4-BE49-F238E27FC236}">
                <a16:creationId xmlns:a16="http://schemas.microsoft.com/office/drawing/2014/main" id="{439B54FD-32A6-A059-EC0A-32CFF5F7AA97}"/>
              </a:ext>
            </a:extLst>
          </p:cNvPr>
          <p:cNvSpPr>
            <a:spLocks noGrp="1"/>
          </p:cNvSpPr>
          <p:nvPr>
            <p:ph type="body" sz="half" idx="2"/>
          </p:nvPr>
        </p:nvSpPr>
        <p:spPr>
          <a:xfrm>
            <a:off x="1113524" y="2971800"/>
            <a:ext cx="2663825" cy="2514600"/>
          </a:xfrm>
        </p:spPr>
        <p:txBody>
          <a:bodyPr/>
          <a:lstStyle/>
          <a:p>
            <a:endParaRPr lang="en-US"/>
          </a:p>
        </p:txBody>
      </p:sp>
      <p:sp>
        <p:nvSpPr>
          <p:cNvPr id="23562" name="Footer Placeholder 4">
            <a:extLst>
              <a:ext uri="{FF2B5EF4-FFF2-40B4-BE49-F238E27FC236}">
                <a16:creationId xmlns:a16="http://schemas.microsoft.com/office/drawing/2014/main" id="{5C2C0F35-5A98-0FC8-4E5E-E1B900AA814E}"/>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82F5CB7-278E-6CCF-8B24-EE36DFA12783}"/>
              </a:ext>
            </a:extLst>
          </p:cNvPr>
          <p:cNvSpPr>
            <a:spLocks noGrp="1" noChangeArrowheads="1"/>
          </p:cNvSpPr>
          <p:nvPr>
            <p:ph type="title"/>
          </p:nvPr>
        </p:nvSpPr>
        <p:spPr>
          <a:xfrm>
            <a:off x="457200" y="260648"/>
            <a:ext cx="8229600" cy="1143000"/>
          </a:xfrm>
        </p:spPr>
        <p:txBody>
          <a:bodyPr rtlCol="0">
            <a:normAutofit fontScale="90000"/>
          </a:bodyPr>
          <a:lstStyle/>
          <a:p>
            <a:pPr fontAlgn="auto">
              <a:spcAft>
                <a:spcPts val="0"/>
              </a:spcAft>
              <a:defRPr/>
            </a:pPr>
            <a:r>
              <a:rPr lang="en-GB" b="1" dirty="0">
                <a:latin typeface="Arial Unicode MS" pitchFamily="34" charset="-128"/>
                <a:ea typeface="Arial Unicode MS" pitchFamily="34" charset="-128"/>
                <a:cs typeface="Arial Unicode MS" pitchFamily="34" charset="-128"/>
              </a:rPr>
              <a:t>Evening Game: How Silly Can You Get</a:t>
            </a:r>
            <a:br>
              <a:rPr lang="en-GB" dirty="0">
                <a:latin typeface="Arial Unicode MS" pitchFamily="34" charset="-128"/>
                <a:ea typeface="Arial Unicode MS" pitchFamily="34" charset="-128"/>
                <a:cs typeface="Arial Unicode MS" pitchFamily="34" charset="-128"/>
              </a:rPr>
            </a:br>
            <a:endParaRPr lang="en-GB" dirty="0">
              <a:latin typeface="Arial Unicode MS" pitchFamily="34" charset="-128"/>
              <a:ea typeface="Arial Unicode MS" pitchFamily="34" charset="-128"/>
              <a:cs typeface="Arial Unicode MS" pitchFamily="34" charset="-128"/>
            </a:endParaRPr>
          </a:p>
        </p:txBody>
      </p:sp>
      <p:sp>
        <p:nvSpPr>
          <p:cNvPr id="24579" name="Rectangle 3">
            <a:extLst>
              <a:ext uri="{FF2B5EF4-FFF2-40B4-BE49-F238E27FC236}">
                <a16:creationId xmlns:a16="http://schemas.microsoft.com/office/drawing/2014/main" id="{1509DF0D-A6AF-B3DB-7744-511AD959ED8F}"/>
              </a:ext>
            </a:extLst>
          </p:cNvPr>
          <p:cNvSpPr>
            <a:spLocks noGrp="1" noChangeArrowheads="1"/>
          </p:cNvSpPr>
          <p:nvPr>
            <p:ph idx="1"/>
          </p:nvPr>
        </p:nvSpPr>
        <p:spPr>
          <a:xfrm>
            <a:off x="755576" y="1855787"/>
            <a:ext cx="8229600" cy="4525963"/>
          </a:xfrm>
        </p:spPr>
        <p:txBody>
          <a:bodyPr/>
          <a:lstStyle/>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Equipment: Instructions per team</a:t>
            </a:r>
          </a:p>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Aim: Just a bit of fun, to get all instructions done on the sheet as fast as possible.</a:t>
            </a:r>
          </a:p>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Method: </a:t>
            </a:r>
          </a:p>
          <a:p>
            <a:pPr marL="381000" indent="-381000">
              <a:lnSpc>
                <a:spcPct val="80000"/>
              </a:lnSpc>
              <a:buFontTx/>
              <a:buAutoNum type="arabicPeriod"/>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All teams are given instructions, told to hold face down. </a:t>
            </a:r>
          </a:p>
          <a:p>
            <a:pPr marL="381000" indent="-381000">
              <a:lnSpc>
                <a:spcPct val="80000"/>
              </a:lnSpc>
              <a:buFontTx/>
              <a:buAutoNum type="arabicPeriod"/>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3,2,1 Go</a:t>
            </a:r>
          </a:p>
          <a:p>
            <a:pPr marL="381000" indent="-381000">
              <a:lnSpc>
                <a:spcPct val="80000"/>
              </a:lnSpc>
              <a:buFontTx/>
              <a:buAutoNum type="arabicPeriod"/>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Instructions on sheets are: </a:t>
            </a:r>
          </a:p>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All girls stand on their right leg. </a:t>
            </a:r>
          </a:p>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The boys sit on the floor. </a:t>
            </a:r>
          </a:p>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The youngest participant closes one eye. </a:t>
            </a:r>
          </a:p>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The tallest participant gets up on a chair (exception from point 1 and/or 2). </a:t>
            </a:r>
          </a:p>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Line up in order of height with the shortest person first. </a:t>
            </a:r>
          </a:p>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The third from the end has all participant's jumpers on.</a:t>
            </a:r>
          </a:p>
          <a:p>
            <a:pPr marL="381000" indent="-381000">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All shout Team Name when the above is complete (all at once). </a:t>
            </a:r>
          </a:p>
          <a:p>
            <a:pPr marL="381000" indent="-381000">
              <a:lnSpc>
                <a:spcPct val="80000"/>
              </a:lnSpc>
              <a:buFontTx/>
              <a:buNone/>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4. 	First team to finish wins</a:t>
            </a:r>
          </a:p>
          <a:p>
            <a:pPr marL="381000" indent="-381000">
              <a:lnSpc>
                <a:spcPct val="80000"/>
              </a:lnSpc>
            </a:pPr>
            <a:endPar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EE2689B-D96B-128C-2A63-AEF8BED9FE17}"/>
              </a:ext>
            </a:extLst>
          </p:cNvPr>
          <p:cNvSpPr>
            <a:spLocks noGrp="1" noChangeArrowheads="1"/>
          </p:cNvSpPr>
          <p:nvPr>
            <p:ph type="title"/>
          </p:nvPr>
        </p:nvSpPr>
        <p:spPr>
          <a:xfrm>
            <a:off x="899592" y="188640"/>
            <a:ext cx="7704667" cy="739551"/>
          </a:xfrm>
        </p:spPr>
        <p:txBody>
          <a:bodyPr/>
          <a:lstStyle/>
          <a:p>
            <a:r>
              <a:rPr lang="en-GB" altLang="en-US" dirty="0">
                <a:latin typeface="Arial Unicode MS" panose="020B0604020202020204" pitchFamily="34" charset="-128"/>
                <a:ea typeface="Arial Unicode MS" panose="020B0604020202020204" pitchFamily="34" charset="-128"/>
                <a:cs typeface="Arial Unicode MS" panose="020B0604020202020204" pitchFamily="34" charset="-128"/>
              </a:rPr>
              <a:t>Evening Game: A4 Challenge</a:t>
            </a:r>
          </a:p>
        </p:txBody>
      </p:sp>
      <p:sp>
        <p:nvSpPr>
          <p:cNvPr id="25603" name="Rectangle 3">
            <a:extLst>
              <a:ext uri="{FF2B5EF4-FFF2-40B4-BE49-F238E27FC236}">
                <a16:creationId xmlns:a16="http://schemas.microsoft.com/office/drawing/2014/main" id="{7EFE89DB-D7D3-DE39-E1C5-11948F98A61B}"/>
              </a:ext>
            </a:extLst>
          </p:cNvPr>
          <p:cNvSpPr>
            <a:spLocks noGrp="1" noChangeArrowheads="1"/>
          </p:cNvSpPr>
          <p:nvPr>
            <p:ph idx="1"/>
          </p:nvPr>
        </p:nvSpPr>
        <p:spPr>
          <a:xfrm>
            <a:off x="719666" y="2708920"/>
            <a:ext cx="8229600" cy="4495800"/>
          </a:xfrm>
        </p:spPr>
        <p:txBody>
          <a:bodyPr/>
          <a:lstStyle/>
          <a:p>
            <a:pPr>
              <a:lnSpc>
                <a:spcPct val="90000"/>
              </a:lnSpc>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Equipment: One A4 piece of paper per team.</a:t>
            </a:r>
          </a:p>
          <a:p>
            <a:pPr>
              <a:lnSpc>
                <a:spcPct val="90000"/>
              </a:lnSpc>
            </a:pPr>
            <a:endPar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90000"/>
              </a:lnSpc>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Aim: To get your whole team through this piece of A4 paper.</a:t>
            </a:r>
          </a:p>
          <a:p>
            <a:pPr>
              <a:lnSpc>
                <a:spcPct val="90000"/>
              </a:lnSpc>
            </a:pPr>
            <a:endPar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90000"/>
              </a:lnSpc>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Method: </a:t>
            </a:r>
          </a:p>
          <a:p>
            <a:pPr>
              <a:lnSpc>
                <a:spcPct val="90000"/>
              </a:lnSpc>
              <a:buFontTx/>
              <a:buNone/>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1. You must not use glue or any other material, but you may use one pair of scissors and a rubber (red herring)</a:t>
            </a:r>
          </a:p>
          <a:p>
            <a:pPr>
              <a:lnSpc>
                <a:spcPct val="90000"/>
              </a:lnSpc>
            </a:pPr>
            <a:endPar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90000"/>
              </a:lnSpc>
            </a:pPr>
            <a:r>
              <a:rPr lang="en-GB"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Safety Consideration: Be careful with using scissors.</a:t>
            </a:r>
          </a:p>
          <a:p>
            <a:pPr>
              <a:lnSpc>
                <a:spcPct val="90000"/>
              </a:lnSpc>
              <a:buFontTx/>
              <a:buNone/>
            </a:pPr>
            <a:endParaRPr lang="en-GB" altLang="en-US" sz="2400" dirty="0"/>
          </a:p>
          <a:p>
            <a:pPr>
              <a:lnSpc>
                <a:spcPct val="90000"/>
              </a:lnSpc>
              <a:buFontTx/>
              <a:buNone/>
            </a:pPr>
            <a:endParaRPr lang="en-GB" altLang="en-US" sz="2400" dirty="0"/>
          </a:p>
          <a:p>
            <a:pPr>
              <a:lnSpc>
                <a:spcPct val="90000"/>
              </a:lnSpc>
            </a:pPr>
            <a:endParaRPr lang="en-GB" altLang="en-US" sz="2400" dirty="0"/>
          </a:p>
          <a:p>
            <a:pPr>
              <a:lnSpc>
                <a:spcPct val="90000"/>
              </a:lnSpc>
            </a:pPr>
            <a:endParaRPr lang="en-GB" altLang="en-US" sz="2400" dirty="0"/>
          </a:p>
          <a:p>
            <a:pPr>
              <a:lnSpc>
                <a:spcPct val="90000"/>
              </a:lnSpc>
            </a:pPr>
            <a:endParaRPr lang="en-GB" altLang="en-U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5F36594E-9849-488F-1953-B578AD4B395C}"/>
              </a:ext>
            </a:extLst>
          </p:cNvPr>
          <p:cNvSpPr>
            <a:spLocks noGrp="1" noChangeArrowheads="1"/>
          </p:cNvSpPr>
          <p:nvPr>
            <p:ph type="title"/>
          </p:nvPr>
        </p:nvSpPr>
        <p:spPr>
          <a:xfrm>
            <a:off x="719666" y="260648"/>
            <a:ext cx="7704667" cy="955575"/>
          </a:xfrm>
        </p:spPr>
        <p:txBody>
          <a:bodyPr rtlCol="0">
            <a:normAutofit fontScale="90000"/>
          </a:bodyPr>
          <a:lstStyle/>
          <a:p>
            <a:pPr fontAlgn="auto">
              <a:spcAft>
                <a:spcPts val="0"/>
              </a:spcAft>
              <a:defRPr/>
            </a:pPr>
            <a:r>
              <a:rPr lang="en-GB" sz="4000" dirty="0">
                <a:latin typeface="Arial Unicode MS" pitchFamily="34" charset="-128"/>
                <a:ea typeface="Arial Unicode MS" pitchFamily="34" charset="-128"/>
                <a:cs typeface="Arial Unicode MS" pitchFamily="34" charset="-128"/>
              </a:rPr>
              <a:t>Evening Game- Hoop Hilarity </a:t>
            </a:r>
            <a:r>
              <a:rPr lang="en-GB" sz="4000" u="sng" dirty="0">
                <a:latin typeface="Arial Unicode MS" pitchFamily="34" charset="-128"/>
                <a:ea typeface="Arial Unicode MS" pitchFamily="34" charset="-128"/>
                <a:cs typeface="Arial Unicode MS" pitchFamily="34" charset="-128"/>
              </a:rPr>
              <a:t> </a:t>
            </a:r>
            <a:br>
              <a:rPr lang="en-GB" sz="4000" dirty="0">
                <a:latin typeface="Arial Unicode MS" pitchFamily="34" charset="-128"/>
                <a:ea typeface="Arial Unicode MS" pitchFamily="34" charset="-128"/>
                <a:cs typeface="Arial Unicode MS" pitchFamily="34" charset="-128"/>
              </a:rPr>
            </a:br>
            <a:endParaRPr lang="en-GB" sz="4000" dirty="0">
              <a:latin typeface="Arial Unicode MS" pitchFamily="34" charset="-128"/>
              <a:ea typeface="Arial Unicode MS" pitchFamily="34" charset="-128"/>
              <a:cs typeface="Arial Unicode MS" pitchFamily="34" charset="-128"/>
            </a:endParaRPr>
          </a:p>
        </p:txBody>
      </p:sp>
      <p:sp>
        <p:nvSpPr>
          <p:cNvPr id="26627" name="Rectangle 3">
            <a:extLst>
              <a:ext uri="{FF2B5EF4-FFF2-40B4-BE49-F238E27FC236}">
                <a16:creationId xmlns:a16="http://schemas.microsoft.com/office/drawing/2014/main" id="{0C2C278E-72C5-A1EB-1DDF-ED462649A8CF}"/>
              </a:ext>
            </a:extLst>
          </p:cNvPr>
          <p:cNvSpPr>
            <a:spLocks noGrp="1" noChangeArrowheads="1"/>
          </p:cNvSpPr>
          <p:nvPr>
            <p:ph idx="1"/>
          </p:nvPr>
        </p:nvSpPr>
        <p:spPr>
          <a:xfrm>
            <a:off x="1043608" y="2132856"/>
            <a:ext cx="7704667" cy="3332816"/>
          </a:xfrm>
        </p:spPr>
        <p:txBody>
          <a:bodyPr/>
          <a:lstStyle/>
          <a:p>
            <a:pPr marL="609600" indent="-609600">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Equipment: 1 </a:t>
            </a:r>
            <a:r>
              <a:rPr lang="en-GB" altLang="en-US" sz="1600" dirty="0" err="1">
                <a:latin typeface="Arial Unicode MS" panose="020B0604020202020204" pitchFamily="34" charset="-128"/>
                <a:ea typeface="Arial Unicode MS" panose="020B0604020202020204" pitchFamily="34" charset="-128"/>
                <a:cs typeface="Arial Unicode MS" panose="020B0604020202020204" pitchFamily="34" charset="-128"/>
              </a:rPr>
              <a:t>Hoola</a:t>
            </a: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 Hoop or Bicycle Tyre Inner Tube </a:t>
            </a:r>
          </a:p>
          <a:p>
            <a:pPr marL="609600" indent="-609600">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Aim: To get a hoop to travel around the circle.</a:t>
            </a:r>
          </a:p>
          <a:p>
            <a:pPr marL="609600" indent="-609600">
              <a:lnSpc>
                <a:spcPct val="80000"/>
              </a:lnSpc>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Method:</a:t>
            </a:r>
          </a:p>
          <a:p>
            <a:pPr marL="609600" indent="-609600">
              <a:lnSpc>
                <a:spcPct val="80000"/>
              </a:lnSpc>
              <a:buFontTx/>
              <a:buNone/>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609600" indent="-609600">
              <a:lnSpc>
                <a:spcPct val="80000"/>
              </a:lnSpc>
              <a:buFontTx/>
              <a:buAutoNum type="arabicPeriod"/>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Team all stand in a circle holding hands. </a:t>
            </a:r>
          </a:p>
          <a:p>
            <a:pPr marL="609600" indent="-609600">
              <a:lnSpc>
                <a:spcPct val="80000"/>
              </a:lnSpc>
              <a:buFontTx/>
              <a:buAutoNum type="arabicPeriod"/>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Team Leader has a hoop or tyre tube threaded hanging on his/her left arm. </a:t>
            </a:r>
          </a:p>
          <a:p>
            <a:pPr marL="609600" indent="-609600">
              <a:lnSpc>
                <a:spcPct val="80000"/>
              </a:lnSpc>
              <a:buFontTx/>
              <a:buAutoNum type="arabicPeriod"/>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On the word Go, Leader has to pass the hoop to the player on his/her right, without letting go of either hand. </a:t>
            </a:r>
          </a:p>
          <a:p>
            <a:pPr marL="609600" indent="-609600">
              <a:lnSpc>
                <a:spcPct val="80000"/>
              </a:lnSpc>
              <a:buFontTx/>
              <a:buAutoNum type="arabicPeriod"/>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Next player carries on passing to the right, until hoop reaches the left arm of the Leader, where it started.</a:t>
            </a:r>
          </a:p>
          <a:p>
            <a:pPr marL="609600" indent="-609600">
              <a:lnSpc>
                <a:spcPct val="80000"/>
              </a:lnSpc>
              <a:buFontTx/>
              <a:buAutoNum type="arabicPeriod"/>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nSpc>
                <a:spcPct val="80000"/>
              </a:lnSpc>
              <a:buFontTx/>
              <a:buAutoNum type="arabicPeriod"/>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Variation: Team members may help each other, BUT not let go hands. Two teams with equal numbers can compete to see who finishes first. </a:t>
            </a:r>
          </a:p>
          <a:p>
            <a:pPr marL="609600" indent="-609600">
              <a:lnSpc>
                <a:spcPct val="80000"/>
              </a:lnSpc>
              <a:buFontTx/>
              <a:buAutoNum type="arabicPeriod"/>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609600" indent="-609600">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Safety Considerations: Team must hold hands however fingers should not be interlinked.</a:t>
            </a:r>
          </a:p>
          <a:p>
            <a:pPr marL="609600" indent="-609600">
              <a:lnSpc>
                <a:spcPct val="80000"/>
              </a:lnSpc>
              <a:buFontTx/>
              <a:buNone/>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0B55B968-D951-5D87-4076-A17C064DF860}"/>
              </a:ext>
            </a:extLst>
          </p:cNvPr>
          <p:cNvSpPr>
            <a:spLocks noGrp="1" noChangeArrowheads="1"/>
          </p:cNvSpPr>
          <p:nvPr>
            <p:ph type="title"/>
          </p:nvPr>
        </p:nvSpPr>
        <p:spPr>
          <a:xfrm>
            <a:off x="949748" y="188640"/>
            <a:ext cx="7704667" cy="1099591"/>
          </a:xfrm>
        </p:spPr>
        <p:txBody>
          <a:bodyPr rtlCol="0">
            <a:normAutofit fontScale="90000"/>
          </a:bodyPr>
          <a:lstStyle/>
          <a:p>
            <a:pPr fontAlgn="auto">
              <a:spcAft>
                <a:spcPts val="0"/>
              </a:spcAft>
              <a:defRPr/>
            </a:pPr>
            <a:r>
              <a:rPr lang="en-GB" sz="4000" dirty="0">
                <a:latin typeface="Arial Unicode MS" pitchFamily="34" charset="-128"/>
                <a:ea typeface="Arial Unicode MS" pitchFamily="34" charset="-128"/>
                <a:cs typeface="Arial Unicode MS" pitchFamily="34" charset="-128"/>
              </a:rPr>
              <a:t>Evening Game: Marshmallow Tower</a:t>
            </a:r>
          </a:p>
        </p:txBody>
      </p:sp>
      <p:sp>
        <p:nvSpPr>
          <p:cNvPr id="27651" name="Rectangle 3">
            <a:extLst>
              <a:ext uri="{FF2B5EF4-FFF2-40B4-BE49-F238E27FC236}">
                <a16:creationId xmlns:a16="http://schemas.microsoft.com/office/drawing/2014/main" id="{8FE38565-AFA9-7440-FBE2-C7DC4E239008}"/>
              </a:ext>
            </a:extLst>
          </p:cNvPr>
          <p:cNvSpPr>
            <a:spLocks noGrp="1" noChangeArrowheads="1"/>
          </p:cNvSpPr>
          <p:nvPr>
            <p:ph idx="1"/>
          </p:nvPr>
        </p:nvSpPr>
        <p:spPr>
          <a:xfrm>
            <a:off x="949747" y="2492896"/>
            <a:ext cx="7704667" cy="3332816"/>
          </a:xfrm>
        </p:spPr>
        <p:txBody>
          <a:bodyPr/>
          <a:lstStyle/>
          <a:p>
            <a:pPr>
              <a:lnSpc>
                <a:spcPct val="80000"/>
              </a:lnSpc>
            </a:pPr>
            <a:r>
              <a:rPr lang="en-GB" altLang="en-US" sz="1800" b="1" dirty="0">
                <a:latin typeface="Arial Unicode MS" panose="020B0604020202020204" pitchFamily="34" charset="-128"/>
                <a:ea typeface="Arial Unicode MS" panose="020B0604020202020204" pitchFamily="34" charset="-128"/>
                <a:cs typeface="Arial Unicode MS" panose="020B0604020202020204" pitchFamily="34" charset="-128"/>
              </a:rPr>
              <a:t>Equipment and Set up: </a:t>
            </a: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Gather the materials listed below and place them in a box. Provide an area in which team can work. Read the list of construction materials and the team instructions out loud to the team. 5' length of string - 1 bag marshmallows - 10 rubber bands - 5 straws - 10 toothpicks</a:t>
            </a:r>
            <a:b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br>
            <a:endPar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800" b="1" dirty="0">
                <a:latin typeface="Arial Unicode MS" panose="020B0604020202020204" pitchFamily="34" charset="-128"/>
                <a:ea typeface="Arial Unicode MS" panose="020B0604020202020204" pitchFamily="34" charset="-128"/>
                <a:cs typeface="Arial Unicode MS" panose="020B0604020202020204" pitchFamily="34" charset="-128"/>
              </a:rPr>
              <a:t>Aim: To build the highest tower you can with marshmallows.</a:t>
            </a:r>
          </a:p>
          <a:p>
            <a:pPr>
              <a:lnSpc>
                <a:spcPct val="80000"/>
              </a:lnSpc>
            </a:pPr>
            <a:endParaRPr lang="en-GB" altLang="en-US" sz="18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800" b="1" dirty="0">
                <a:latin typeface="Arial Unicode MS" panose="020B0604020202020204" pitchFamily="34" charset="-128"/>
                <a:ea typeface="Arial Unicode MS" panose="020B0604020202020204" pitchFamily="34" charset="-128"/>
                <a:cs typeface="Arial Unicode MS" panose="020B0604020202020204" pitchFamily="34" charset="-128"/>
              </a:rPr>
              <a:t>Method:</a:t>
            </a:r>
          </a:p>
          <a:p>
            <a:pPr>
              <a:lnSpc>
                <a:spcPct val="80000"/>
              </a:lnSpc>
            </a:pPr>
            <a: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t>You have two minutes to devise a method to hold as many marshmallows as possible above ground level. Team members may not be in direct contact with any of the marshmallows during the final scoring process. Scoring begins at the end of the two minute building time. You will receive up to ten points each for creativity, cooperation and communication. You will also earn one bonus point for each successfully suspended marshmallow.</a:t>
            </a:r>
            <a:b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GB" altLang="en-US" sz="1800" dirty="0">
                <a:latin typeface="Arial Unicode MS" panose="020B0604020202020204" pitchFamily="34" charset="-128"/>
                <a:ea typeface="Arial Unicode MS" panose="020B0604020202020204" pitchFamily="34" charset="-128"/>
                <a:cs typeface="Arial Unicode MS" panose="020B0604020202020204" pitchFamily="34" charset="-128"/>
              </a:rPr>
            </a:br>
            <a:br>
              <a:rPr lang="en-GB" altLang="en-US" sz="1800" dirty="0"/>
            </a:br>
            <a:endParaRPr lang="en-GB" altLang="en-US"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22FC18A7-9927-1FC2-8BC0-412773E1B25E}"/>
              </a:ext>
            </a:extLst>
          </p:cNvPr>
          <p:cNvSpPr>
            <a:spLocks noGrp="1" noChangeArrowheads="1"/>
          </p:cNvSpPr>
          <p:nvPr>
            <p:ph type="title"/>
          </p:nvPr>
        </p:nvSpPr>
        <p:spPr>
          <a:xfrm>
            <a:off x="457200" y="228600"/>
            <a:ext cx="8229600" cy="1143000"/>
          </a:xfrm>
        </p:spPr>
        <p:txBody>
          <a:bodyPr wrap="square" anchor="ctr">
            <a:normAutofit/>
          </a:bodyPr>
          <a:lstStyle/>
          <a:p>
            <a:r>
              <a:rPr lang="en-GB" altLang="en-US" dirty="0"/>
              <a:t>Evening Game: Giant- sack race</a:t>
            </a:r>
          </a:p>
        </p:txBody>
      </p:sp>
      <p:sp>
        <p:nvSpPr>
          <p:cNvPr id="28675" name="Rectangle 3">
            <a:extLst>
              <a:ext uri="{FF2B5EF4-FFF2-40B4-BE49-F238E27FC236}">
                <a16:creationId xmlns:a16="http://schemas.microsoft.com/office/drawing/2014/main" id="{EFE7A9FC-A465-6654-B8D8-94F7DB230060}"/>
              </a:ext>
            </a:extLst>
          </p:cNvPr>
          <p:cNvSpPr>
            <a:spLocks noGrp="1" noChangeArrowheads="1"/>
          </p:cNvSpPr>
          <p:nvPr>
            <p:ph type="body" sz="half" idx="1"/>
          </p:nvPr>
        </p:nvSpPr>
        <p:spPr>
          <a:xfrm>
            <a:off x="457200" y="1600200"/>
            <a:ext cx="4038600" cy="4495800"/>
          </a:xfrm>
        </p:spPr>
        <p:txBody>
          <a:bodyPr wrap="square" anchor="ctr">
            <a:normAutofit/>
          </a:bodyPr>
          <a:lstStyle/>
          <a:p>
            <a:pPr>
              <a:lnSpc>
                <a:spcPct val="90000"/>
              </a:lnSpc>
            </a:pPr>
            <a:endParaRPr lang="en-GB" altLang="en-US" sz="1500"/>
          </a:p>
          <a:p>
            <a:pPr>
              <a:lnSpc>
                <a:spcPct val="90000"/>
              </a:lnSpc>
            </a:pPr>
            <a:r>
              <a:rPr lang="en-GB" altLang="en-US" sz="1500"/>
              <a:t>Equipment: Two or more cubic metre Jewson's bags (midi bags) A start and finish line about 10 meters apart (depending on age). </a:t>
            </a:r>
          </a:p>
          <a:p>
            <a:pPr>
              <a:lnSpc>
                <a:spcPct val="90000"/>
              </a:lnSpc>
            </a:pPr>
            <a:endParaRPr lang="en-GB" altLang="en-US" sz="1500"/>
          </a:p>
          <a:p>
            <a:pPr>
              <a:lnSpc>
                <a:spcPct val="90000"/>
              </a:lnSpc>
            </a:pPr>
            <a:r>
              <a:rPr lang="en-GB" altLang="en-US" sz="1500"/>
              <a:t>Aim: To be the first team over the finish line.</a:t>
            </a:r>
          </a:p>
          <a:p>
            <a:pPr>
              <a:lnSpc>
                <a:spcPct val="90000"/>
              </a:lnSpc>
            </a:pPr>
            <a:endParaRPr lang="en-GB" altLang="en-US" sz="1500"/>
          </a:p>
          <a:p>
            <a:pPr>
              <a:lnSpc>
                <a:spcPct val="90000"/>
              </a:lnSpc>
            </a:pPr>
            <a:r>
              <a:rPr lang="en-GB" altLang="en-US" sz="1500"/>
              <a:t>Method: </a:t>
            </a:r>
          </a:p>
          <a:p>
            <a:pPr>
              <a:lnSpc>
                <a:spcPct val="90000"/>
              </a:lnSpc>
              <a:buFontTx/>
              <a:buAutoNum type="arabicPeriod"/>
            </a:pPr>
            <a:r>
              <a:rPr lang="en-GB" altLang="en-US" sz="1500"/>
              <a:t>With 2-4 people in each bag. A race from start to finish by hopping and holding the handles (like a sack race), hop to the finish line. </a:t>
            </a:r>
          </a:p>
          <a:p>
            <a:pPr>
              <a:lnSpc>
                <a:spcPct val="90000"/>
              </a:lnSpc>
              <a:buFontTx/>
              <a:buAutoNum type="arabicPeriod"/>
            </a:pPr>
            <a:r>
              <a:rPr lang="en-GB" altLang="en-US" sz="1500"/>
              <a:t>If anyone falls out they stop, recover their position, and carry on racing. </a:t>
            </a:r>
            <a:r>
              <a:rPr lang="en-GB" altLang="en-US" sz="1500" b="1"/>
              <a:t>First to the Finish Line wins! </a:t>
            </a:r>
            <a:endParaRPr lang="en-GB" altLang="en-US" sz="1500"/>
          </a:p>
          <a:p>
            <a:pPr>
              <a:lnSpc>
                <a:spcPct val="90000"/>
              </a:lnSpc>
            </a:pPr>
            <a:endParaRPr lang="en-GB" altLang="en-US" sz="1500"/>
          </a:p>
        </p:txBody>
      </p:sp>
      <p:pic>
        <p:nvPicPr>
          <p:cNvPr id="28676" name="Picture 4">
            <a:extLst>
              <a:ext uri="{FF2B5EF4-FFF2-40B4-BE49-F238E27FC236}">
                <a16:creationId xmlns:a16="http://schemas.microsoft.com/office/drawing/2014/main" id="{F39DF94B-FEB1-0588-6B43-88D9718B7EC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48200" y="2323528"/>
            <a:ext cx="4038600" cy="3049143"/>
          </a:xfrm>
          <a:prstGeom prst="rect">
            <a:avLst/>
          </a:prstGeom>
          <a:solidFill>
            <a:srgbClr val="FFFFFF"/>
          </a:solid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Footer Placeholder 4">
            <a:extLst>
              <a:ext uri="{FF2B5EF4-FFF2-40B4-BE49-F238E27FC236}">
                <a16:creationId xmlns:a16="http://schemas.microsoft.com/office/drawing/2014/main" id="{9DC5B427-E5AF-7FC2-FD2C-077FBD8FFFAD}"/>
              </a:ext>
            </a:extLst>
          </p:cNvPr>
          <p:cNvSpPr>
            <a:spLocks noGrp="1"/>
          </p:cNvSpPr>
          <p:nvPr>
            <p:ph type="ftr" sz="quarter" idx="11"/>
          </p:nvPr>
        </p:nvSpPr>
        <p:spPr>
          <a:xfrm>
            <a:off x="0" y="6248400"/>
            <a:ext cx="9144000" cy="457200"/>
          </a:xfrm>
        </p:spPr>
        <p:txBody>
          <a:bodyPr/>
          <a:lstStyle/>
          <a:p>
            <a:pPr>
              <a:defRPr/>
            </a:pPr>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44DF4870-CEA9-0B21-CAD3-CC2CD6D536AA}"/>
              </a:ext>
            </a:extLst>
          </p:cNvPr>
          <p:cNvSpPr>
            <a:spLocks noGrp="1" noChangeArrowheads="1"/>
          </p:cNvSpPr>
          <p:nvPr>
            <p:ph type="title"/>
          </p:nvPr>
        </p:nvSpPr>
        <p:spPr>
          <a:xfrm>
            <a:off x="966553" y="116632"/>
            <a:ext cx="7704667" cy="1099591"/>
          </a:xfrm>
        </p:spPr>
        <p:txBody>
          <a:bodyPr rtlCol="0">
            <a:normAutofit fontScale="90000"/>
          </a:bodyPr>
          <a:lstStyle/>
          <a:p>
            <a:pPr fontAlgn="auto">
              <a:spcAft>
                <a:spcPts val="0"/>
              </a:spcAft>
              <a:defRPr/>
            </a:pPr>
            <a:r>
              <a:rPr lang="en-GB" sz="4000" b="1" dirty="0">
                <a:latin typeface="Arial Unicode MS" pitchFamily="34" charset="-128"/>
                <a:ea typeface="Arial Unicode MS" pitchFamily="34" charset="-128"/>
                <a:cs typeface="Arial Unicode MS" pitchFamily="34" charset="-128"/>
              </a:rPr>
              <a:t>Evening Game: Tennis Ball Madness</a:t>
            </a:r>
          </a:p>
        </p:txBody>
      </p:sp>
      <p:sp>
        <p:nvSpPr>
          <p:cNvPr id="29699" name="Rectangle 3">
            <a:extLst>
              <a:ext uri="{FF2B5EF4-FFF2-40B4-BE49-F238E27FC236}">
                <a16:creationId xmlns:a16="http://schemas.microsoft.com/office/drawing/2014/main" id="{D744F5D9-23C0-C79D-72EB-4EE10EB19CDF}"/>
              </a:ext>
            </a:extLst>
          </p:cNvPr>
          <p:cNvSpPr>
            <a:spLocks noGrp="1" noChangeArrowheads="1"/>
          </p:cNvSpPr>
          <p:nvPr>
            <p:ph idx="1"/>
          </p:nvPr>
        </p:nvSpPr>
        <p:spPr>
          <a:xfrm>
            <a:off x="966553" y="2132856"/>
            <a:ext cx="7704667" cy="3332816"/>
          </a:xfrm>
        </p:spPr>
        <p:txBody>
          <a:bodyPr/>
          <a:lstStyle/>
          <a:p>
            <a:pPr>
              <a:lnSpc>
                <a:spcPct val="80000"/>
              </a:lnSpc>
            </a:pPr>
            <a:endParaRPr lang="en-GB" altLang="en-US" sz="1600" b="1" dirty="0"/>
          </a:p>
          <a:p>
            <a:pPr>
              <a:lnSpc>
                <a:spcPct val="80000"/>
              </a:lnSpc>
            </a:pPr>
            <a:r>
              <a:rPr lang="en-GB" altLang="en-US" sz="1600" b="1" dirty="0">
                <a:latin typeface="Arial Unicode MS" panose="020B0604020202020204" pitchFamily="34" charset="-128"/>
                <a:ea typeface="Arial Unicode MS" panose="020B0604020202020204" pitchFamily="34" charset="-128"/>
                <a:cs typeface="Arial Unicode MS" panose="020B0604020202020204" pitchFamily="34" charset="-128"/>
              </a:rPr>
              <a:t>Equipment</a:t>
            </a: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 About 50 or more tennis balls, 5 hoops or containers. One container in the centre, filled with tennis balls.</a:t>
            </a:r>
          </a:p>
          <a:p>
            <a:pPr>
              <a:lnSpc>
                <a:spcPct val="80000"/>
              </a:lnSpc>
            </a:pPr>
            <a:r>
              <a:rPr lang="en-GB" altLang="en-US" sz="1600" b="1" dirty="0">
                <a:latin typeface="Arial Unicode MS" panose="020B0604020202020204" pitchFamily="34" charset="-128"/>
                <a:ea typeface="Arial Unicode MS" panose="020B0604020202020204" pitchFamily="34" charset="-128"/>
                <a:cs typeface="Arial Unicode MS" panose="020B0604020202020204" pitchFamily="34" charset="-128"/>
              </a:rPr>
              <a:t>Teams</a:t>
            </a: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 Four teams, one team in each corner, about 20feet from the centre, each with their own empty container.</a:t>
            </a: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Aim:  To fill their container with as many balls as possible in 5 minutes – whistle to start and finish. Strict orders.</a:t>
            </a:r>
          </a:p>
          <a:p>
            <a:pPr>
              <a:lnSpc>
                <a:spcPct val="80000"/>
              </a:lnSpc>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b="1" dirty="0">
                <a:latin typeface="Arial Unicode MS" panose="020B0604020202020204" pitchFamily="34" charset="-128"/>
                <a:ea typeface="Arial Unicode MS" panose="020B0604020202020204" pitchFamily="34" charset="-128"/>
                <a:cs typeface="Arial Unicode MS" panose="020B0604020202020204" pitchFamily="34" charset="-128"/>
              </a:rPr>
              <a:t>Method:</a:t>
            </a: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 Each team starts at their corner; on whistle run to the centre and fetch ONE ball only each trip. </a:t>
            </a:r>
            <a:r>
              <a:rPr lang="en-GB" altLang="en-US" sz="1600" i="1" dirty="0">
                <a:latin typeface="Arial Unicode MS" panose="020B0604020202020204" pitchFamily="34" charset="-128"/>
                <a:ea typeface="Arial Unicode MS" panose="020B0604020202020204" pitchFamily="34" charset="-128"/>
                <a:cs typeface="Arial Unicode MS" panose="020B0604020202020204" pitchFamily="34" charset="-128"/>
              </a:rPr>
              <a:t>Read them the following:</a:t>
            </a: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a) Only ONE ball may be carried to your corner each time.</a:t>
            </a: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b) Balls must NOT be thrown, but put down in your corner.</a:t>
            </a: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c) Any balls falling out of your container don’t count.</a:t>
            </a: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d) You may NOT hinder an opponent.</a:t>
            </a: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e) You are not allowed to move the containers.</a:t>
            </a: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f) You may not guard your own corner.</a:t>
            </a: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g) You can steal from any corner you like.</a:t>
            </a:r>
          </a:p>
          <a:p>
            <a:pPr>
              <a:lnSpc>
                <a:spcPct val="80000"/>
              </a:lnSpc>
            </a:pPr>
            <a:endParaRPr lang="en-GB" altLang="en-US" sz="1600" b="1"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b="1" dirty="0">
                <a:latin typeface="Arial Unicode MS" panose="020B0604020202020204" pitchFamily="34" charset="-128"/>
                <a:ea typeface="Arial Unicode MS" panose="020B0604020202020204" pitchFamily="34" charset="-128"/>
                <a:cs typeface="Arial Unicode MS" panose="020B0604020202020204" pitchFamily="34" charset="-128"/>
              </a:rPr>
              <a:t>Cheating</a:t>
            </a: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 Cheats will be disqualified and their balls returned to the centre.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365E3FBD-6F6C-8E4D-20B8-412DC77B3C61}"/>
              </a:ext>
            </a:extLst>
          </p:cNvPr>
          <p:cNvSpPr>
            <a:spLocks noGrp="1" noChangeArrowheads="1"/>
          </p:cNvSpPr>
          <p:nvPr>
            <p:ph type="title"/>
          </p:nvPr>
        </p:nvSpPr>
        <p:spPr/>
        <p:txBody>
          <a:bodyPr/>
          <a:lstStyle/>
          <a:p>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NASA</a:t>
            </a:r>
          </a:p>
        </p:txBody>
      </p:sp>
      <p:sp>
        <p:nvSpPr>
          <p:cNvPr id="30723" name="Rectangle 3">
            <a:extLst>
              <a:ext uri="{FF2B5EF4-FFF2-40B4-BE49-F238E27FC236}">
                <a16:creationId xmlns:a16="http://schemas.microsoft.com/office/drawing/2014/main" id="{F5016B47-CC6A-38F1-ADEF-4B20F576A913}"/>
              </a:ext>
            </a:extLst>
          </p:cNvPr>
          <p:cNvSpPr>
            <a:spLocks noGrp="1" noChangeArrowheads="1"/>
          </p:cNvSpPr>
          <p:nvPr>
            <p:ph idx="1"/>
          </p:nvPr>
        </p:nvSpPr>
        <p:spPr/>
        <p:txBody>
          <a:bodyPr/>
          <a:lstStyle/>
          <a:p>
            <a:pPr marL="0" indent="0">
              <a:lnSpc>
                <a:spcPct val="80000"/>
              </a:lnSpc>
              <a:buFont typeface="Arial" panose="020B0604020202020204" pitchFamily="34" charset="0"/>
              <a:buNone/>
            </a:pPr>
            <a:r>
              <a:rPr lang="en-GB" altLang="en-US" sz="2400">
                <a:latin typeface="Arial Unicode MS" panose="020B0604020202020204" pitchFamily="34" charset="-128"/>
                <a:ea typeface="Arial Unicode MS" panose="020B0604020202020204" pitchFamily="34" charset="-128"/>
                <a:cs typeface="Arial Unicode MS" panose="020B0604020202020204" pitchFamily="34" charset="-128"/>
              </a:rPr>
              <a:t>You are a member of a space crew originally scheduled to rendezvous with a mother ship on the lighted surface of the moon. However, due to mechanical difficulties, your ship was forced to land at a spot some 200 miles from the rendezvous point. During re- entry and landing, much of the equipment aboard was damaged and, since survival depends on reaching the mother ship, the most critical items available must be chosen for the 200-mile trip. Below are listed the 15 items left intact and undamaged after landing. Your task is to rank order them in terms of their importance for your crew in allowing them to reach the rendezvous point. Place the number 1 by the most important item, the number 2 by the second most important, and so on through number 15 for the least important.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679984C-EC7D-26A5-D34B-53056B2CBF89}"/>
              </a:ext>
            </a:extLst>
          </p:cNvPr>
          <p:cNvSpPr>
            <a:spLocks noGrp="1" noChangeArrowheads="1"/>
          </p:cNvSpPr>
          <p:nvPr>
            <p:ph type="title"/>
          </p:nvPr>
        </p:nvSpPr>
        <p:spPr/>
        <p:txBody>
          <a:bodyPr/>
          <a:lstStyle/>
          <a:p>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NASA </a:t>
            </a:r>
          </a:p>
        </p:txBody>
      </p:sp>
      <p:sp>
        <p:nvSpPr>
          <p:cNvPr id="31747" name="Rectangle 3">
            <a:extLst>
              <a:ext uri="{FF2B5EF4-FFF2-40B4-BE49-F238E27FC236}">
                <a16:creationId xmlns:a16="http://schemas.microsoft.com/office/drawing/2014/main" id="{6703F4B7-7744-D3EC-FEE0-63394936462E}"/>
              </a:ext>
            </a:extLst>
          </p:cNvPr>
          <p:cNvSpPr>
            <a:spLocks noGrp="1" noChangeArrowheads="1"/>
          </p:cNvSpPr>
          <p:nvPr>
            <p:ph idx="1"/>
          </p:nvPr>
        </p:nvSpPr>
        <p:spPr/>
        <p:txBody>
          <a:bodyPr/>
          <a:lstStyle/>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Box of matches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Food concentrate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50 feet of nylon rope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Parachute silk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Portable heating unit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Two .45 calibre pistols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One case of dehydrated milk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Two 100 lb. tanks of oxygen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Stellar map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Self-inflating life raft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Magnetic compass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5 gallons of water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Signal flares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First aid kit, including injection needle _______</a:t>
            </a:r>
          </a:p>
          <a:p>
            <a:pPr>
              <a:lnSpc>
                <a:spcPct val="80000"/>
              </a:lnSpc>
            </a:pPr>
            <a:r>
              <a:rPr lang="en-GB" altLang="en-US" sz="1800">
                <a:latin typeface="Arial Unicode MS" panose="020B0604020202020204" pitchFamily="34" charset="-128"/>
                <a:ea typeface="Arial Unicode MS" panose="020B0604020202020204" pitchFamily="34" charset="-128"/>
                <a:cs typeface="Arial Unicode MS" panose="020B0604020202020204" pitchFamily="34" charset="-128"/>
              </a:rPr>
              <a:t>_______ Solar-powered FM receiver-transmitter _______</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5645FE8-D200-539C-BCE7-2ABAAA9B4528}"/>
              </a:ext>
            </a:extLst>
          </p:cNvPr>
          <p:cNvSpPr>
            <a:spLocks noGrp="1" noChangeArrowheads="1"/>
          </p:cNvSpPr>
          <p:nvPr>
            <p:ph type="title"/>
          </p:nvPr>
        </p:nvSpPr>
        <p:spPr>
          <a:xfrm>
            <a:off x="982133" y="685801"/>
            <a:ext cx="7704667" cy="1752599"/>
          </a:xfrm>
        </p:spPr>
        <p:txBody>
          <a:bodyPr wrap="square" anchor="ctr">
            <a:normAutofit/>
          </a:bodyPr>
          <a:lstStyle/>
          <a:p>
            <a:r>
              <a:rPr lang="en-GB" altLang="en-US"/>
              <a:t>Welcome to the Orb Labyrinth</a:t>
            </a:r>
          </a:p>
        </p:txBody>
      </p:sp>
      <p:sp>
        <p:nvSpPr>
          <p:cNvPr id="5123" name="Rectangle 3">
            <a:extLst>
              <a:ext uri="{FF2B5EF4-FFF2-40B4-BE49-F238E27FC236}">
                <a16:creationId xmlns:a16="http://schemas.microsoft.com/office/drawing/2014/main" id="{84CC270C-3C13-12DC-3477-A35016434256}"/>
              </a:ext>
            </a:extLst>
          </p:cNvPr>
          <p:cNvSpPr>
            <a:spLocks noGrp="1" noChangeArrowheads="1"/>
          </p:cNvSpPr>
          <p:nvPr>
            <p:ph sz="half" idx="1"/>
          </p:nvPr>
        </p:nvSpPr>
        <p:spPr>
          <a:xfrm>
            <a:off x="982133" y="2667000"/>
            <a:ext cx="3739896" cy="3368674"/>
          </a:xfrm>
        </p:spPr>
        <p:txBody>
          <a:bodyPr wrap="square" anchor="ctr">
            <a:normAutofit/>
          </a:bodyPr>
          <a:lstStyle/>
          <a:p>
            <a:pPr marL="0" indent="0">
              <a:lnSpc>
                <a:spcPct val="90000"/>
              </a:lnSpc>
              <a:buFont typeface="Arial" panose="020B0604020202020204" pitchFamily="34" charset="0"/>
              <a:buNone/>
            </a:pPr>
            <a:r>
              <a:rPr lang="en-GB" altLang="en-US"/>
              <a:t>At the end of each successful team challenge each team will be given an orb (ping pong ball sprayed yellow). Note they will not receive one unless they have successfully completed the challenge. The winning team is the one with the most orbs at the end of the weekend! You could either give them a time frame for each challenge or they could take as long as they like on them but the longer it takes the less orbs they will retrieve.</a:t>
            </a:r>
          </a:p>
        </p:txBody>
      </p:sp>
      <p:sp>
        <p:nvSpPr>
          <p:cNvPr id="5128" name="Content Placeholder 3">
            <a:extLst>
              <a:ext uri="{FF2B5EF4-FFF2-40B4-BE49-F238E27FC236}">
                <a16:creationId xmlns:a16="http://schemas.microsoft.com/office/drawing/2014/main" id="{36CD32B9-CC81-0043-61E0-ACEDDD62FA18}"/>
              </a:ext>
            </a:extLst>
          </p:cNvPr>
          <p:cNvSpPr>
            <a:spLocks noGrp="1"/>
          </p:cNvSpPr>
          <p:nvPr>
            <p:ph sz="half" idx="2"/>
          </p:nvPr>
        </p:nvSpPr>
        <p:spPr>
          <a:xfrm>
            <a:off x="4946904" y="2667000"/>
            <a:ext cx="3739896" cy="3346824"/>
          </a:xfrm>
        </p:spPr>
        <p:txBody>
          <a:bodyPr/>
          <a:lstStyle/>
          <a:p>
            <a:endParaRPr lang="en-US"/>
          </a:p>
        </p:txBody>
      </p:sp>
      <p:sp>
        <p:nvSpPr>
          <p:cNvPr id="5130" name="Footer Placeholder 4">
            <a:extLst>
              <a:ext uri="{FF2B5EF4-FFF2-40B4-BE49-F238E27FC236}">
                <a16:creationId xmlns:a16="http://schemas.microsoft.com/office/drawing/2014/main" id="{E0316BD5-0346-198C-10F6-1E0FB0FB10C0}"/>
              </a:ext>
            </a:extLst>
          </p:cNvPr>
          <p:cNvSpPr>
            <a:spLocks noGrp="1"/>
          </p:cNvSpPr>
          <p:nvPr>
            <p:ph type="ftr" sz="quarter" idx="11"/>
          </p:nvPr>
        </p:nvSpPr>
        <p:spPr>
          <a:xfrm>
            <a:off x="0" y="6116638"/>
            <a:ext cx="9144000" cy="365125"/>
          </a:xfrm>
        </p:spPr>
        <p:txBody>
          <a:bodyPr/>
          <a:lstStyle/>
          <a:p>
            <a:pPr>
              <a:defRPr/>
            </a:pPr>
            <a:endParaRPr lang="en-GB"/>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0A8041C7-10AF-B46C-CE89-EB337AB10BF8}"/>
              </a:ext>
            </a:extLst>
          </p:cNvPr>
          <p:cNvSpPr>
            <a:spLocks noGrp="1" noChangeArrowheads="1"/>
          </p:cNvSpPr>
          <p:nvPr>
            <p:ph type="title"/>
          </p:nvPr>
        </p:nvSpPr>
        <p:spPr>
          <a:xfrm>
            <a:off x="971600" y="77787"/>
            <a:ext cx="7704667" cy="739551"/>
          </a:xfrm>
        </p:spPr>
        <p:txBody>
          <a:bodyPr/>
          <a:lstStyle/>
          <a:p>
            <a:r>
              <a:rPr lang="en-GB" altLang="en-US" dirty="0">
                <a:latin typeface="Arial Unicode MS" panose="020B0604020202020204" pitchFamily="34" charset="-128"/>
                <a:ea typeface="Arial Unicode MS" panose="020B0604020202020204" pitchFamily="34" charset="-128"/>
                <a:cs typeface="Arial Unicode MS" panose="020B0604020202020204" pitchFamily="34" charset="-128"/>
              </a:rPr>
              <a:t>NASA Answers</a:t>
            </a:r>
          </a:p>
        </p:txBody>
      </p:sp>
      <p:pic>
        <p:nvPicPr>
          <p:cNvPr id="32771" name="Picture 4">
            <a:extLst>
              <a:ext uri="{FF2B5EF4-FFF2-40B4-BE49-F238E27FC236}">
                <a16:creationId xmlns:a16="http://schemas.microsoft.com/office/drawing/2014/main" id="{EE81414C-59E9-5A3C-9D0E-A209AB8E184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1616" t="5438" r="29881" b="4872"/>
          <a:stretch>
            <a:fillRect/>
          </a:stretch>
        </p:blipFill>
        <p:spPr>
          <a:xfrm>
            <a:off x="225246" y="1124744"/>
            <a:ext cx="4049712" cy="5151438"/>
          </a:xfrm>
        </p:spPr>
      </p:pic>
      <p:pic>
        <p:nvPicPr>
          <p:cNvPr id="32772" name="Picture 5">
            <a:extLst>
              <a:ext uri="{FF2B5EF4-FFF2-40B4-BE49-F238E27FC236}">
                <a16:creationId xmlns:a16="http://schemas.microsoft.com/office/drawing/2014/main" id="{382D1B2F-BA66-853A-2CB6-681005F68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31316" t="33083" r="29713" b="14084"/>
          <a:stretch>
            <a:fillRect/>
          </a:stretch>
        </p:blipFill>
        <p:spPr bwMode="auto">
          <a:xfrm>
            <a:off x="4572000" y="1124744"/>
            <a:ext cx="4356100"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A25F0799-B8C9-590A-D06E-3163910DBBA7}"/>
              </a:ext>
            </a:extLst>
          </p:cNvPr>
          <p:cNvSpPr>
            <a:spLocks noGrp="1" noChangeArrowheads="1"/>
          </p:cNvSpPr>
          <p:nvPr>
            <p:ph type="title"/>
          </p:nvPr>
        </p:nvSpPr>
        <p:spPr>
          <a:xfrm>
            <a:off x="683568" y="98565"/>
            <a:ext cx="8229600" cy="1143000"/>
          </a:xfrm>
        </p:spPr>
        <p:txBody>
          <a:bodyPr rtlCol="0">
            <a:normAutofit fontScale="90000"/>
          </a:bodyPr>
          <a:lstStyle/>
          <a:p>
            <a:pPr fontAlgn="auto">
              <a:spcAft>
                <a:spcPts val="0"/>
              </a:spcAft>
              <a:defRPr/>
            </a:pPr>
            <a:r>
              <a:rPr lang="en-GB" sz="4000" dirty="0">
                <a:latin typeface="Arial Unicode MS" pitchFamily="34" charset="-128"/>
                <a:ea typeface="Arial Unicode MS" pitchFamily="34" charset="-128"/>
                <a:cs typeface="Arial Unicode MS" pitchFamily="34" charset="-128"/>
              </a:rPr>
              <a:t>There are many Challenges ahead of you, some may not make it out alive!!!</a:t>
            </a:r>
          </a:p>
        </p:txBody>
      </p:sp>
      <p:sp>
        <p:nvSpPr>
          <p:cNvPr id="49155" name="Rectangle 3">
            <a:extLst>
              <a:ext uri="{FF2B5EF4-FFF2-40B4-BE49-F238E27FC236}">
                <a16:creationId xmlns:a16="http://schemas.microsoft.com/office/drawing/2014/main" id="{1858E532-7476-312A-2F96-45436C395AA9}"/>
              </a:ext>
            </a:extLst>
          </p:cNvPr>
          <p:cNvSpPr>
            <a:spLocks noGrp="1" noChangeArrowheads="1"/>
          </p:cNvSpPr>
          <p:nvPr>
            <p:ph idx="1"/>
          </p:nvPr>
        </p:nvSpPr>
        <p:spPr>
          <a:xfrm>
            <a:off x="3995738" y="1989138"/>
            <a:ext cx="4679950" cy="4179887"/>
          </a:xfrm>
        </p:spPr>
        <p:txBody>
          <a:bodyPr rtlCol="0">
            <a:normAutofit/>
          </a:bodyPr>
          <a:lstStyle/>
          <a:p>
            <a:pPr marL="0" indent="0" fontAlgn="auto">
              <a:spcAft>
                <a:spcPts val="0"/>
              </a:spcAft>
              <a:buFont typeface="Arial" panose="020B0604020202020204" pitchFamily="34" charset="0"/>
              <a:buNone/>
              <a:defRPr/>
            </a:pPr>
            <a:r>
              <a:rPr lang="en-GB" dirty="0">
                <a:latin typeface="Arial Unicode MS" pitchFamily="34" charset="-128"/>
                <a:ea typeface="Arial Unicode MS" pitchFamily="34" charset="-128"/>
                <a:cs typeface="Arial Unicode MS" pitchFamily="34" charset="-128"/>
              </a:rPr>
              <a:t>Make a map up of the team building area, with all challenges numbered on it, try to make sure that no one challenge can be seen from any others.</a:t>
            </a:r>
          </a:p>
          <a:p>
            <a:pPr fontAlgn="auto">
              <a:spcAft>
                <a:spcPts val="0"/>
              </a:spcAft>
              <a:defRPr/>
            </a:pPr>
            <a:endParaRPr lang="en-GB" dirty="0"/>
          </a:p>
        </p:txBody>
      </p:sp>
      <p:sp>
        <p:nvSpPr>
          <p:cNvPr id="6148" name="AutoShape 4">
            <a:extLst>
              <a:ext uri="{FF2B5EF4-FFF2-40B4-BE49-F238E27FC236}">
                <a16:creationId xmlns:a16="http://schemas.microsoft.com/office/drawing/2014/main" id="{7FFD6428-3C61-D57C-9ED6-181161EE2DB3}"/>
              </a:ext>
            </a:extLst>
          </p:cNvPr>
          <p:cNvSpPr>
            <a:spLocks noChangeArrowheads="1"/>
          </p:cNvSpPr>
          <p:nvPr/>
        </p:nvSpPr>
        <p:spPr bwMode="auto">
          <a:xfrm>
            <a:off x="1187450" y="33575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49" name="AutoShape 5">
            <a:extLst>
              <a:ext uri="{FF2B5EF4-FFF2-40B4-BE49-F238E27FC236}">
                <a16:creationId xmlns:a16="http://schemas.microsoft.com/office/drawing/2014/main" id="{94E3AC9D-BF3D-59DA-9998-2602F80782C7}"/>
              </a:ext>
            </a:extLst>
          </p:cNvPr>
          <p:cNvSpPr>
            <a:spLocks noChangeArrowheads="1"/>
          </p:cNvSpPr>
          <p:nvPr/>
        </p:nvSpPr>
        <p:spPr bwMode="auto">
          <a:xfrm>
            <a:off x="1403350" y="35734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0" name="AutoShape 6">
            <a:extLst>
              <a:ext uri="{FF2B5EF4-FFF2-40B4-BE49-F238E27FC236}">
                <a16:creationId xmlns:a16="http://schemas.microsoft.com/office/drawing/2014/main" id="{82145D1F-B56F-9D6A-E0DA-6948537E6BAB}"/>
              </a:ext>
            </a:extLst>
          </p:cNvPr>
          <p:cNvSpPr>
            <a:spLocks noChangeArrowheads="1"/>
          </p:cNvSpPr>
          <p:nvPr/>
        </p:nvSpPr>
        <p:spPr bwMode="auto">
          <a:xfrm>
            <a:off x="1619250" y="37893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1" name="AutoShape 7">
            <a:extLst>
              <a:ext uri="{FF2B5EF4-FFF2-40B4-BE49-F238E27FC236}">
                <a16:creationId xmlns:a16="http://schemas.microsoft.com/office/drawing/2014/main" id="{AA5D0F2F-E38C-1BCD-77D0-79D5D3CE1FB0}"/>
              </a:ext>
            </a:extLst>
          </p:cNvPr>
          <p:cNvSpPr>
            <a:spLocks noChangeArrowheads="1"/>
          </p:cNvSpPr>
          <p:nvPr/>
        </p:nvSpPr>
        <p:spPr bwMode="auto">
          <a:xfrm>
            <a:off x="1835150" y="40052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2" name="AutoShape 8">
            <a:extLst>
              <a:ext uri="{FF2B5EF4-FFF2-40B4-BE49-F238E27FC236}">
                <a16:creationId xmlns:a16="http://schemas.microsoft.com/office/drawing/2014/main" id="{BC17ACED-F4C3-5829-0E37-D27EBFB79653}"/>
              </a:ext>
            </a:extLst>
          </p:cNvPr>
          <p:cNvSpPr>
            <a:spLocks noChangeArrowheads="1"/>
          </p:cNvSpPr>
          <p:nvPr/>
        </p:nvSpPr>
        <p:spPr bwMode="auto">
          <a:xfrm>
            <a:off x="2268538" y="3500438"/>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3" name="AutoShape 9">
            <a:extLst>
              <a:ext uri="{FF2B5EF4-FFF2-40B4-BE49-F238E27FC236}">
                <a16:creationId xmlns:a16="http://schemas.microsoft.com/office/drawing/2014/main" id="{7C7E4373-E489-E9A6-D234-F0322BAFAAA1}"/>
              </a:ext>
            </a:extLst>
          </p:cNvPr>
          <p:cNvSpPr>
            <a:spLocks noChangeArrowheads="1"/>
          </p:cNvSpPr>
          <p:nvPr/>
        </p:nvSpPr>
        <p:spPr bwMode="auto">
          <a:xfrm>
            <a:off x="2555875" y="4076700"/>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4" name="AutoShape 10">
            <a:extLst>
              <a:ext uri="{FF2B5EF4-FFF2-40B4-BE49-F238E27FC236}">
                <a16:creationId xmlns:a16="http://schemas.microsoft.com/office/drawing/2014/main" id="{79AACC9B-B110-09C9-CCA6-96379F772149}"/>
              </a:ext>
            </a:extLst>
          </p:cNvPr>
          <p:cNvSpPr>
            <a:spLocks noChangeArrowheads="1"/>
          </p:cNvSpPr>
          <p:nvPr/>
        </p:nvSpPr>
        <p:spPr bwMode="auto">
          <a:xfrm>
            <a:off x="2195513" y="4292600"/>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5" name="AutoShape 11">
            <a:extLst>
              <a:ext uri="{FF2B5EF4-FFF2-40B4-BE49-F238E27FC236}">
                <a16:creationId xmlns:a16="http://schemas.microsoft.com/office/drawing/2014/main" id="{3C71FABA-CF52-0066-0462-BAC2B5D6EF6C}"/>
              </a:ext>
            </a:extLst>
          </p:cNvPr>
          <p:cNvSpPr>
            <a:spLocks noChangeArrowheads="1"/>
          </p:cNvSpPr>
          <p:nvPr/>
        </p:nvSpPr>
        <p:spPr bwMode="auto">
          <a:xfrm>
            <a:off x="2698750" y="48688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6" name="AutoShape 12">
            <a:extLst>
              <a:ext uri="{FF2B5EF4-FFF2-40B4-BE49-F238E27FC236}">
                <a16:creationId xmlns:a16="http://schemas.microsoft.com/office/drawing/2014/main" id="{6076081E-5A0F-6AE9-FFE9-8BA2E19775A6}"/>
              </a:ext>
            </a:extLst>
          </p:cNvPr>
          <p:cNvSpPr>
            <a:spLocks noChangeArrowheads="1"/>
          </p:cNvSpPr>
          <p:nvPr/>
        </p:nvSpPr>
        <p:spPr bwMode="auto">
          <a:xfrm>
            <a:off x="2914650" y="50847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7" name="AutoShape 13">
            <a:extLst>
              <a:ext uri="{FF2B5EF4-FFF2-40B4-BE49-F238E27FC236}">
                <a16:creationId xmlns:a16="http://schemas.microsoft.com/office/drawing/2014/main" id="{6D8181B7-DC9D-F194-12D6-D46BDC266F40}"/>
              </a:ext>
            </a:extLst>
          </p:cNvPr>
          <p:cNvSpPr>
            <a:spLocks noChangeArrowheads="1"/>
          </p:cNvSpPr>
          <p:nvPr/>
        </p:nvSpPr>
        <p:spPr bwMode="auto">
          <a:xfrm>
            <a:off x="1763713" y="3213100"/>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8" name="AutoShape 14">
            <a:extLst>
              <a:ext uri="{FF2B5EF4-FFF2-40B4-BE49-F238E27FC236}">
                <a16:creationId xmlns:a16="http://schemas.microsoft.com/office/drawing/2014/main" id="{DEC8BA4F-D2D0-6E35-8ADF-8DC1716DA2A9}"/>
              </a:ext>
            </a:extLst>
          </p:cNvPr>
          <p:cNvSpPr>
            <a:spLocks noChangeArrowheads="1"/>
          </p:cNvSpPr>
          <p:nvPr/>
        </p:nvSpPr>
        <p:spPr bwMode="auto">
          <a:xfrm>
            <a:off x="3130550" y="53006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59" name="AutoShape 15">
            <a:extLst>
              <a:ext uri="{FF2B5EF4-FFF2-40B4-BE49-F238E27FC236}">
                <a16:creationId xmlns:a16="http://schemas.microsoft.com/office/drawing/2014/main" id="{DC98B58B-CC56-8DF7-D10F-8E4A07C28DF6}"/>
              </a:ext>
            </a:extLst>
          </p:cNvPr>
          <p:cNvSpPr>
            <a:spLocks noChangeArrowheads="1"/>
          </p:cNvSpPr>
          <p:nvPr/>
        </p:nvSpPr>
        <p:spPr bwMode="auto">
          <a:xfrm>
            <a:off x="2916238" y="3860800"/>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0" name="AutoShape 16">
            <a:extLst>
              <a:ext uri="{FF2B5EF4-FFF2-40B4-BE49-F238E27FC236}">
                <a16:creationId xmlns:a16="http://schemas.microsoft.com/office/drawing/2014/main" id="{250F6ED3-D989-6DCA-06C6-83CD63770D09}"/>
              </a:ext>
            </a:extLst>
          </p:cNvPr>
          <p:cNvSpPr>
            <a:spLocks noChangeArrowheads="1"/>
          </p:cNvSpPr>
          <p:nvPr/>
        </p:nvSpPr>
        <p:spPr bwMode="auto">
          <a:xfrm>
            <a:off x="2124075" y="5157788"/>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1" name="AutoShape 17">
            <a:extLst>
              <a:ext uri="{FF2B5EF4-FFF2-40B4-BE49-F238E27FC236}">
                <a16:creationId xmlns:a16="http://schemas.microsoft.com/office/drawing/2014/main" id="{0B9C55B0-D48B-3B08-7A65-AF74E456A299}"/>
              </a:ext>
            </a:extLst>
          </p:cNvPr>
          <p:cNvSpPr>
            <a:spLocks noChangeArrowheads="1"/>
          </p:cNvSpPr>
          <p:nvPr/>
        </p:nvSpPr>
        <p:spPr bwMode="auto">
          <a:xfrm>
            <a:off x="3132138" y="4652963"/>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2" name="AutoShape 18">
            <a:extLst>
              <a:ext uri="{FF2B5EF4-FFF2-40B4-BE49-F238E27FC236}">
                <a16:creationId xmlns:a16="http://schemas.microsoft.com/office/drawing/2014/main" id="{EEC35E74-3968-81CA-A705-E9C39D7A0228}"/>
              </a:ext>
            </a:extLst>
          </p:cNvPr>
          <p:cNvSpPr>
            <a:spLocks noChangeArrowheads="1"/>
          </p:cNvSpPr>
          <p:nvPr/>
        </p:nvSpPr>
        <p:spPr bwMode="auto">
          <a:xfrm>
            <a:off x="2051050" y="42211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3" name="AutoShape 19">
            <a:extLst>
              <a:ext uri="{FF2B5EF4-FFF2-40B4-BE49-F238E27FC236}">
                <a16:creationId xmlns:a16="http://schemas.microsoft.com/office/drawing/2014/main" id="{D508079A-526A-C6AD-08A7-4E7B18ABE06F}"/>
              </a:ext>
            </a:extLst>
          </p:cNvPr>
          <p:cNvSpPr>
            <a:spLocks noChangeArrowheads="1"/>
          </p:cNvSpPr>
          <p:nvPr/>
        </p:nvSpPr>
        <p:spPr bwMode="auto">
          <a:xfrm>
            <a:off x="2266950" y="44370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4" name="AutoShape 20">
            <a:extLst>
              <a:ext uri="{FF2B5EF4-FFF2-40B4-BE49-F238E27FC236}">
                <a16:creationId xmlns:a16="http://schemas.microsoft.com/office/drawing/2014/main" id="{5D1BA5A5-0032-68CD-9A27-3B562468518D}"/>
              </a:ext>
            </a:extLst>
          </p:cNvPr>
          <p:cNvSpPr>
            <a:spLocks noChangeArrowheads="1"/>
          </p:cNvSpPr>
          <p:nvPr/>
        </p:nvSpPr>
        <p:spPr bwMode="auto">
          <a:xfrm>
            <a:off x="2482850" y="46529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5" name="AutoShape 21">
            <a:extLst>
              <a:ext uri="{FF2B5EF4-FFF2-40B4-BE49-F238E27FC236}">
                <a16:creationId xmlns:a16="http://schemas.microsoft.com/office/drawing/2014/main" id="{9E23A7BF-F85E-2E2D-AD48-ABDC903A0E93}"/>
              </a:ext>
            </a:extLst>
          </p:cNvPr>
          <p:cNvSpPr>
            <a:spLocks noChangeArrowheads="1"/>
          </p:cNvSpPr>
          <p:nvPr/>
        </p:nvSpPr>
        <p:spPr bwMode="auto">
          <a:xfrm>
            <a:off x="1908175" y="3429000"/>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6" name="AutoShape 22">
            <a:extLst>
              <a:ext uri="{FF2B5EF4-FFF2-40B4-BE49-F238E27FC236}">
                <a16:creationId xmlns:a16="http://schemas.microsoft.com/office/drawing/2014/main" id="{566436FD-9C51-FD39-1448-7A6E9D25BC28}"/>
              </a:ext>
            </a:extLst>
          </p:cNvPr>
          <p:cNvSpPr>
            <a:spLocks noChangeArrowheads="1"/>
          </p:cNvSpPr>
          <p:nvPr/>
        </p:nvSpPr>
        <p:spPr bwMode="auto">
          <a:xfrm>
            <a:off x="1116013" y="3644900"/>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7" name="AutoShape 23">
            <a:extLst>
              <a:ext uri="{FF2B5EF4-FFF2-40B4-BE49-F238E27FC236}">
                <a16:creationId xmlns:a16="http://schemas.microsoft.com/office/drawing/2014/main" id="{E5D3DFBE-7DF8-74D3-A82C-B838C16F456D}"/>
              </a:ext>
            </a:extLst>
          </p:cNvPr>
          <p:cNvSpPr>
            <a:spLocks noChangeArrowheads="1"/>
          </p:cNvSpPr>
          <p:nvPr/>
        </p:nvSpPr>
        <p:spPr bwMode="auto">
          <a:xfrm>
            <a:off x="2843213" y="4437063"/>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8" name="AutoShape 24">
            <a:extLst>
              <a:ext uri="{FF2B5EF4-FFF2-40B4-BE49-F238E27FC236}">
                <a16:creationId xmlns:a16="http://schemas.microsoft.com/office/drawing/2014/main" id="{62D2854A-3559-BC65-5B96-79E6611F39B7}"/>
              </a:ext>
            </a:extLst>
          </p:cNvPr>
          <p:cNvSpPr>
            <a:spLocks noChangeArrowheads="1"/>
          </p:cNvSpPr>
          <p:nvPr/>
        </p:nvSpPr>
        <p:spPr bwMode="auto">
          <a:xfrm>
            <a:off x="1331913" y="4365625"/>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69" name="AutoShape 25">
            <a:extLst>
              <a:ext uri="{FF2B5EF4-FFF2-40B4-BE49-F238E27FC236}">
                <a16:creationId xmlns:a16="http://schemas.microsoft.com/office/drawing/2014/main" id="{38ED0A8E-5050-07C9-DCA7-1E15B4A88C63}"/>
              </a:ext>
            </a:extLst>
          </p:cNvPr>
          <p:cNvSpPr>
            <a:spLocks noChangeArrowheads="1"/>
          </p:cNvSpPr>
          <p:nvPr/>
        </p:nvSpPr>
        <p:spPr bwMode="auto">
          <a:xfrm>
            <a:off x="1835150" y="4797425"/>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70" name="AutoShape 26">
            <a:extLst>
              <a:ext uri="{FF2B5EF4-FFF2-40B4-BE49-F238E27FC236}">
                <a16:creationId xmlns:a16="http://schemas.microsoft.com/office/drawing/2014/main" id="{5DFA9FA2-4F04-CD46-BFC0-F0DDC68D13C4}"/>
              </a:ext>
            </a:extLst>
          </p:cNvPr>
          <p:cNvSpPr>
            <a:spLocks noChangeArrowheads="1"/>
          </p:cNvSpPr>
          <p:nvPr/>
        </p:nvSpPr>
        <p:spPr bwMode="auto">
          <a:xfrm>
            <a:off x="2771775" y="35734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71" name="AutoShape 27">
            <a:extLst>
              <a:ext uri="{FF2B5EF4-FFF2-40B4-BE49-F238E27FC236}">
                <a16:creationId xmlns:a16="http://schemas.microsoft.com/office/drawing/2014/main" id="{E493E028-AFA0-7B9C-1139-3F13C550D4BD}"/>
              </a:ext>
            </a:extLst>
          </p:cNvPr>
          <p:cNvSpPr>
            <a:spLocks noChangeArrowheads="1"/>
          </p:cNvSpPr>
          <p:nvPr/>
        </p:nvSpPr>
        <p:spPr bwMode="auto">
          <a:xfrm>
            <a:off x="2987675" y="46529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72" name="AutoShape 28">
            <a:extLst>
              <a:ext uri="{FF2B5EF4-FFF2-40B4-BE49-F238E27FC236}">
                <a16:creationId xmlns:a16="http://schemas.microsoft.com/office/drawing/2014/main" id="{86E91880-D90B-B00B-BBCA-7081D77512D5}"/>
              </a:ext>
            </a:extLst>
          </p:cNvPr>
          <p:cNvSpPr>
            <a:spLocks noChangeArrowheads="1"/>
          </p:cNvSpPr>
          <p:nvPr/>
        </p:nvSpPr>
        <p:spPr bwMode="auto">
          <a:xfrm>
            <a:off x="3203575" y="4076700"/>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73" name="AutoShape 29">
            <a:extLst>
              <a:ext uri="{FF2B5EF4-FFF2-40B4-BE49-F238E27FC236}">
                <a16:creationId xmlns:a16="http://schemas.microsoft.com/office/drawing/2014/main" id="{B097DB1C-65AA-78F4-4ABC-1F86E424111F}"/>
              </a:ext>
            </a:extLst>
          </p:cNvPr>
          <p:cNvSpPr>
            <a:spLocks noChangeArrowheads="1"/>
          </p:cNvSpPr>
          <p:nvPr/>
        </p:nvSpPr>
        <p:spPr bwMode="auto">
          <a:xfrm>
            <a:off x="3348038" y="4292600"/>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74" name="AutoShape 30">
            <a:extLst>
              <a:ext uri="{FF2B5EF4-FFF2-40B4-BE49-F238E27FC236}">
                <a16:creationId xmlns:a16="http://schemas.microsoft.com/office/drawing/2014/main" id="{6114B0D3-BDE5-F023-7EA7-73A90B83DE2F}"/>
              </a:ext>
            </a:extLst>
          </p:cNvPr>
          <p:cNvSpPr>
            <a:spLocks noChangeArrowheads="1"/>
          </p:cNvSpPr>
          <p:nvPr/>
        </p:nvSpPr>
        <p:spPr bwMode="auto">
          <a:xfrm>
            <a:off x="2555875" y="3500438"/>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75" name="AutoShape 31">
            <a:extLst>
              <a:ext uri="{FF2B5EF4-FFF2-40B4-BE49-F238E27FC236}">
                <a16:creationId xmlns:a16="http://schemas.microsoft.com/office/drawing/2014/main" id="{9BAE1279-4B28-8B98-326C-E7DB4D0AC086}"/>
              </a:ext>
            </a:extLst>
          </p:cNvPr>
          <p:cNvSpPr>
            <a:spLocks noChangeArrowheads="1"/>
          </p:cNvSpPr>
          <p:nvPr/>
        </p:nvSpPr>
        <p:spPr bwMode="auto">
          <a:xfrm>
            <a:off x="2268538" y="3860800"/>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76" name="Oval 32">
            <a:extLst>
              <a:ext uri="{FF2B5EF4-FFF2-40B4-BE49-F238E27FC236}">
                <a16:creationId xmlns:a16="http://schemas.microsoft.com/office/drawing/2014/main" id="{3156D8A8-3730-D878-8C95-6BE2ABC4C8CD}"/>
              </a:ext>
            </a:extLst>
          </p:cNvPr>
          <p:cNvSpPr>
            <a:spLocks noChangeArrowheads="1"/>
          </p:cNvSpPr>
          <p:nvPr/>
        </p:nvSpPr>
        <p:spPr bwMode="auto">
          <a:xfrm>
            <a:off x="2195513" y="3284538"/>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4</a:t>
            </a:r>
          </a:p>
        </p:txBody>
      </p:sp>
      <p:sp>
        <p:nvSpPr>
          <p:cNvPr id="6177" name="Oval 36">
            <a:extLst>
              <a:ext uri="{FF2B5EF4-FFF2-40B4-BE49-F238E27FC236}">
                <a16:creationId xmlns:a16="http://schemas.microsoft.com/office/drawing/2014/main" id="{C3B3B26D-1FAD-92F5-EB95-237F6F894E43}"/>
              </a:ext>
            </a:extLst>
          </p:cNvPr>
          <p:cNvSpPr>
            <a:spLocks noChangeArrowheads="1"/>
          </p:cNvSpPr>
          <p:nvPr/>
        </p:nvSpPr>
        <p:spPr bwMode="auto">
          <a:xfrm>
            <a:off x="1403350" y="3213100"/>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1</a:t>
            </a:r>
          </a:p>
        </p:txBody>
      </p:sp>
      <p:sp>
        <p:nvSpPr>
          <p:cNvPr id="6178" name="Oval 37">
            <a:extLst>
              <a:ext uri="{FF2B5EF4-FFF2-40B4-BE49-F238E27FC236}">
                <a16:creationId xmlns:a16="http://schemas.microsoft.com/office/drawing/2014/main" id="{C87117F8-1CE2-1826-A7F1-FDB66A52899F}"/>
              </a:ext>
            </a:extLst>
          </p:cNvPr>
          <p:cNvSpPr>
            <a:spLocks noChangeArrowheads="1"/>
          </p:cNvSpPr>
          <p:nvPr/>
        </p:nvSpPr>
        <p:spPr bwMode="auto">
          <a:xfrm>
            <a:off x="1258888" y="3933825"/>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12</a:t>
            </a:r>
          </a:p>
        </p:txBody>
      </p:sp>
      <p:sp>
        <p:nvSpPr>
          <p:cNvPr id="6179" name="Oval 38">
            <a:extLst>
              <a:ext uri="{FF2B5EF4-FFF2-40B4-BE49-F238E27FC236}">
                <a16:creationId xmlns:a16="http://schemas.microsoft.com/office/drawing/2014/main" id="{A501D4F8-2FC6-CA34-AF58-2C3C8C361C7E}"/>
              </a:ext>
            </a:extLst>
          </p:cNvPr>
          <p:cNvSpPr>
            <a:spLocks noChangeArrowheads="1"/>
          </p:cNvSpPr>
          <p:nvPr/>
        </p:nvSpPr>
        <p:spPr bwMode="auto">
          <a:xfrm>
            <a:off x="2987675" y="3284538"/>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7</a:t>
            </a:r>
          </a:p>
        </p:txBody>
      </p:sp>
      <p:sp>
        <p:nvSpPr>
          <p:cNvPr id="6180" name="Oval 39">
            <a:extLst>
              <a:ext uri="{FF2B5EF4-FFF2-40B4-BE49-F238E27FC236}">
                <a16:creationId xmlns:a16="http://schemas.microsoft.com/office/drawing/2014/main" id="{85B41CE4-2902-2197-746A-61B35108860F}"/>
              </a:ext>
            </a:extLst>
          </p:cNvPr>
          <p:cNvSpPr>
            <a:spLocks noChangeArrowheads="1"/>
          </p:cNvSpPr>
          <p:nvPr/>
        </p:nvSpPr>
        <p:spPr bwMode="auto">
          <a:xfrm>
            <a:off x="3276600" y="3716338"/>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10</a:t>
            </a:r>
          </a:p>
        </p:txBody>
      </p:sp>
      <p:sp>
        <p:nvSpPr>
          <p:cNvPr id="6181" name="Oval 40">
            <a:extLst>
              <a:ext uri="{FF2B5EF4-FFF2-40B4-BE49-F238E27FC236}">
                <a16:creationId xmlns:a16="http://schemas.microsoft.com/office/drawing/2014/main" id="{365575CB-0A8B-7A5F-06C0-15171C3030E4}"/>
              </a:ext>
            </a:extLst>
          </p:cNvPr>
          <p:cNvSpPr>
            <a:spLocks noChangeArrowheads="1"/>
          </p:cNvSpPr>
          <p:nvPr/>
        </p:nvSpPr>
        <p:spPr bwMode="auto">
          <a:xfrm>
            <a:off x="1258888" y="4868863"/>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6</a:t>
            </a:r>
          </a:p>
        </p:txBody>
      </p:sp>
      <p:sp>
        <p:nvSpPr>
          <p:cNvPr id="6182" name="Oval 41">
            <a:extLst>
              <a:ext uri="{FF2B5EF4-FFF2-40B4-BE49-F238E27FC236}">
                <a16:creationId xmlns:a16="http://schemas.microsoft.com/office/drawing/2014/main" id="{012B5C42-18C9-DF2B-E75A-9BE7B016E315}"/>
              </a:ext>
            </a:extLst>
          </p:cNvPr>
          <p:cNvSpPr>
            <a:spLocks noChangeArrowheads="1"/>
          </p:cNvSpPr>
          <p:nvPr/>
        </p:nvSpPr>
        <p:spPr bwMode="auto">
          <a:xfrm>
            <a:off x="2700338" y="4076700"/>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3</a:t>
            </a:r>
          </a:p>
        </p:txBody>
      </p:sp>
      <p:sp>
        <p:nvSpPr>
          <p:cNvPr id="6183" name="Oval 42">
            <a:extLst>
              <a:ext uri="{FF2B5EF4-FFF2-40B4-BE49-F238E27FC236}">
                <a16:creationId xmlns:a16="http://schemas.microsoft.com/office/drawing/2014/main" id="{B94ECF28-89B6-C827-24C9-51AD03D3D119}"/>
              </a:ext>
            </a:extLst>
          </p:cNvPr>
          <p:cNvSpPr>
            <a:spLocks noChangeArrowheads="1"/>
          </p:cNvSpPr>
          <p:nvPr/>
        </p:nvSpPr>
        <p:spPr bwMode="auto">
          <a:xfrm>
            <a:off x="3635375" y="4365625"/>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8</a:t>
            </a:r>
          </a:p>
        </p:txBody>
      </p:sp>
      <p:sp>
        <p:nvSpPr>
          <p:cNvPr id="6184" name="Oval 43">
            <a:extLst>
              <a:ext uri="{FF2B5EF4-FFF2-40B4-BE49-F238E27FC236}">
                <a16:creationId xmlns:a16="http://schemas.microsoft.com/office/drawing/2014/main" id="{E2CDEB37-6B65-2B05-5FAE-A8B85062232C}"/>
              </a:ext>
            </a:extLst>
          </p:cNvPr>
          <p:cNvSpPr>
            <a:spLocks noChangeArrowheads="1"/>
          </p:cNvSpPr>
          <p:nvPr/>
        </p:nvSpPr>
        <p:spPr bwMode="auto">
          <a:xfrm>
            <a:off x="3348038" y="4868863"/>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9</a:t>
            </a:r>
          </a:p>
        </p:txBody>
      </p:sp>
      <p:sp>
        <p:nvSpPr>
          <p:cNvPr id="6185" name="Oval 44">
            <a:extLst>
              <a:ext uri="{FF2B5EF4-FFF2-40B4-BE49-F238E27FC236}">
                <a16:creationId xmlns:a16="http://schemas.microsoft.com/office/drawing/2014/main" id="{D459DC04-2210-2E9E-CB63-BB9BB71DB7AD}"/>
              </a:ext>
            </a:extLst>
          </p:cNvPr>
          <p:cNvSpPr>
            <a:spLocks noChangeArrowheads="1"/>
          </p:cNvSpPr>
          <p:nvPr/>
        </p:nvSpPr>
        <p:spPr bwMode="auto">
          <a:xfrm>
            <a:off x="2339975" y="5157788"/>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2</a:t>
            </a:r>
          </a:p>
        </p:txBody>
      </p:sp>
      <p:sp>
        <p:nvSpPr>
          <p:cNvPr id="6186" name="Oval 45">
            <a:extLst>
              <a:ext uri="{FF2B5EF4-FFF2-40B4-BE49-F238E27FC236}">
                <a16:creationId xmlns:a16="http://schemas.microsoft.com/office/drawing/2014/main" id="{926D58B6-EA7B-E970-1A4D-098C67AB7DE4}"/>
              </a:ext>
            </a:extLst>
          </p:cNvPr>
          <p:cNvSpPr>
            <a:spLocks noChangeArrowheads="1"/>
          </p:cNvSpPr>
          <p:nvPr/>
        </p:nvSpPr>
        <p:spPr bwMode="auto">
          <a:xfrm>
            <a:off x="1908175" y="3716338"/>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11</a:t>
            </a:r>
          </a:p>
        </p:txBody>
      </p:sp>
      <p:sp>
        <p:nvSpPr>
          <p:cNvPr id="6187" name="Oval 46">
            <a:extLst>
              <a:ext uri="{FF2B5EF4-FFF2-40B4-BE49-F238E27FC236}">
                <a16:creationId xmlns:a16="http://schemas.microsoft.com/office/drawing/2014/main" id="{209D7110-AA58-5C6E-84DB-B9CA0C3C36AC}"/>
              </a:ext>
            </a:extLst>
          </p:cNvPr>
          <p:cNvSpPr>
            <a:spLocks noChangeArrowheads="1"/>
          </p:cNvSpPr>
          <p:nvPr/>
        </p:nvSpPr>
        <p:spPr bwMode="auto">
          <a:xfrm>
            <a:off x="2627313" y="3141663"/>
            <a:ext cx="288925" cy="288925"/>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5</a:t>
            </a:r>
          </a:p>
        </p:txBody>
      </p:sp>
      <p:sp>
        <p:nvSpPr>
          <p:cNvPr id="6188" name="AutoShape 47">
            <a:extLst>
              <a:ext uri="{FF2B5EF4-FFF2-40B4-BE49-F238E27FC236}">
                <a16:creationId xmlns:a16="http://schemas.microsoft.com/office/drawing/2014/main" id="{3239201F-E2B1-AA14-5931-F026A7AF20E6}"/>
              </a:ext>
            </a:extLst>
          </p:cNvPr>
          <p:cNvSpPr>
            <a:spLocks noChangeArrowheads="1"/>
          </p:cNvSpPr>
          <p:nvPr/>
        </p:nvSpPr>
        <p:spPr bwMode="auto">
          <a:xfrm>
            <a:off x="2771775" y="4292600"/>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89" name="AutoShape 48">
            <a:extLst>
              <a:ext uri="{FF2B5EF4-FFF2-40B4-BE49-F238E27FC236}">
                <a16:creationId xmlns:a16="http://schemas.microsoft.com/office/drawing/2014/main" id="{F05FC2A6-0258-FBBE-340A-2B4E77B623AD}"/>
              </a:ext>
            </a:extLst>
          </p:cNvPr>
          <p:cNvSpPr>
            <a:spLocks noChangeArrowheads="1"/>
          </p:cNvSpPr>
          <p:nvPr/>
        </p:nvSpPr>
        <p:spPr bwMode="auto">
          <a:xfrm>
            <a:off x="2987675" y="4508500"/>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0" name="AutoShape 49">
            <a:extLst>
              <a:ext uri="{FF2B5EF4-FFF2-40B4-BE49-F238E27FC236}">
                <a16:creationId xmlns:a16="http://schemas.microsoft.com/office/drawing/2014/main" id="{C57AF9D1-324A-2EA2-0C8D-330B7FF2F298}"/>
              </a:ext>
            </a:extLst>
          </p:cNvPr>
          <p:cNvSpPr>
            <a:spLocks noChangeArrowheads="1"/>
          </p:cNvSpPr>
          <p:nvPr/>
        </p:nvSpPr>
        <p:spPr bwMode="auto">
          <a:xfrm>
            <a:off x="3419475" y="4581525"/>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1" name="AutoShape 50">
            <a:extLst>
              <a:ext uri="{FF2B5EF4-FFF2-40B4-BE49-F238E27FC236}">
                <a16:creationId xmlns:a16="http://schemas.microsoft.com/office/drawing/2014/main" id="{3B5C0C83-3AB3-E47E-8EF9-B29921166041}"/>
              </a:ext>
            </a:extLst>
          </p:cNvPr>
          <p:cNvSpPr>
            <a:spLocks noChangeArrowheads="1"/>
          </p:cNvSpPr>
          <p:nvPr/>
        </p:nvSpPr>
        <p:spPr bwMode="auto">
          <a:xfrm>
            <a:off x="3276600" y="5229225"/>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2" name="AutoShape 51">
            <a:extLst>
              <a:ext uri="{FF2B5EF4-FFF2-40B4-BE49-F238E27FC236}">
                <a16:creationId xmlns:a16="http://schemas.microsoft.com/office/drawing/2014/main" id="{54D42FD2-9202-1E2D-B700-361F3C97B382}"/>
              </a:ext>
            </a:extLst>
          </p:cNvPr>
          <p:cNvSpPr>
            <a:spLocks noChangeArrowheads="1"/>
          </p:cNvSpPr>
          <p:nvPr/>
        </p:nvSpPr>
        <p:spPr bwMode="auto">
          <a:xfrm>
            <a:off x="3708400" y="48688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3" name="AutoShape 52">
            <a:extLst>
              <a:ext uri="{FF2B5EF4-FFF2-40B4-BE49-F238E27FC236}">
                <a16:creationId xmlns:a16="http://schemas.microsoft.com/office/drawing/2014/main" id="{B3492188-6F9B-4E42-5910-D8CF04448982}"/>
              </a:ext>
            </a:extLst>
          </p:cNvPr>
          <p:cNvSpPr>
            <a:spLocks noChangeArrowheads="1"/>
          </p:cNvSpPr>
          <p:nvPr/>
        </p:nvSpPr>
        <p:spPr bwMode="auto">
          <a:xfrm>
            <a:off x="1547813" y="5157788"/>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4" name="AutoShape 53">
            <a:extLst>
              <a:ext uri="{FF2B5EF4-FFF2-40B4-BE49-F238E27FC236}">
                <a16:creationId xmlns:a16="http://schemas.microsoft.com/office/drawing/2014/main" id="{9937067B-BB55-FD35-DF59-C0027E56BA48}"/>
              </a:ext>
            </a:extLst>
          </p:cNvPr>
          <p:cNvSpPr>
            <a:spLocks noChangeArrowheads="1"/>
          </p:cNvSpPr>
          <p:nvPr/>
        </p:nvSpPr>
        <p:spPr bwMode="auto">
          <a:xfrm>
            <a:off x="1835150" y="4508500"/>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5" name="AutoShape 54">
            <a:extLst>
              <a:ext uri="{FF2B5EF4-FFF2-40B4-BE49-F238E27FC236}">
                <a16:creationId xmlns:a16="http://schemas.microsoft.com/office/drawing/2014/main" id="{1C0835E2-90F6-C000-006E-F415D3795174}"/>
              </a:ext>
            </a:extLst>
          </p:cNvPr>
          <p:cNvSpPr>
            <a:spLocks noChangeArrowheads="1"/>
          </p:cNvSpPr>
          <p:nvPr/>
        </p:nvSpPr>
        <p:spPr bwMode="auto">
          <a:xfrm>
            <a:off x="1619250" y="42211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6" name="AutoShape 55">
            <a:extLst>
              <a:ext uri="{FF2B5EF4-FFF2-40B4-BE49-F238E27FC236}">
                <a16:creationId xmlns:a16="http://schemas.microsoft.com/office/drawing/2014/main" id="{AA854C10-1E34-D56B-428B-C1B0BB611BFB}"/>
              </a:ext>
            </a:extLst>
          </p:cNvPr>
          <p:cNvSpPr>
            <a:spLocks noChangeArrowheads="1"/>
          </p:cNvSpPr>
          <p:nvPr/>
        </p:nvSpPr>
        <p:spPr bwMode="auto">
          <a:xfrm>
            <a:off x="1476375" y="4581525"/>
            <a:ext cx="142875" cy="214313"/>
          </a:xfrm>
          <a:prstGeom prst="upArrow">
            <a:avLst>
              <a:gd name="adj1" fmla="val 50000"/>
              <a:gd name="adj2" fmla="val 375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7" name="AutoShape 56">
            <a:extLst>
              <a:ext uri="{FF2B5EF4-FFF2-40B4-BE49-F238E27FC236}">
                <a16:creationId xmlns:a16="http://schemas.microsoft.com/office/drawing/2014/main" id="{D84BDCEA-8156-16C2-4948-A637A5D5ADD3}"/>
              </a:ext>
            </a:extLst>
          </p:cNvPr>
          <p:cNvSpPr>
            <a:spLocks noChangeArrowheads="1"/>
          </p:cNvSpPr>
          <p:nvPr/>
        </p:nvSpPr>
        <p:spPr bwMode="auto">
          <a:xfrm>
            <a:off x="3203575" y="4724400"/>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8" name="AutoShape 57">
            <a:extLst>
              <a:ext uri="{FF2B5EF4-FFF2-40B4-BE49-F238E27FC236}">
                <a16:creationId xmlns:a16="http://schemas.microsoft.com/office/drawing/2014/main" id="{2FEFA591-C0AC-DD23-9EBB-BE985D890B0D}"/>
              </a:ext>
            </a:extLst>
          </p:cNvPr>
          <p:cNvSpPr>
            <a:spLocks noChangeArrowheads="1"/>
          </p:cNvSpPr>
          <p:nvPr/>
        </p:nvSpPr>
        <p:spPr bwMode="auto">
          <a:xfrm>
            <a:off x="3203575" y="4365625"/>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199" name="AutoShape 58">
            <a:extLst>
              <a:ext uri="{FF2B5EF4-FFF2-40B4-BE49-F238E27FC236}">
                <a16:creationId xmlns:a16="http://schemas.microsoft.com/office/drawing/2014/main" id="{42BD668A-BF70-4398-E91D-D0B9A56A35DD}"/>
              </a:ext>
            </a:extLst>
          </p:cNvPr>
          <p:cNvSpPr>
            <a:spLocks noChangeArrowheads="1"/>
          </p:cNvSpPr>
          <p:nvPr/>
        </p:nvSpPr>
        <p:spPr bwMode="auto">
          <a:xfrm>
            <a:off x="3635375" y="5156200"/>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0" name="AutoShape 59">
            <a:extLst>
              <a:ext uri="{FF2B5EF4-FFF2-40B4-BE49-F238E27FC236}">
                <a16:creationId xmlns:a16="http://schemas.microsoft.com/office/drawing/2014/main" id="{7C40F69D-120A-5720-D6FD-41571BFFC294}"/>
              </a:ext>
            </a:extLst>
          </p:cNvPr>
          <p:cNvSpPr>
            <a:spLocks noChangeArrowheads="1"/>
          </p:cNvSpPr>
          <p:nvPr/>
        </p:nvSpPr>
        <p:spPr bwMode="auto">
          <a:xfrm>
            <a:off x="2124075" y="4581525"/>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1" name="AutoShape 60">
            <a:extLst>
              <a:ext uri="{FF2B5EF4-FFF2-40B4-BE49-F238E27FC236}">
                <a16:creationId xmlns:a16="http://schemas.microsoft.com/office/drawing/2014/main" id="{824C9B04-655F-E9E6-617A-A080174FE822}"/>
              </a:ext>
            </a:extLst>
          </p:cNvPr>
          <p:cNvSpPr>
            <a:spLocks noChangeArrowheads="1"/>
          </p:cNvSpPr>
          <p:nvPr/>
        </p:nvSpPr>
        <p:spPr bwMode="auto">
          <a:xfrm>
            <a:off x="1042988" y="4149725"/>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2" name="AutoShape 61">
            <a:extLst>
              <a:ext uri="{FF2B5EF4-FFF2-40B4-BE49-F238E27FC236}">
                <a16:creationId xmlns:a16="http://schemas.microsoft.com/office/drawing/2014/main" id="{95F5FA19-FC51-C2FD-514C-09EFF63A1EAE}"/>
              </a:ext>
            </a:extLst>
          </p:cNvPr>
          <p:cNvSpPr>
            <a:spLocks noChangeArrowheads="1"/>
          </p:cNvSpPr>
          <p:nvPr/>
        </p:nvSpPr>
        <p:spPr bwMode="auto">
          <a:xfrm>
            <a:off x="1042988" y="4437063"/>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3" name="AutoShape 62">
            <a:extLst>
              <a:ext uri="{FF2B5EF4-FFF2-40B4-BE49-F238E27FC236}">
                <a16:creationId xmlns:a16="http://schemas.microsoft.com/office/drawing/2014/main" id="{6A6C2A18-1778-B32F-F0F6-0F32DABCC1C0}"/>
              </a:ext>
            </a:extLst>
          </p:cNvPr>
          <p:cNvSpPr>
            <a:spLocks noChangeArrowheads="1"/>
          </p:cNvSpPr>
          <p:nvPr/>
        </p:nvSpPr>
        <p:spPr bwMode="auto">
          <a:xfrm>
            <a:off x="1258888" y="4581525"/>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4" name="AutoShape 63">
            <a:extLst>
              <a:ext uri="{FF2B5EF4-FFF2-40B4-BE49-F238E27FC236}">
                <a16:creationId xmlns:a16="http://schemas.microsoft.com/office/drawing/2014/main" id="{4441E98C-C45F-F5C2-EC2E-76489E646547}"/>
              </a:ext>
            </a:extLst>
          </p:cNvPr>
          <p:cNvSpPr>
            <a:spLocks noChangeArrowheads="1"/>
          </p:cNvSpPr>
          <p:nvPr/>
        </p:nvSpPr>
        <p:spPr bwMode="auto">
          <a:xfrm>
            <a:off x="2051050" y="4797425"/>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5" name="AutoShape 64">
            <a:extLst>
              <a:ext uri="{FF2B5EF4-FFF2-40B4-BE49-F238E27FC236}">
                <a16:creationId xmlns:a16="http://schemas.microsoft.com/office/drawing/2014/main" id="{F7323FC5-DB99-3BF5-075D-B7CDCB13A113}"/>
              </a:ext>
            </a:extLst>
          </p:cNvPr>
          <p:cNvSpPr>
            <a:spLocks noChangeArrowheads="1"/>
          </p:cNvSpPr>
          <p:nvPr/>
        </p:nvSpPr>
        <p:spPr bwMode="auto">
          <a:xfrm>
            <a:off x="2268538" y="4868863"/>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6" name="AutoShape 65">
            <a:extLst>
              <a:ext uri="{FF2B5EF4-FFF2-40B4-BE49-F238E27FC236}">
                <a16:creationId xmlns:a16="http://schemas.microsoft.com/office/drawing/2014/main" id="{B03FB101-3972-68DA-1F31-51BEE0A7B319}"/>
              </a:ext>
            </a:extLst>
          </p:cNvPr>
          <p:cNvSpPr>
            <a:spLocks noChangeArrowheads="1"/>
          </p:cNvSpPr>
          <p:nvPr/>
        </p:nvSpPr>
        <p:spPr bwMode="auto">
          <a:xfrm>
            <a:off x="2411413" y="2997200"/>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7" name="AutoShape 66">
            <a:extLst>
              <a:ext uri="{FF2B5EF4-FFF2-40B4-BE49-F238E27FC236}">
                <a16:creationId xmlns:a16="http://schemas.microsoft.com/office/drawing/2014/main" id="{B24FC194-612E-477C-5E7F-2E8235FC10C7}"/>
              </a:ext>
            </a:extLst>
          </p:cNvPr>
          <p:cNvSpPr>
            <a:spLocks noChangeArrowheads="1"/>
          </p:cNvSpPr>
          <p:nvPr/>
        </p:nvSpPr>
        <p:spPr bwMode="auto">
          <a:xfrm>
            <a:off x="3635375" y="5156200"/>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8" name="AutoShape 67">
            <a:extLst>
              <a:ext uri="{FF2B5EF4-FFF2-40B4-BE49-F238E27FC236}">
                <a16:creationId xmlns:a16="http://schemas.microsoft.com/office/drawing/2014/main" id="{ABE7DFA8-9512-0B59-F1EA-274FF3506A1D}"/>
              </a:ext>
            </a:extLst>
          </p:cNvPr>
          <p:cNvSpPr>
            <a:spLocks noChangeArrowheads="1"/>
          </p:cNvSpPr>
          <p:nvPr/>
        </p:nvSpPr>
        <p:spPr bwMode="auto">
          <a:xfrm>
            <a:off x="1763713" y="3500438"/>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09" name="AutoShape 68">
            <a:extLst>
              <a:ext uri="{FF2B5EF4-FFF2-40B4-BE49-F238E27FC236}">
                <a16:creationId xmlns:a16="http://schemas.microsoft.com/office/drawing/2014/main" id="{11095BF7-2127-0BFC-DD7C-689FCFD4B85B}"/>
              </a:ext>
            </a:extLst>
          </p:cNvPr>
          <p:cNvSpPr>
            <a:spLocks noChangeArrowheads="1"/>
          </p:cNvSpPr>
          <p:nvPr/>
        </p:nvSpPr>
        <p:spPr bwMode="auto">
          <a:xfrm>
            <a:off x="3059113" y="3500438"/>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10" name="AutoShape 69">
            <a:extLst>
              <a:ext uri="{FF2B5EF4-FFF2-40B4-BE49-F238E27FC236}">
                <a16:creationId xmlns:a16="http://schemas.microsoft.com/office/drawing/2014/main" id="{8BD4C094-13BE-8B1C-19AE-59443702C90D}"/>
              </a:ext>
            </a:extLst>
          </p:cNvPr>
          <p:cNvSpPr>
            <a:spLocks noChangeArrowheads="1"/>
          </p:cNvSpPr>
          <p:nvPr/>
        </p:nvSpPr>
        <p:spPr bwMode="auto">
          <a:xfrm>
            <a:off x="3348038" y="3429000"/>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11" name="AutoShape 70">
            <a:extLst>
              <a:ext uri="{FF2B5EF4-FFF2-40B4-BE49-F238E27FC236}">
                <a16:creationId xmlns:a16="http://schemas.microsoft.com/office/drawing/2014/main" id="{626D1780-C615-A870-6405-D8F7132B3981}"/>
              </a:ext>
            </a:extLst>
          </p:cNvPr>
          <p:cNvSpPr>
            <a:spLocks noChangeArrowheads="1"/>
          </p:cNvSpPr>
          <p:nvPr/>
        </p:nvSpPr>
        <p:spPr bwMode="auto">
          <a:xfrm>
            <a:off x="3348038" y="3933825"/>
            <a:ext cx="144462"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12" name="AutoShape 71">
            <a:extLst>
              <a:ext uri="{FF2B5EF4-FFF2-40B4-BE49-F238E27FC236}">
                <a16:creationId xmlns:a16="http://schemas.microsoft.com/office/drawing/2014/main" id="{DB232FC1-0053-84E7-8824-847374A6FCF3}"/>
              </a:ext>
            </a:extLst>
          </p:cNvPr>
          <p:cNvSpPr>
            <a:spLocks noChangeArrowheads="1"/>
          </p:cNvSpPr>
          <p:nvPr/>
        </p:nvSpPr>
        <p:spPr bwMode="auto">
          <a:xfrm>
            <a:off x="3635375" y="3500438"/>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13" name="AutoShape 72">
            <a:extLst>
              <a:ext uri="{FF2B5EF4-FFF2-40B4-BE49-F238E27FC236}">
                <a16:creationId xmlns:a16="http://schemas.microsoft.com/office/drawing/2014/main" id="{F3F38D25-BA42-FBDC-39F0-0B54D32761E8}"/>
              </a:ext>
            </a:extLst>
          </p:cNvPr>
          <p:cNvSpPr>
            <a:spLocks noChangeArrowheads="1"/>
          </p:cNvSpPr>
          <p:nvPr/>
        </p:nvSpPr>
        <p:spPr bwMode="auto">
          <a:xfrm>
            <a:off x="1619250" y="4868863"/>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14" name="AutoShape 73">
            <a:extLst>
              <a:ext uri="{FF2B5EF4-FFF2-40B4-BE49-F238E27FC236}">
                <a16:creationId xmlns:a16="http://schemas.microsoft.com/office/drawing/2014/main" id="{C5767736-8C19-97F1-B064-8A02AB6D281B}"/>
              </a:ext>
            </a:extLst>
          </p:cNvPr>
          <p:cNvSpPr>
            <a:spLocks noChangeArrowheads="1"/>
          </p:cNvSpPr>
          <p:nvPr/>
        </p:nvSpPr>
        <p:spPr bwMode="auto">
          <a:xfrm>
            <a:off x="1908175" y="5229225"/>
            <a:ext cx="144463" cy="215900"/>
          </a:xfrm>
          <a:prstGeom prst="upArrow">
            <a:avLst>
              <a:gd name="adj1" fmla="val 50000"/>
              <a:gd name="adj2" fmla="val 37363"/>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6215" name="Freeform 74">
            <a:extLst>
              <a:ext uri="{FF2B5EF4-FFF2-40B4-BE49-F238E27FC236}">
                <a16:creationId xmlns:a16="http://schemas.microsoft.com/office/drawing/2014/main" id="{8B348B88-4D12-15FE-3F6F-A2CDB5E7E1BC}"/>
              </a:ext>
            </a:extLst>
          </p:cNvPr>
          <p:cNvSpPr>
            <a:spLocks/>
          </p:cNvSpPr>
          <p:nvPr/>
        </p:nvSpPr>
        <p:spPr bwMode="auto">
          <a:xfrm>
            <a:off x="2000250" y="3001963"/>
            <a:ext cx="903288" cy="2954337"/>
          </a:xfrm>
          <a:custGeom>
            <a:avLst/>
            <a:gdLst>
              <a:gd name="T0" fmla="*/ 26988 w 569"/>
              <a:gd name="T1" fmla="*/ 0 h 1861"/>
              <a:gd name="T2" fmla="*/ 76200 w 569"/>
              <a:gd name="T3" fmla="*/ 136525 h 1861"/>
              <a:gd name="T4" fmla="*/ 100013 w 569"/>
              <a:gd name="T5" fmla="*/ 211137 h 1861"/>
              <a:gd name="T6" fmla="*/ 200025 w 569"/>
              <a:gd name="T7" fmla="*/ 619125 h 1861"/>
              <a:gd name="T8" fmla="*/ 249238 w 569"/>
              <a:gd name="T9" fmla="*/ 692150 h 1861"/>
              <a:gd name="T10" fmla="*/ 260350 w 569"/>
              <a:gd name="T11" fmla="*/ 792162 h 1861"/>
              <a:gd name="T12" fmla="*/ 471488 w 569"/>
              <a:gd name="T13" fmla="*/ 803275 h 1861"/>
              <a:gd name="T14" fmla="*/ 520700 w 569"/>
              <a:gd name="T15" fmla="*/ 1409700 h 1861"/>
              <a:gd name="T16" fmla="*/ 595313 w 569"/>
              <a:gd name="T17" fmla="*/ 1582737 h 1861"/>
              <a:gd name="T18" fmla="*/ 779463 w 569"/>
              <a:gd name="T19" fmla="*/ 1595437 h 1861"/>
              <a:gd name="T20" fmla="*/ 866775 w 569"/>
              <a:gd name="T21" fmla="*/ 1952625 h 1861"/>
              <a:gd name="T22" fmla="*/ 841375 w 569"/>
              <a:gd name="T23" fmla="*/ 2163762 h 1861"/>
              <a:gd name="T24" fmla="*/ 768350 w 569"/>
              <a:gd name="T25" fmla="*/ 2212975 h 1861"/>
              <a:gd name="T26" fmla="*/ 742950 w 569"/>
              <a:gd name="T27" fmla="*/ 2249487 h 1861"/>
              <a:gd name="T28" fmla="*/ 717550 w 569"/>
              <a:gd name="T29" fmla="*/ 2324100 h 1861"/>
              <a:gd name="T30" fmla="*/ 706438 w 569"/>
              <a:gd name="T31" fmla="*/ 2509837 h 1861"/>
              <a:gd name="T32" fmla="*/ 657225 w 569"/>
              <a:gd name="T33" fmla="*/ 2533650 h 1861"/>
              <a:gd name="T34" fmla="*/ 484188 w 569"/>
              <a:gd name="T35" fmla="*/ 2559050 h 1861"/>
              <a:gd name="T36" fmla="*/ 161925 w 569"/>
              <a:gd name="T37" fmla="*/ 2781300 h 1861"/>
              <a:gd name="T38" fmla="*/ 138113 w 569"/>
              <a:gd name="T39" fmla="*/ 2954337 h 18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69" h="1861">
                <a:moveTo>
                  <a:pt x="17" y="0"/>
                </a:moveTo>
                <a:cubicBezTo>
                  <a:pt x="26" y="30"/>
                  <a:pt x="37" y="57"/>
                  <a:pt x="48" y="86"/>
                </a:cubicBezTo>
                <a:cubicBezTo>
                  <a:pt x="54" y="101"/>
                  <a:pt x="63" y="133"/>
                  <a:pt x="63" y="133"/>
                </a:cubicBezTo>
                <a:cubicBezTo>
                  <a:pt x="71" y="369"/>
                  <a:pt x="0" y="358"/>
                  <a:pt x="126" y="390"/>
                </a:cubicBezTo>
                <a:cubicBezTo>
                  <a:pt x="145" y="409"/>
                  <a:pt x="152" y="410"/>
                  <a:pt x="157" y="436"/>
                </a:cubicBezTo>
                <a:cubicBezTo>
                  <a:pt x="161" y="457"/>
                  <a:pt x="145" y="490"/>
                  <a:pt x="164" y="499"/>
                </a:cubicBezTo>
                <a:cubicBezTo>
                  <a:pt x="204" y="519"/>
                  <a:pt x="253" y="504"/>
                  <a:pt x="297" y="506"/>
                </a:cubicBezTo>
                <a:cubicBezTo>
                  <a:pt x="337" y="630"/>
                  <a:pt x="299" y="762"/>
                  <a:pt x="328" y="888"/>
                </a:cubicBezTo>
                <a:cubicBezTo>
                  <a:pt x="338" y="932"/>
                  <a:pt x="336" y="971"/>
                  <a:pt x="375" y="997"/>
                </a:cubicBezTo>
                <a:cubicBezTo>
                  <a:pt x="416" y="986"/>
                  <a:pt x="451" y="991"/>
                  <a:pt x="491" y="1005"/>
                </a:cubicBezTo>
                <a:cubicBezTo>
                  <a:pt x="539" y="1075"/>
                  <a:pt x="474" y="1209"/>
                  <a:pt x="546" y="1230"/>
                </a:cubicBezTo>
                <a:cubicBezTo>
                  <a:pt x="569" y="1266"/>
                  <a:pt x="565" y="1332"/>
                  <a:pt x="530" y="1363"/>
                </a:cubicBezTo>
                <a:cubicBezTo>
                  <a:pt x="516" y="1375"/>
                  <a:pt x="484" y="1394"/>
                  <a:pt x="484" y="1394"/>
                </a:cubicBezTo>
                <a:cubicBezTo>
                  <a:pt x="479" y="1402"/>
                  <a:pt x="472" y="1409"/>
                  <a:pt x="468" y="1417"/>
                </a:cubicBezTo>
                <a:cubicBezTo>
                  <a:pt x="461" y="1432"/>
                  <a:pt x="452" y="1464"/>
                  <a:pt x="452" y="1464"/>
                </a:cubicBezTo>
                <a:cubicBezTo>
                  <a:pt x="450" y="1503"/>
                  <a:pt x="456" y="1543"/>
                  <a:pt x="445" y="1581"/>
                </a:cubicBezTo>
                <a:cubicBezTo>
                  <a:pt x="442" y="1592"/>
                  <a:pt x="425" y="1593"/>
                  <a:pt x="414" y="1596"/>
                </a:cubicBezTo>
                <a:cubicBezTo>
                  <a:pt x="378" y="1605"/>
                  <a:pt x="341" y="1606"/>
                  <a:pt x="305" y="1612"/>
                </a:cubicBezTo>
                <a:cubicBezTo>
                  <a:pt x="280" y="1708"/>
                  <a:pt x="182" y="1725"/>
                  <a:pt x="102" y="1752"/>
                </a:cubicBezTo>
                <a:cubicBezTo>
                  <a:pt x="71" y="1799"/>
                  <a:pt x="87" y="1766"/>
                  <a:pt x="87" y="1861"/>
                </a:cubicBezTo>
              </a:path>
            </a:pathLst>
          </a:custGeom>
          <a:noFill/>
          <a:ln w="571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216" name="Freeform 75">
            <a:extLst>
              <a:ext uri="{FF2B5EF4-FFF2-40B4-BE49-F238E27FC236}">
                <a16:creationId xmlns:a16="http://schemas.microsoft.com/office/drawing/2014/main" id="{9D2023CB-D5EB-5D69-9529-2667B018F94F}"/>
              </a:ext>
            </a:extLst>
          </p:cNvPr>
          <p:cNvSpPr>
            <a:spLocks/>
          </p:cNvSpPr>
          <p:nvPr/>
        </p:nvSpPr>
        <p:spPr bwMode="auto">
          <a:xfrm>
            <a:off x="1103313" y="3187700"/>
            <a:ext cx="2774950" cy="2174875"/>
          </a:xfrm>
          <a:custGeom>
            <a:avLst/>
            <a:gdLst>
              <a:gd name="T0" fmla="*/ 131763 w 1748"/>
              <a:gd name="T1" fmla="*/ 2089150 h 1370"/>
              <a:gd name="T2" fmla="*/ 33338 w 1748"/>
              <a:gd name="T3" fmla="*/ 1668463 h 1370"/>
              <a:gd name="T4" fmla="*/ 342900 w 1748"/>
              <a:gd name="T5" fmla="*/ 1100138 h 1370"/>
              <a:gd name="T6" fmla="*/ 565150 w 1748"/>
              <a:gd name="T7" fmla="*/ 976313 h 1370"/>
              <a:gd name="T8" fmla="*/ 515938 w 1748"/>
              <a:gd name="T9" fmla="*/ 728663 h 1370"/>
              <a:gd name="T10" fmla="*/ 477838 w 1748"/>
              <a:gd name="T11" fmla="*/ 433388 h 1370"/>
              <a:gd name="T12" fmla="*/ 614363 w 1748"/>
              <a:gd name="T13" fmla="*/ 271463 h 1370"/>
              <a:gd name="T14" fmla="*/ 712788 w 1748"/>
              <a:gd name="T15" fmla="*/ 0 h 1370"/>
              <a:gd name="T16" fmla="*/ 823913 w 1748"/>
              <a:gd name="T17" fmla="*/ 309563 h 1370"/>
              <a:gd name="T18" fmla="*/ 700088 w 1748"/>
              <a:gd name="T19" fmla="*/ 606425 h 1370"/>
              <a:gd name="T20" fmla="*/ 973138 w 1748"/>
              <a:gd name="T21" fmla="*/ 890588 h 1370"/>
              <a:gd name="T22" fmla="*/ 1182688 w 1748"/>
              <a:gd name="T23" fmla="*/ 841375 h 1370"/>
              <a:gd name="T24" fmla="*/ 1231900 w 1748"/>
              <a:gd name="T25" fmla="*/ 728663 h 1370"/>
              <a:gd name="T26" fmla="*/ 1381125 w 1748"/>
              <a:gd name="T27" fmla="*/ 433388 h 1370"/>
              <a:gd name="T28" fmla="*/ 1565275 w 1748"/>
              <a:gd name="T29" fmla="*/ 149225 h 1370"/>
              <a:gd name="T30" fmla="*/ 1665288 w 1748"/>
              <a:gd name="T31" fmla="*/ 247650 h 1370"/>
              <a:gd name="T32" fmla="*/ 1862138 w 1748"/>
              <a:gd name="T33" fmla="*/ 309563 h 1370"/>
              <a:gd name="T34" fmla="*/ 1874838 w 1748"/>
              <a:gd name="T35" fmla="*/ 581025 h 1370"/>
              <a:gd name="T36" fmla="*/ 1800225 w 1748"/>
              <a:gd name="T37" fmla="*/ 841375 h 1370"/>
              <a:gd name="T38" fmla="*/ 2047875 w 1748"/>
              <a:gd name="T39" fmla="*/ 890588 h 1370"/>
              <a:gd name="T40" fmla="*/ 2109788 w 1748"/>
              <a:gd name="T41" fmla="*/ 1025525 h 1370"/>
              <a:gd name="T42" fmla="*/ 2257425 w 1748"/>
              <a:gd name="T43" fmla="*/ 803275 h 1370"/>
              <a:gd name="T44" fmla="*/ 2479675 w 1748"/>
              <a:gd name="T45" fmla="*/ 877888 h 1370"/>
              <a:gd name="T46" fmla="*/ 2640013 w 1748"/>
              <a:gd name="T47" fmla="*/ 692150 h 1370"/>
              <a:gd name="T48" fmla="*/ 2763838 w 1748"/>
              <a:gd name="T49" fmla="*/ 815975 h 1370"/>
              <a:gd name="T50" fmla="*/ 2566988 w 1748"/>
              <a:gd name="T51" fmla="*/ 1100138 h 1370"/>
              <a:gd name="T52" fmla="*/ 2616200 w 1748"/>
              <a:gd name="T53" fmla="*/ 1582738 h 1370"/>
              <a:gd name="T54" fmla="*/ 2528888 w 1748"/>
              <a:gd name="T55" fmla="*/ 2076450 h 1370"/>
              <a:gd name="T56" fmla="*/ 2146300 w 1748"/>
              <a:gd name="T57" fmla="*/ 1903413 h 1370"/>
              <a:gd name="T58" fmla="*/ 1998663 w 1748"/>
              <a:gd name="T59" fmla="*/ 1693863 h 1370"/>
              <a:gd name="T60" fmla="*/ 1825625 w 1748"/>
              <a:gd name="T61" fmla="*/ 2174875 h 1370"/>
              <a:gd name="T62" fmla="*/ 1725613 w 1748"/>
              <a:gd name="T63" fmla="*/ 2076450 h 1370"/>
              <a:gd name="T64" fmla="*/ 1541463 w 1748"/>
              <a:gd name="T65" fmla="*/ 1828800 h 1370"/>
              <a:gd name="T66" fmla="*/ 1268413 w 1748"/>
              <a:gd name="T67" fmla="*/ 1655763 h 1370"/>
              <a:gd name="T68" fmla="*/ 1417638 w 1748"/>
              <a:gd name="T69" fmla="*/ 1335088 h 1370"/>
              <a:gd name="T70" fmla="*/ 1231900 w 1748"/>
              <a:gd name="T71" fmla="*/ 927100 h 1370"/>
              <a:gd name="T72" fmla="*/ 1071563 w 1748"/>
              <a:gd name="T73" fmla="*/ 914400 h 1370"/>
              <a:gd name="T74" fmla="*/ 923925 w 1748"/>
              <a:gd name="T75" fmla="*/ 1384300 h 1370"/>
              <a:gd name="T76" fmla="*/ 898525 w 1748"/>
              <a:gd name="T77" fmla="*/ 1606550 h 1370"/>
              <a:gd name="T78" fmla="*/ 1009650 w 1748"/>
              <a:gd name="T79" fmla="*/ 1704975 h 1370"/>
              <a:gd name="T80" fmla="*/ 960438 w 1748"/>
              <a:gd name="T81" fmla="*/ 1978025 h 1370"/>
              <a:gd name="T82" fmla="*/ 415925 w 1748"/>
              <a:gd name="T83" fmla="*/ 2051050 h 1370"/>
              <a:gd name="T84" fmla="*/ 330200 w 1748"/>
              <a:gd name="T85" fmla="*/ 2100263 h 137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748" h="1370">
                <a:moveTo>
                  <a:pt x="208" y="1323"/>
                </a:moveTo>
                <a:cubicBezTo>
                  <a:pt x="166" y="1321"/>
                  <a:pt x="124" y="1322"/>
                  <a:pt x="83" y="1316"/>
                </a:cubicBezTo>
                <a:cubicBezTo>
                  <a:pt x="53" y="1311"/>
                  <a:pt x="28" y="1252"/>
                  <a:pt x="13" y="1230"/>
                </a:cubicBezTo>
                <a:cubicBezTo>
                  <a:pt x="0" y="1171"/>
                  <a:pt x="1" y="1109"/>
                  <a:pt x="21" y="1051"/>
                </a:cubicBezTo>
                <a:cubicBezTo>
                  <a:pt x="29" y="981"/>
                  <a:pt x="24" y="977"/>
                  <a:pt x="76" y="942"/>
                </a:cubicBezTo>
                <a:cubicBezTo>
                  <a:pt x="96" y="852"/>
                  <a:pt x="114" y="727"/>
                  <a:pt x="216" y="693"/>
                </a:cubicBezTo>
                <a:cubicBezTo>
                  <a:pt x="243" y="675"/>
                  <a:pt x="263" y="670"/>
                  <a:pt x="294" y="662"/>
                </a:cubicBezTo>
                <a:cubicBezTo>
                  <a:pt x="326" y="640"/>
                  <a:pt x="343" y="653"/>
                  <a:pt x="356" y="615"/>
                </a:cubicBezTo>
                <a:cubicBezTo>
                  <a:pt x="353" y="568"/>
                  <a:pt x="357" y="521"/>
                  <a:pt x="348" y="475"/>
                </a:cubicBezTo>
                <a:cubicBezTo>
                  <a:pt x="346" y="466"/>
                  <a:pt x="330" y="467"/>
                  <a:pt x="325" y="459"/>
                </a:cubicBezTo>
                <a:cubicBezTo>
                  <a:pt x="305" y="428"/>
                  <a:pt x="299" y="379"/>
                  <a:pt x="286" y="343"/>
                </a:cubicBezTo>
                <a:cubicBezTo>
                  <a:pt x="291" y="320"/>
                  <a:pt x="281" y="286"/>
                  <a:pt x="301" y="273"/>
                </a:cubicBezTo>
                <a:cubicBezTo>
                  <a:pt x="317" y="263"/>
                  <a:pt x="348" y="242"/>
                  <a:pt x="348" y="242"/>
                </a:cubicBezTo>
                <a:cubicBezTo>
                  <a:pt x="362" y="220"/>
                  <a:pt x="376" y="195"/>
                  <a:pt x="387" y="171"/>
                </a:cubicBezTo>
                <a:cubicBezTo>
                  <a:pt x="394" y="156"/>
                  <a:pt x="403" y="125"/>
                  <a:pt x="403" y="125"/>
                </a:cubicBezTo>
                <a:cubicBezTo>
                  <a:pt x="408" y="62"/>
                  <a:pt x="391" y="20"/>
                  <a:pt x="449" y="0"/>
                </a:cubicBezTo>
                <a:cubicBezTo>
                  <a:pt x="492" y="7"/>
                  <a:pt x="512" y="5"/>
                  <a:pt x="527" y="47"/>
                </a:cubicBezTo>
                <a:cubicBezTo>
                  <a:pt x="524" y="96"/>
                  <a:pt x="524" y="146"/>
                  <a:pt x="519" y="195"/>
                </a:cubicBezTo>
                <a:cubicBezTo>
                  <a:pt x="517" y="218"/>
                  <a:pt x="505" y="222"/>
                  <a:pt x="496" y="242"/>
                </a:cubicBezTo>
                <a:cubicBezTo>
                  <a:pt x="476" y="288"/>
                  <a:pt x="469" y="341"/>
                  <a:pt x="441" y="382"/>
                </a:cubicBezTo>
                <a:cubicBezTo>
                  <a:pt x="444" y="432"/>
                  <a:pt x="422" y="495"/>
                  <a:pt x="457" y="530"/>
                </a:cubicBezTo>
                <a:cubicBezTo>
                  <a:pt x="471" y="544"/>
                  <a:pt x="601" y="560"/>
                  <a:pt x="613" y="561"/>
                </a:cubicBezTo>
                <a:cubicBezTo>
                  <a:pt x="661" y="592"/>
                  <a:pt x="615" y="572"/>
                  <a:pt x="698" y="545"/>
                </a:cubicBezTo>
                <a:cubicBezTo>
                  <a:pt x="714" y="540"/>
                  <a:pt x="745" y="530"/>
                  <a:pt x="745" y="530"/>
                </a:cubicBezTo>
                <a:cubicBezTo>
                  <a:pt x="750" y="522"/>
                  <a:pt x="757" y="515"/>
                  <a:pt x="761" y="506"/>
                </a:cubicBezTo>
                <a:cubicBezTo>
                  <a:pt x="768" y="491"/>
                  <a:pt x="776" y="459"/>
                  <a:pt x="776" y="459"/>
                </a:cubicBezTo>
                <a:cubicBezTo>
                  <a:pt x="779" y="423"/>
                  <a:pt x="778" y="386"/>
                  <a:pt x="784" y="350"/>
                </a:cubicBezTo>
                <a:cubicBezTo>
                  <a:pt x="791" y="312"/>
                  <a:pt x="845" y="294"/>
                  <a:pt x="870" y="273"/>
                </a:cubicBezTo>
                <a:cubicBezTo>
                  <a:pt x="893" y="254"/>
                  <a:pt x="924" y="203"/>
                  <a:pt x="924" y="203"/>
                </a:cubicBezTo>
                <a:cubicBezTo>
                  <a:pt x="938" y="163"/>
                  <a:pt x="950" y="117"/>
                  <a:pt x="986" y="94"/>
                </a:cubicBezTo>
                <a:cubicBezTo>
                  <a:pt x="1004" y="96"/>
                  <a:pt x="1028" y="88"/>
                  <a:pt x="1041" y="101"/>
                </a:cubicBezTo>
                <a:cubicBezTo>
                  <a:pt x="1054" y="114"/>
                  <a:pt x="1046" y="138"/>
                  <a:pt x="1049" y="156"/>
                </a:cubicBezTo>
                <a:cubicBezTo>
                  <a:pt x="1056" y="198"/>
                  <a:pt x="1061" y="210"/>
                  <a:pt x="1095" y="234"/>
                </a:cubicBezTo>
                <a:cubicBezTo>
                  <a:pt x="1129" y="225"/>
                  <a:pt x="1141" y="206"/>
                  <a:pt x="1173" y="195"/>
                </a:cubicBezTo>
                <a:cubicBezTo>
                  <a:pt x="1236" y="208"/>
                  <a:pt x="1204" y="209"/>
                  <a:pt x="1235" y="257"/>
                </a:cubicBezTo>
                <a:cubicBezTo>
                  <a:pt x="1228" y="340"/>
                  <a:pt x="1245" y="344"/>
                  <a:pt x="1181" y="366"/>
                </a:cubicBezTo>
                <a:cubicBezTo>
                  <a:pt x="1157" y="400"/>
                  <a:pt x="1140" y="436"/>
                  <a:pt x="1126" y="475"/>
                </a:cubicBezTo>
                <a:cubicBezTo>
                  <a:pt x="1129" y="493"/>
                  <a:pt x="1122" y="516"/>
                  <a:pt x="1134" y="530"/>
                </a:cubicBezTo>
                <a:cubicBezTo>
                  <a:pt x="1140" y="538"/>
                  <a:pt x="1195" y="507"/>
                  <a:pt x="1196" y="506"/>
                </a:cubicBezTo>
                <a:cubicBezTo>
                  <a:pt x="1267" y="514"/>
                  <a:pt x="1271" y="503"/>
                  <a:pt x="1290" y="561"/>
                </a:cubicBezTo>
                <a:cubicBezTo>
                  <a:pt x="1293" y="592"/>
                  <a:pt x="1285" y="626"/>
                  <a:pt x="1298" y="654"/>
                </a:cubicBezTo>
                <a:cubicBezTo>
                  <a:pt x="1302" y="664"/>
                  <a:pt x="1321" y="653"/>
                  <a:pt x="1329" y="646"/>
                </a:cubicBezTo>
                <a:cubicBezTo>
                  <a:pt x="1335" y="641"/>
                  <a:pt x="1350" y="583"/>
                  <a:pt x="1360" y="568"/>
                </a:cubicBezTo>
                <a:cubicBezTo>
                  <a:pt x="1369" y="509"/>
                  <a:pt x="1360" y="490"/>
                  <a:pt x="1422" y="506"/>
                </a:cubicBezTo>
                <a:cubicBezTo>
                  <a:pt x="1447" y="523"/>
                  <a:pt x="1467" y="544"/>
                  <a:pt x="1492" y="561"/>
                </a:cubicBezTo>
                <a:cubicBezTo>
                  <a:pt x="1515" y="558"/>
                  <a:pt x="1543" y="566"/>
                  <a:pt x="1562" y="553"/>
                </a:cubicBezTo>
                <a:cubicBezTo>
                  <a:pt x="1581" y="540"/>
                  <a:pt x="1577" y="507"/>
                  <a:pt x="1593" y="491"/>
                </a:cubicBezTo>
                <a:cubicBezTo>
                  <a:pt x="1646" y="438"/>
                  <a:pt x="1619" y="451"/>
                  <a:pt x="1663" y="436"/>
                </a:cubicBezTo>
                <a:cubicBezTo>
                  <a:pt x="1702" y="443"/>
                  <a:pt x="1711" y="433"/>
                  <a:pt x="1726" y="467"/>
                </a:cubicBezTo>
                <a:cubicBezTo>
                  <a:pt x="1733" y="482"/>
                  <a:pt x="1741" y="514"/>
                  <a:pt x="1741" y="514"/>
                </a:cubicBezTo>
                <a:cubicBezTo>
                  <a:pt x="1736" y="574"/>
                  <a:pt x="1748" y="601"/>
                  <a:pt x="1702" y="631"/>
                </a:cubicBezTo>
                <a:cubicBezTo>
                  <a:pt x="1681" y="664"/>
                  <a:pt x="1653" y="681"/>
                  <a:pt x="1617" y="693"/>
                </a:cubicBezTo>
                <a:cubicBezTo>
                  <a:pt x="1588" y="721"/>
                  <a:pt x="1579" y="757"/>
                  <a:pt x="1547" y="779"/>
                </a:cubicBezTo>
                <a:cubicBezTo>
                  <a:pt x="1477" y="880"/>
                  <a:pt x="1560" y="966"/>
                  <a:pt x="1648" y="997"/>
                </a:cubicBezTo>
                <a:cubicBezTo>
                  <a:pt x="1656" y="1020"/>
                  <a:pt x="1671" y="1067"/>
                  <a:pt x="1671" y="1067"/>
                </a:cubicBezTo>
                <a:cubicBezTo>
                  <a:pt x="1667" y="1135"/>
                  <a:pt x="1689" y="1284"/>
                  <a:pt x="1593" y="1308"/>
                </a:cubicBezTo>
                <a:cubicBezTo>
                  <a:pt x="1532" y="1348"/>
                  <a:pt x="1517" y="1329"/>
                  <a:pt x="1422" y="1323"/>
                </a:cubicBezTo>
                <a:cubicBezTo>
                  <a:pt x="1390" y="1279"/>
                  <a:pt x="1377" y="1245"/>
                  <a:pt x="1352" y="1199"/>
                </a:cubicBezTo>
                <a:cubicBezTo>
                  <a:pt x="1343" y="1183"/>
                  <a:pt x="1321" y="1152"/>
                  <a:pt x="1321" y="1152"/>
                </a:cubicBezTo>
                <a:cubicBezTo>
                  <a:pt x="1310" y="1110"/>
                  <a:pt x="1304" y="1081"/>
                  <a:pt x="1259" y="1067"/>
                </a:cubicBezTo>
                <a:cubicBezTo>
                  <a:pt x="1220" y="1078"/>
                  <a:pt x="1209" y="1115"/>
                  <a:pt x="1196" y="1152"/>
                </a:cubicBezTo>
                <a:cubicBezTo>
                  <a:pt x="1190" y="1221"/>
                  <a:pt x="1217" y="1327"/>
                  <a:pt x="1150" y="1370"/>
                </a:cubicBezTo>
                <a:cubicBezTo>
                  <a:pt x="1137" y="1367"/>
                  <a:pt x="1123" y="1369"/>
                  <a:pt x="1111" y="1362"/>
                </a:cubicBezTo>
                <a:cubicBezTo>
                  <a:pt x="1092" y="1351"/>
                  <a:pt x="1094" y="1324"/>
                  <a:pt x="1087" y="1308"/>
                </a:cubicBezTo>
                <a:cubicBezTo>
                  <a:pt x="1076" y="1281"/>
                  <a:pt x="1065" y="1262"/>
                  <a:pt x="1041" y="1246"/>
                </a:cubicBezTo>
                <a:cubicBezTo>
                  <a:pt x="1035" y="1237"/>
                  <a:pt x="976" y="1153"/>
                  <a:pt x="971" y="1152"/>
                </a:cubicBezTo>
                <a:cubicBezTo>
                  <a:pt x="922" y="1143"/>
                  <a:pt x="872" y="1147"/>
                  <a:pt x="823" y="1144"/>
                </a:cubicBezTo>
                <a:cubicBezTo>
                  <a:pt x="811" y="1111"/>
                  <a:pt x="810" y="1076"/>
                  <a:pt x="799" y="1043"/>
                </a:cubicBezTo>
                <a:cubicBezTo>
                  <a:pt x="802" y="1012"/>
                  <a:pt x="802" y="981"/>
                  <a:pt x="807" y="950"/>
                </a:cubicBezTo>
                <a:cubicBezTo>
                  <a:pt x="818" y="889"/>
                  <a:pt x="860" y="888"/>
                  <a:pt x="893" y="841"/>
                </a:cubicBezTo>
                <a:cubicBezTo>
                  <a:pt x="888" y="773"/>
                  <a:pt x="886" y="625"/>
                  <a:pt x="799" y="600"/>
                </a:cubicBezTo>
                <a:cubicBezTo>
                  <a:pt x="791" y="595"/>
                  <a:pt x="784" y="588"/>
                  <a:pt x="776" y="584"/>
                </a:cubicBezTo>
                <a:cubicBezTo>
                  <a:pt x="761" y="577"/>
                  <a:pt x="729" y="568"/>
                  <a:pt x="729" y="568"/>
                </a:cubicBezTo>
                <a:cubicBezTo>
                  <a:pt x="711" y="571"/>
                  <a:pt x="688" y="563"/>
                  <a:pt x="675" y="576"/>
                </a:cubicBezTo>
                <a:cubicBezTo>
                  <a:pt x="655" y="596"/>
                  <a:pt x="654" y="628"/>
                  <a:pt x="644" y="654"/>
                </a:cubicBezTo>
                <a:cubicBezTo>
                  <a:pt x="616" y="724"/>
                  <a:pt x="623" y="808"/>
                  <a:pt x="582" y="872"/>
                </a:cubicBezTo>
                <a:cubicBezTo>
                  <a:pt x="570" y="917"/>
                  <a:pt x="542" y="953"/>
                  <a:pt x="527" y="997"/>
                </a:cubicBezTo>
                <a:cubicBezTo>
                  <a:pt x="540" y="1002"/>
                  <a:pt x="554" y="1005"/>
                  <a:pt x="566" y="1012"/>
                </a:cubicBezTo>
                <a:cubicBezTo>
                  <a:pt x="585" y="1023"/>
                  <a:pt x="620" y="1051"/>
                  <a:pt x="620" y="1051"/>
                </a:cubicBezTo>
                <a:cubicBezTo>
                  <a:pt x="625" y="1059"/>
                  <a:pt x="633" y="1065"/>
                  <a:pt x="636" y="1074"/>
                </a:cubicBezTo>
                <a:cubicBezTo>
                  <a:pt x="644" y="1094"/>
                  <a:pt x="652" y="1137"/>
                  <a:pt x="652" y="1137"/>
                </a:cubicBezTo>
                <a:cubicBezTo>
                  <a:pt x="645" y="1200"/>
                  <a:pt x="652" y="1214"/>
                  <a:pt x="605" y="1246"/>
                </a:cubicBezTo>
                <a:cubicBezTo>
                  <a:pt x="563" y="1306"/>
                  <a:pt x="485" y="1273"/>
                  <a:pt x="418" y="1269"/>
                </a:cubicBezTo>
                <a:cubicBezTo>
                  <a:pt x="374" y="1238"/>
                  <a:pt x="305" y="1264"/>
                  <a:pt x="262" y="1292"/>
                </a:cubicBezTo>
                <a:cubicBezTo>
                  <a:pt x="254" y="1297"/>
                  <a:pt x="248" y="1305"/>
                  <a:pt x="239" y="1308"/>
                </a:cubicBezTo>
                <a:cubicBezTo>
                  <a:pt x="198" y="1322"/>
                  <a:pt x="173" y="1308"/>
                  <a:pt x="208" y="1323"/>
                </a:cubicBezTo>
                <a:close/>
              </a:path>
            </a:pathLst>
          </a:custGeom>
          <a:noFill/>
          <a:ln w="38100" cmpd="sng">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AD485A84-2922-EA3A-5BD6-D9423A435F39}"/>
              </a:ext>
            </a:extLst>
          </p:cNvPr>
          <p:cNvSpPr>
            <a:spLocks noGrp="1" noChangeArrowheads="1"/>
          </p:cNvSpPr>
          <p:nvPr>
            <p:ph idx="1"/>
          </p:nvPr>
        </p:nvSpPr>
        <p:spPr>
          <a:xfrm>
            <a:off x="1115616" y="836712"/>
            <a:ext cx="8229600" cy="4895850"/>
          </a:xfrm>
        </p:spPr>
        <p:txBody>
          <a:bodyPr/>
          <a:lstStyle/>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Equipment: Blind Folds and Paper with animal names on them. </a:t>
            </a:r>
          </a:p>
          <a:p>
            <a:pPr>
              <a:lnSpc>
                <a:spcPct val="80000"/>
              </a:lnSpc>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Aim: To put everyone into there teams using a challenge.</a:t>
            </a:r>
          </a:p>
          <a:p>
            <a:pPr>
              <a:lnSpc>
                <a:spcPct val="80000"/>
              </a:lnSpc>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Method: </a:t>
            </a:r>
          </a:p>
          <a:p>
            <a:pPr>
              <a:lnSpc>
                <a:spcPct val="80000"/>
              </a:lnSpc>
              <a:buFontTx/>
              <a:buNone/>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buFontTx/>
              <a:buNone/>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1.   Ask everyone to sit in a circle, facing outward. You will stand on the inside of the circle. </a:t>
            </a:r>
          </a:p>
          <a:p>
            <a:pPr>
              <a:lnSpc>
                <a:spcPct val="80000"/>
              </a:lnSpc>
              <a:buFontTx/>
              <a:buNone/>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2.   Walk around the circle and pass out the animal names. Choose as many animal names as you wish teams. Teams of 8 are quite good.</a:t>
            </a:r>
          </a:p>
          <a:p>
            <a:pPr>
              <a:lnSpc>
                <a:spcPct val="80000"/>
              </a:lnSpc>
              <a:buFontTx/>
              <a:buAutoNum type="arabicPeriod" startAt="3"/>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Ask everyone to read there animal name and keep it secret, tell the young people how many people are in each team. </a:t>
            </a:r>
          </a:p>
          <a:p>
            <a:pPr>
              <a:lnSpc>
                <a:spcPct val="80000"/>
              </a:lnSpc>
              <a:buFontTx/>
              <a:buAutoNum type="arabicPeriod" startAt="3"/>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They now have to take ten steps away from the circle, and put there blindfolds on. </a:t>
            </a:r>
          </a:p>
          <a:p>
            <a:pPr>
              <a:lnSpc>
                <a:spcPct val="80000"/>
              </a:lnSpc>
              <a:buFontTx/>
              <a:buAutoNum type="arabicPeriod" startAt="3"/>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They must now find the other animals in there groups, they should do this by making animal noises.</a:t>
            </a:r>
          </a:p>
          <a:p>
            <a:pPr>
              <a:lnSpc>
                <a:spcPct val="80000"/>
              </a:lnSpc>
              <a:buFontTx/>
              <a:buAutoNum type="arabicPeriod" startAt="3"/>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These are the teams which you will use, for the rest of the weekend.</a:t>
            </a:r>
          </a:p>
          <a:p>
            <a:pPr>
              <a:lnSpc>
                <a:spcPct val="80000"/>
              </a:lnSpc>
              <a:buFontTx/>
              <a:buAutoNum type="arabicPeriod" startAt="3"/>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Variations: You can do this with any type of animal or birds, anything that makes a noise. Or you could use Character’s and phrases.</a:t>
            </a:r>
          </a:p>
          <a:p>
            <a:pPr>
              <a:lnSpc>
                <a:spcPct val="80000"/>
              </a:lnSpc>
            </a:pPr>
            <a:endPar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dirty="0">
                <a:latin typeface="Arial Unicode MS" panose="020B0604020202020204" pitchFamily="34" charset="-128"/>
                <a:ea typeface="Arial Unicode MS" panose="020B0604020202020204" pitchFamily="34" charset="-128"/>
                <a:cs typeface="Arial Unicode MS" panose="020B0604020202020204" pitchFamily="34" charset="-128"/>
              </a:rPr>
              <a:t>Safety Considerations: People should be told not to walk to quickly, and everyone should keep there hands out in front of them. Also have a whistle with you and if you see a collision blow it to stop everyone.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F34D3CC-712F-B574-6A9D-F63854B83B4E}"/>
              </a:ext>
            </a:extLst>
          </p:cNvPr>
          <p:cNvSpPr>
            <a:spLocks noGrp="1" noChangeArrowheads="1"/>
          </p:cNvSpPr>
          <p:nvPr>
            <p:ph type="title"/>
          </p:nvPr>
        </p:nvSpPr>
        <p:spPr>
          <a:xfrm>
            <a:off x="395288" y="0"/>
            <a:ext cx="8229600" cy="1143000"/>
          </a:xfrm>
        </p:spPr>
        <p:txBody>
          <a:bodyPr/>
          <a:lstStyle/>
          <a:p>
            <a:r>
              <a:rPr lang="en-GB" altLang="en-US" sz="4000">
                <a:latin typeface="Arial Unicode MS" panose="020B0604020202020204" pitchFamily="34" charset="-128"/>
                <a:ea typeface="Arial Unicode MS" panose="020B0604020202020204" pitchFamily="34" charset="-128"/>
                <a:cs typeface="Arial Unicode MS" panose="020B0604020202020204" pitchFamily="34" charset="-128"/>
              </a:rPr>
              <a:t>Challenge 1: Egg and Spoon Race</a:t>
            </a:r>
          </a:p>
        </p:txBody>
      </p:sp>
      <p:sp>
        <p:nvSpPr>
          <p:cNvPr id="8195" name="Rectangle 3">
            <a:extLst>
              <a:ext uri="{FF2B5EF4-FFF2-40B4-BE49-F238E27FC236}">
                <a16:creationId xmlns:a16="http://schemas.microsoft.com/office/drawing/2014/main" id="{934BD610-E005-8B99-FEE5-3F2716FAE798}"/>
              </a:ext>
            </a:extLst>
          </p:cNvPr>
          <p:cNvSpPr>
            <a:spLocks noGrp="1" noChangeArrowheads="1"/>
          </p:cNvSpPr>
          <p:nvPr>
            <p:ph idx="1"/>
          </p:nvPr>
        </p:nvSpPr>
        <p:spPr>
          <a:xfrm>
            <a:off x="3635375" y="1052513"/>
            <a:ext cx="5113338" cy="5256212"/>
          </a:xfrm>
        </p:spPr>
        <p:txBody>
          <a:bodyPr/>
          <a:lstStyle/>
          <a:p>
            <a:pPr>
              <a:lnSpc>
                <a:spcPct val="80000"/>
              </a:lnSpc>
              <a:buFontTx/>
              <a:buNone/>
            </a:pPr>
            <a:endParaRPr lang="en-GB" altLang="en-US" sz="900" b="1"/>
          </a:p>
          <a:p>
            <a:pPr>
              <a:lnSpc>
                <a:spcPct val="80000"/>
              </a:lnSpc>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Equipment: Cones, ropes to make obstacle course. Eggs, Blindfolds.</a:t>
            </a:r>
          </a:p>
          <a:p>
            <a:pPr>
              <a:lnSpc>
                <a:spcPct val="80000"/>
              </a:lnSpc>
            </a:pPr>
            <a:endPar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Aim: To get as many eggs as possible to the finish line. Each team member must do this once successfully in order to achieve your orb.</a:t>
            </a:r>
          </a:p>
          <a:p>
            <a:pPr>
              <a:lnSpc>
                <a:spcPct val="80000"/>
              </a:lnSpc>
            </a:pPr>
            <a:endPar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Method: One person carries the egg and spoon and the other person guides them. Cones are set up to walk around and hurdles or ropes which must be stepped over, crawled under etc. Each team member must have a shot of both roles.</a:t>
            </a:r>
          </a:p>
          <a:p>
            <a:pPr>
              <a:lnSpc>
                <a:spcPct val="80000"/>
              </a:lnSpc>
            </a:pPr>
            <a:endPar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Variations: This could be done with tray and cups of water instead.</a:t>
            </a:r>
          </a:p>
          <a:p>
            <a:pPr>
              <a:lnSpc>
                <a:spcPct val="80000"/>
              </a:lnSpc>
            </a:pPr>
            <a:endPar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Safety Considerations- Do this on grass, make sure players understand that there is no time constraint on this so they can take there time.</a:t>
            </a:r>
          </a:p>
          <a:p>
            <a:pPr>
              <a:lnSpc>
                <a:spcPct val="80000"/>
              </a:lnSpc>
            </a:pPr>
            <a:endParaRPr lang="en-GB" altLang="en-US" sz="1600"/>
          </a:p>
          <a:p>
            <a:pPr>
              <a:lnSpc>
                <a:spcPct val="80000"/>
              </a:lnSpc>
            </a:pPr>
            <a:endParaRPr lang="en-GB" altLang="en-US" sz="900"/>
          </a:p>
          <a:p>
            <a:pPr>
              <a:lnSpc>
                <a:spcPct val="80000"/>
              </a:lnSpc>
              <a:buFontTx/>
              <a:buNone/>
            </a:pPr>
            <a:endParaRPr lang="en-GB" altLang="en-US" sz="900"/>
          </a:p>
        </p:txBody>
      </p:sp>
      <p:sp>
        <p:nvSpPr>
          <p:cNvPr id="8196" name="Rectangle 4">
            <a:extLst>
              <a:ext uri="{FF2B5EF4-FFF2-40B4-BE49-F238E27FC236}">
                <a16:creationId xmlns:a16="http://schemas.microsoft.com/office/drawing/2014/main" id="{F1315802-9260-9F5F-88E9-C221BD480332}"/>
              </a:ext>
            </a:extLst>
          </p:cNvPr>
          <p:cNvSpPr>
            <a:spLocks noChangeArrowheads="1"/>
          </p:cNvSpPr>
          <p:nvPr/>
        </p:nvSpPr>
        <p:spPr bwMode="auto">
          <a:xfrm>
            <a:off x="611188" y="1268413"/>
            <a:ext cx="1800225" cy="5762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Start</a:t>
            </a:r>
          </a:p>
        </p:txBody>
      </p:sp>
      <p:sp>
        <p:nvSpPr>
          <p:cNvPr id="8197" name="Rectangle 5">
            <a:extLst>
              <a:ext uri="{FF2B5EF4-FFF2-40B4-BE49-F238E27FC236}">
                <a16:creationId xmlns:a16="http://schemas.microsoft.com/office/drawing/2014/main" id="{0B48C8E6-090A-12A0-F0EA-B9B01C4D47A4}"/>
              </a:ext>
            </a:extLst>
          </p:cNvPr>
          <p:cNvSpPr>
            <a:spLocks noChangeArrowheads="1"/>
          </p:cNvSpPr>
          <p:nvPr/>
        </p:nvSpPr>
        <p:spPr bwMode="auto">
          <a:xfrm>
            <a:off x="684213" y="5373688"/>
            <a:ext cx="1727200" cy="6477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Finish</a:t>
            </a:r>
          </a:p>
        </p:txBody>
      </p:sp>
      <p:sp>
        <p:nvSpPr>
          <p:cNvPr id="8198" name="Oval 6">
            <a:extLst>
              <a:ext uri="{FF2B5EF4-FFF2-40B4-BE49-F238E27FC236}">
                <a16:creationId xmlns:a16="http://schemas.microsoft.com/office/drawing/2014/main" id="{F2544A94-A681-B9A5-91B7-9DFBA290D5FE}"/>
              </a:ext>
            </a:extLst>
          </p:cNvPr>
          <p:cNvSpPr>
            <a:spLocks noChangeArrowheads="1"/>
          </p:cNvSpPr>
          <p:nvPr/>
        </p:nvSpPr>
        <p:spPr bwMode="auto">
          <a:xfrm>
            <a:off x="1403350" y="1989138"/>
            <a:ext cx="1444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199" name="Oval 7">
            <a:extLst>
              <a:ext uri="{FF2B5EF4-FFF2-40B4-BE49-F238E27FC236}">
                <a16:creationId xmlns:a16="http://schemas.microsoft.com/office/drawing/2014/main" id="{7EC47F11-3D40-1AA2-1894-DC2510C7E5A3}"/>
              </a:ext>
            </a:extLst>
          </p:cNvPr>
          <p:cNvSpPr>
            <a:spLocks noChangeArrowheads="1"/>
          </p:cNvSpPr>
          <p:nvPr/>
        </p:nvSpPr>
        <p:spPr bwMode="auto">
          <a:xfrm>
            <a:off x="1116013" y="2276475"/>
            <a:ext cx="144462"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0" name="Oval 8">
            <a:extLst>
              <a:ext uri="{FF2B5EF4-FFF2-40B4-BE49-F238E27FC236}">
                <a16:creationId xmlns:a16="http://schemas.microsoft.com/office/drawing/2014/main" id="{CAECC374-6341-1D30-74C3-3973DA081136}"/>
              </a:ext>
            </a:extLst>
          </p:cNvPr>
          <p:cNvSpPr>
            <a:spLocks noChangeArrowheads="1"/>
          </p:cNvSpPr>
          <p:nvPr/>
        </p:nvSpPr>
        <p:spPr bwMode="auto">
          <a:xfrm>
            <a:off x="1547813" y="4581525"/>
            <a:ext cx="144462"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1" name="Oval 9">
            <a:extLst>
              <a:ext uri="{FF2B5EF4-FFF2-40B4-BE49-F238E27FC236}">
                <a16:creationId xmlns:a16="http://schemas.microsoft.com/office/drawing/2014/main" id="{594B5671-EB2B-D326-9EF3-C0ABBEFC83EA}"/>
              </a:ext>
            </a:extLst>
          </p:cNvPr>
          <p:cNvSpPr>
            <a:spLocks noChangeArrowheads="1"/>
          </p:cNvSpPr>
          <p:nvPr/>
        </p:nvSpPr>
        <p:spPr bwMode="auto">
          <a:xfrm>
            <a:off x="1476375" y="2636838"/>
            <a:ext cx="1444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2" name="Oval 10">
            <a:extLst>
              <a:ext uri="{FF2B5EF4-FFF2-40B4-BE49-F238E27FC236}">
                <a16:creationId xmlns:a16="http://schemas.microsoft.com/office/drawing/2014/main" id="{5EBEA20E-C823-5769-2ADF-6743756BFC4B}"/>
              </a:ext>
            </a:extLst>
          </p:cNvPr>
          <p:cNvSpPr>
            <a:spLocks noChangeArrowheads="1"/>
          </p:cNvSpPr>
          <p:nvPr/>
        </p:nvSpPr>
        <p:spPr bwMode="auto">
          <a:xfrm>
            <a:off x="971550" y="4365625"/>
            <a:ext cx="144463"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3" name="Oval 11">
            <a:extLst>
              <a:ext uri="{FF2B5EF4-FFF2-40B4-BE49-F238E27FC236}">
                <a16:creationId xmlns:a16="http://schemas.microsoft.com/office/drawing/2014/main" id="{880DC42C-F71B-7948-0267-9C30E915EF36}"/>
              </a:ext>
            </a:extLst>
          </p:cNvPr>
          <p:cNvSpPr>
            <a:spLocks noChangeArrowheads="1"/>
          </p:cNvSpPr>
          <p:nvPr/>
        </p:nvSpPr>
        <p:spPr bwMode="auto">
          <a:xfrm>
            <a:off x="1042988" y="4941888"/>
            <a:ext cx="144462"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8204" name="Line 13">
            <a:extLst>
              <a:ext uri="{FF2B5EF4-FFF2-40B4-BE49-F238E27FC236}">
                <a16:creationId xmlns:a16="http://schemas.microsoft.com/office/drawing/2014/main" id="{2089C169-917E-ED44-5E00-122E355E3CF5}"/>
              </a:ext>
            </a:extLst>
          </p:cNvPr>
          <p:cNvSpPr>
            <a:spLocks noChangeShapeType="1"/>
          </p:cNvSpPr>
          <p:nvPr/>
        </p:nvSpPr>
        <p:spPr bwMode="auto">
          <a:xfrm>
            <a:off x="539750" y="3213100"/>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5" name="Line 14">
            <a:extLst>
              <a:ext uri="{FF2B5EF4-FFF2-40B4-BE49-F238E27FC236}">
                <a16:creationId xmlns:a16="http://schemas.microsoft.com/office/drawing/2014/main" id="{4C5F18F8-CF75-C6DA-5D00-A3C12B70A4F7}"/>
              </a:ext>
            </a:extLst>
          </p:cNvPr>
          <p:cNvSpPr>
            <a:spLocks noChangeShapeType="1"/>
          </p:cNvSpPr>
          <p:nvPr/>
        </p:nvSpPr>
        <p:spPr bwMode="auto">
          <a:xfrm>
            <a:off x="539750" y="3429000"/>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6" name="Line 15">
            <a:extLst>
              <a:ext uri="{FF2B5EF4-FFF2-40B4-BE49-F238E27FC236}">
                <a16:creationId xmlns:a16="http://schemas.microsoft.com/office/drawing/2014/main" id="{754283F1-E152-A78E-7341-4FE5E6BEC424}"/>
              </a:ext>
            </a:extLst>
          </p:cNvPr>
          <p:cNvSpPr>
            <a:spLocks noChangeShapeType="1"/>
          </p:cNvSpPr>
          <p:nvPr/>
        </p:nvSpPr>
        <p:spPr bwMode="auto">
          <a:xfrm>
            <a:off x="539750" y="3644900"/>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7" name="Line 16">
            <a:extLst>
              <a:ext uri="{FF2B5EF4-FFF2-40B4-BE49-F238E27FC236}">
                <a16:creationId xmlns:a16="http://schemas.microsoft.com/office/drawing/2014/main" id="{8AC7D239-D2C3-F5FE-0B64-0F6EEE8D39CF}"/>
              </a:ext>
            </a:extLst>
          </p:cNvPr>
          <p:cNvSpPr>
            <a:spLocks noChangeShapeType="1"/>
          </p:cNvSpPr>
          <p:nvPr/>
        </p:nvSpPr>
        <p:spPr bwMode="auto">
          <a:xfrm>
            <a:off x="539750" y="3860800"/>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8" name="Line 17">
            <a:extLst>
              <a:ext uri="{FF2B5EF4-FFF2-40B4-BE49-F238E27FC236}">
                <a16:creationId xmlns:a16="http://schemas.microsoft.com/office/drawing/2014/main" id="{B8829E16-E86D-47A0-E8AA-6B778902475A}"/>
              </a:ext>
            </a:extLst>
          </p:cNvPr>
          <p:cNvSpPr>
            <a:spLocks noChangeShapeType="1"/>
          </p:cNvSpPr>
          <p:nvPr/>
        </p:nvSpPr>
        <p:spPr bwMode="auto">
          <a:xfrm>
            <a:off x="539750" y="4076700"/>
            <a:ext cx="18002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09" name="Freeform 18">
            <a:extLst>
              <a:ext uri="{FF2B5EF4-FFF2-40B4-BE49-F238E27FC236}">
                <a16:creationId xmlns:a16="http://schemas.microsoft.com/office/drawing/2014/main" id="{33107A76-7858-F42A-F19B-08BD07920F83}"/>
              </a:ext>
            </a:extLst>
          </p:cNvPr>
          <p:cNvSpPr>
            <a:spLocks/>
          </p:cNvSpPr>
          <p:nvPr/>
        </p:nvSpPr>
        <p:spPr bwMode="auto">
          <a:xfrm>
            <a:off x="782638" y="1743075"/>
            <a:ext cx="1228725" cy="3978275"/>
          </a:xfrm>
          <a:custGeom>
            <a:avLst/>
            <a:gdLst>
              <a:gd name="T0" fmla="*/ 836613 w 774"/>
              <a:gd name="T1" fmla="*/ 0 h 2506"/>
              <a:gd name="T2" fmla="*/ 873125 w 774"/>
              <a:gd name="T3" fmla="*/ 147638 h 2506"/>
              <a:gd name="T4" fmla="*/ 725488 w 774"/>
              <a:gd name="T5" fmla="*/ 628650 h 2506"/>
              <a:gd name="T6" fmla="*/ 663575 w 774"/>
              <a:gd name="T7" fmla="*/ 617538 h 2506"/>
              <a:gd name="T8" fmla="*/ 614363 w 774"/>
              <a:gd name="T9" fmla="*/ 542925 h 2506"/>
              <a:gd name="T10" fmla="*/ 552450 w 774"/>
              <a:gd name="T11" fmla="*/ 468313 h 2506"/>
              <a:gd name="T12" fmla="*/ 403225 w 774"/>
              <a:gd name="T13" fmla="*/ 320675 h 2506"/>
              <a:gd name="T14" fmla="*/ 341313 w 774"/>
              <a:gd name="T15" fmla="*/ 333375 h 2506"/>
              <a:gd name="T16" fmla="*/ 279400 w 774"/>
              <a:gd name="T17" fmla="*/ 419100 h 2506"/>
              <a:gd name="T18" fmla="*/ 168275 w 774"/>
              <a:gd name="T19" fmla="*/ 715963 h 2506"/>
              <a:gd name="T20" fmla="*/ 341313 w 774"/>
              <a:gd name="T21" fmla="*/ 1025525 h 2506"/>
              <a:gd name="T22" fmla="*/ 452438 w 774"/>
              <a:gd name="T23" fmla="*/ 938213 h 2506"/>
              <a:gd name="T24" fmla="*/ 588963 w 774"/>
              <a:gd name="T25" fmla="*/ 814388 h 2506"/>
              <a:gd name="T26" fmla="*/ 847725 w 774"/>
              <a:gd name="T27" fmla="*/ 703263 h 2506"/>
              <a:gd name="T28" fmla="*/ 1009650 w 774"/>
              <a:gd name="T29" fmla="*/ 777875 h 2506"/>
              <a:gd name="T30" fmla="*/ 947738 w 774"/>
              <a:gd name="T31" fmla="*/ 1062038 h 2506"/>
              <a:gd name="T32" fmla="*/ 836613 w 774"/>
              <a:gd name="T33" fmla="*/ 1382713 h 2506"/>
              <a:gd name="T34" fmla="*/ 725488 w 774"/>
              <a:gd name="T35" fmla="*/ 1457325 h 2506"/>
              <a:gd name="T36" fmla="*/ 638175 w 774"/>
              <a:gd name="T37" fmla="*/ 1655763 h 2506"/>
              <a:gd name="T38" fmla="*/ 477838 w 774"/>
              <a:gd name="T39" fmla="*/ 2570163 h 2506"/>
              <a:gd name="T40" fmla="*/ 330200 w 774"/>
              <a:gd name="T41" fmla="*/ 2557463 h 2506"/>
              <a:gd name="T42" fmla="*/ 255588 w 774"/>
              <a:gd name="T43" fmla="*/ 2508250 h 2506"/>
              <a:gd name="T44" fmla="*/ 119063 w 774"/>
              <a:gd name="T45" fmla="*/ 2557463 h 2506"/>
              <a:gd name="T46" fmla="*/ 7938 w 774"/>
              <a:gd name="T47" fmla="*/ 2803525 h 2506"/>
              <a:gd name="T48" fmla="*/ 131763 w 774"/>
              <a:gd name="T49" fmla="*/ 3027363 h 2506"/>
              <a:gd name="T50" fmla="*/ 403225 w 774"/>
              <a:gd name="T51" fmla="*/ 2865438 h 2506"/>
              <a:gd name="T52" fmla="*/ 552450 w 774"/>
              <a:gd name="T53" fmla="*/ 2743200 h 2506"/>
              <a:gd name="T54" fmla="*/ 847725 w 774"/>
              <a:gd name="T55" fmla="*/ 2532063 h 2506"/>
              <a:gd name="T56" fmla="*/ 1058863 w 774"/>
              <a:gd name="T57" fmla="*/ 2544763 h 2506"/>
              <a:gd name="T58" fmla="*/ 1108075 w 774"/>
              <a:gd name="T59" fmla="*/ 2593975 h 2506"/>
              <a:gd name="T60" fmla="*/ 1157288 w 774"/>
              <a:gd name="T61" fmla="*/ 2619375 h 2506"/>
              <a:gd name="T62" fmla="*/ 1182688 w 774"/>
              <a:gd name="T63" fmla="*/ 2965450 h 2506"/>
              <a:gd name="T64" fmla="*/ 1058863 w 774"/>
              <a:gd name="T65" fmla="*/ 3051175 h 2506"/>
              <a:gd name="T66" fmla="*/ 922338 w 774"/>
              <a:gd name="T67" fmla="*/ 3138488 h 2506"/>
              <a:gd name="T68" fmla="*/ 798513 w 774"/>
              <a:gd name="T69" fmla="*/ 3175000 h 2506"/>
              <a:gd name="T70" fmla="*/ 428625 w 774"/>
              <a:gd name="T71" fmla="*/ 3125788 h 2506"/>
              <a:gd name="T72" fmla="*/ 180975 w 774"/>
              <a:gd name="T73" fmla="*/ 3087688 h 2506"/>
              <a:gd name="T74" fmla="*/ 131763 w 774"/>
              <a:gd name="T75" fmla="*/ 3125788 h 2506"/>
              <a:gd name="T76" fmla="*/ 69850 w 774"/>
              <a:gd name="T77" fmla="*/ 3211513 h 2506"/>
              <a:gd name="T78" fmla="*/ 193675 w 774"/>
              <a:gd name="T79" fmla="*/ 3495675 h 2506"/>
              <a:gd name="T80" fmla="*/ 255588 w 774"/>
              <a:gd name="T81" fmla="*/ 3756025 h 2506"/>
              <a:gd name="T82" fmla="*/ 292100 w 774"/>
              <a:gd name="T83" fmla="*/ 3978275 h 250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774" h="2506">
                <a:moveTo>
                  <a:pt x="527" y="0"/>
                </a:moveTo>
                <a:cubicBezTo>
                  <a:pt x="537" y="32"/>
                  <a:pt x="544" y="59"/>
                  <a:pt x="550" y="93"/>
                </a:cubicBezTo>
                <a:cubicBezTo>
                  <a:pt x="545" y="249"/>
                  <a:pt x="598" y="353"/>
                  <a:pt x="457" y="396"/>
                </a:cubicBezTo>
                <a:cubicBezTo>
                  <a:pt x="444" y="394"/>
                  <a:pt x="430" y="395"/>
                  <a:pt x="418" y="389"/>
                </a:cubicBezTo>
                <a:cubicBezTo>
                  <a:pt x="386" y="373"/>
                  <a:pt x="399" y="366"/>
                  <a:pt x="387" y="342"/>
                </a:cubicBezTo>
                <a:cubicBezTo>
                  <a:pt x="374" y="315"/>
                  <a:pt x="367" y="319"/>
                  <a:pt x="348" y="295"/>
                </a:cubicBezTo>
                <a:cubicBezTo>
                  <a:pt x="312" y="248"/>
                  <a:pt x="310" y="221"/>
                  <a:pt x="254" y="202"/>
                </a:cubicBezTo>
                <a:cubicBezTo>
                  <a:pt x="241" y="205"/>
                  <a:pt x="227" y="203"/>
                  <a:pt x="215" y="210"/>
                </a:cubicBezTo>
                <a:cubicBezTo>
                  <a:pt x="196" y="221"/>
                  <a:pt x="188" y="246"/>
                  <a:pt x="176" y="264"/>
                </a:cubicBezTo>
                <a:cubicBezTo>
                  <a:pt x="138" y="321"/>
                  <a:pt x="120" y="384"/>
                  <a:pt x="106" y="451"/>
                </a:cubicBezTo>
                <a:cubicBezTo>
                  <a:pt x="114" y="540"/>
                  <a:pt x="121" y="613"/>
                  <a:pt x="215" y="646"/>
                </a:cubicBezTo>
                <a:cubicBezTo>
                  <a:pt x="252" y="609"/>
                  <a:pt x="230" y="628"/>
                  <a:pt x="285" y="591"/>
                </a:cubicBezTo>
                <a:cubicBezTo>
                  <a:pt x="321" y="567"/>
                  <a:pt x="327" y="528"/>
                  <a:pt x="371" y="513"/>
                </a:cubicBezTo>
                <a:cubicBezTo>
                  <a:pt x="420" y="477"/>
                  <a:pt x="475" y="458"/>
                  <a:pt x="534" y="443"/>
                </a:cubicBezTo>
                <a:cubicBezTo>
                  <a:pt x="577" y="452"/>
                  <a:pt x="601" y="464"/>
                  <a:pt x="636" y="490"/>
                </a:cubicBezTo>
                <a:cubicBezTo>
                  <a:pt x="643" y="550"/>
                  <a:pt x="673" y="649"/>
                  <a:pt x="597" y="669"/>
                </a:cubicBezTo>
                <a:cubicBezTo>
                  <a:pt x="588" y="794"/>
                  <a:pt x="596" y="788"/>
                  <a:pt x="527" y="871"/>
                </a:cubicBezTo>
                <a:cubicBezTo>
                  <a:pt x="502" y="901"/>
                  <a:pt x="496" y="908"/>
                  <a:pt x="457" y="918"/>
                </a:cubicBezTo>
                <a:cubicBezTo>
                  <a:pt x="400" y="963"/>
                  <a:pt x="412" y="972"/>
                  <a:pt x="402" y="1043"/>
                </a:cubicBezTo>
                <a:cubicBezTo>
                  <a:pt x="397" y="1356"/>
                  <a:pt x="528" y="1526"/>
                  <a:pt x="301" y="1619"/>
                </a:cubicBezTo>
                <a:cubicBezTo>
                  <a:pt x="270" y="1616"/>
                  <a:pt x="238" y="1619"/>
                  <a:pt x="208" y="1611"/>
                </a:cubicBezTo>
                <a:cubicBezTo>
                  <a:pt x="190" y="1606"/>
                  <a:pt x="161" y="1580"/>
                  <a:pt x="161" y="1580"/>
                </a:cubicBezTo>
                <a:cubicBezTo>
                  <a:pt x="125" y="1586"/>
                  <a:pt x="108" y="1600"/>
                  <a:pt x="75" y="1611"/>
                </a:cubicBezTo>
                <a:cubicBezTo>
                  <a:pt x="38" y="1661"/>
                  <a:pt x="17" y="1707"/>
                  <a:pt x="5" y="1766"/>
                </a:cubicBezTo>
                <a:cubicBezTo>
                  <a:pt x="13" y="1857"/>
                  <a:pt x="1" y="1878"/>
                  <a:pt x="83" y="1907"/>
                </a:cubicBezTo>
                <a:cubicBezTo>
                  <a:pt x="138" y="1896"/>
                  <a:pt x="212" y="1847"/>
                  <a:pt x="254" y="1805"/>
                </a:cubicBezTo>
                <a:cubicBezTo>
                  <a:pt x="283" y="1776"/>
                  <a:pt x="306" y="1740"/>
                  <a:pt x="348" y="1728"/>
                </a:cubicBezTo>
                <a:cubicBezTo>
                  <a:pt x="411" y="1677"/>
                  <a:pt x="463" y="1632"/>
                  <a:pt x="534" y="1595"/>
                </a:cubicBezTo>
                <a:cubicBezTo>
                  <a:pt x="578" y="1598"/>
                  <a:pt x="624" y="1593"/>
                  <a:pt x="667" y="1603"/>
                </a:cubicBezTo>
                <a:cubicBezTo>
                  <a:pt x="681" y="1606"/>
                  <a:pt x="686" y="1625"/>
                  <a:pt x="698" y="1634"/>
                </a:cubicBezTo>
                <a:cubicBezTo>
                  <a:pt x="707" y="1641"/>
                  <a:pt x="719" y="1645"/>
                  <a:pt x="729" y="1650"/>
                </a:cubicBezTo>
                <a:cubicBezTo>
                  <a:pt x="750" y="1751"/>
                  <a:pt x="774" y="1701"/>
                  <a:pt x="745" y="1868"/>
                </a:cubicBezTo>
                <a:cubicBezTo>
                  <a:pt x="741" y="1893"/>
                  <a:pt x="686" y="1913"/>
                  <a:pt x="667" y="1922"/>
                </a:cubicBezTo>
                <a:cubicBezTo>
                  <a:pt x="635" y="1936"/>
                  <a:pt x="612" y="1962"/>
                  <a:pt x="581" y="1977"/>
                </a:cubicBezTo>
                <a:cubicBezTo>
                  <a:pt x="557" y="1989"/>
                  <a:pt x="528" y="1992"/>
                  <a:pt x="503" y="2000"/>
                </a:cubicBezTo>
                <a:cubicBezTo>
                  <a:pt x="403" y="1995"/>
                  <a:pt x="354" y="1991"/>
                  <a:pt x="270" y="1969"/>
                </a:cubicBezTo>
                <a:cubicBezTo>
                  <a:pt x="193" y="1918"/>
                  <a:pt x="242" y="1937"/>
                  <a:pt x="114" y="1945"/>
                </a:cubicBezTo>
                <a:cubicBezTo>
                  <a:pt x="104" y="1953"/>
                  <a:pt x="92" y="1959"/>
                  <a:pt x="83" y="1969"/>
                </a:cubicBezTo>
                <a:cubicBezTo>
                  <a:pt x="68" y="1986"/>
                  <a:pt x="44" y="2023"/>
                  <a:pt x="44" y="2023"/>
                </a:cubicBezTo>
                <a:cubicBezTo>
                  <a:pt x="0" y="2155"/>
                  <a:pt x="16" y="2188"/>
                  <a:pt x="122" y="2202"/>
                </a:cubicBezTo>
                <a:cubicBezTo>
                  <a:pt x="165" y="2247"/>
                  <a:pt x="153" y="2307"/>
                  <a:pt x="161" y="2366"/>
                </a:cubicBezTo>
                <a:cubicBezTo>
                  <a:pt x="168" y="2417"/>
                  <a:pt x="184" y="2452"/>
                  <a:pt x="184" y="2506"/>
                </a:cubicBezTo>
              </a:path>
            </a:pathLst>
          </a:custGeom>
          <a:noFill/>
          <a:ln w="38100" cap="flat" cmpd="sng">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210" name="Text Box 19">
            <a:extLst>
              <a:ext uri="{FF2B5EF4-FFF2-40B4-BE49-F238E27FC236}">
                <a16:creationId xmlns:a16="http://schemas.microsoft.com/office/drawing/2014/main" id="{C78C2CAF-6942-8374-BB0C-A2BE9D8D9A1D}"/>
              </a:ext>
            </a:extLst>
          </p:cNvPr>
          <p:cNvSpPr txBox="1">
            <a:spLocks noChangeArrowheads="1"/>
          </p:cNvSpPr>
          <p:nvPr/>
        </p:nvSpPr>
        <p:spPr bwMode="auto">
          <a:xfrm>
            <a:off x="2484438" y="3141663"/>
            <a:ext cx="1079500" cy="104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sz="900"/>
              <a:t>Over</a:t>
            </a:r>
          </a:p>
          <a:p>
            <a:pPr eaLnBrk="1" hangingPunct="1">
              <a:spcBef>
                <a:spcPct val="50000"/>
              </a:spcBef>
            </a:pPr>
            <a:r>
              <a:rPr lang="en-GB" altLang="en-US" sz="900"/>
              <a:t>Under</a:t>
            </a:r>
          </a:p>
          <a:p>
            <a:pPr eaLnBrk="1" hangingPunct="1">
              <a:spcBef>
                <a:spcPct val="50000"/>
              </a:spcBef>
            </a:pPr>
            <a:r>
              <a:rPr lang="en-GB" altLang="en-US" sz="900"/>
              <a:t>Over</a:t>
            </a:r>
          </a:p>
          <a:p>
            <a:pPr eaLnBrk="1" hangingPunct="1">
              <a:spcBef>
                <a:spcPct val="50000"/>
              </a:spcBef>
            </a:pPr>
            <a:r>
              <a:rPr lang="en-GB" altLang="en-US" sz="900"/>
              <a:t>Under</a:t>
            </a:r>
          </a:p>
          <a:p>
            <a:pPr eaLnBrk="1" hangingPunct="1">
              <a:spcBef>
                <a:spcPct val="50000"/>
              </a:spcBef>
            </a:pPr>
            <a:r>
              <a:rPr lang="en-GB" altLang="en-US" sz="900"/>
              <a:t>Over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85C1BD8-0E31-09B7-36B9-7E6E024E9A6D}"/>
              </a:ext>
            </a:extLst>
          </p:cNvPr>
          <p:cNvSpPr>
            <a:spLocks noGrp="1" noChangeArrowheads="1"/>
          </p:cNvSpPr>
          <p:nvPr>
            <p:ph type="title"/>
          </p:nvPr>
        </p:nvSpPr>
        <p:spPr>
          <a:xfrm>
            <a:off x="457200" y="0"/>
            <a:ext cx="8229600" cy="1143000"/>
          </a:xfrm>
        </p:spPr>
        <p:txBody>
          <a:bodyPr/>
          <a:lstStyle/>
          <a:p>
            <a:r>
              <a:rPr lang="en-GB" altLang="en-US">
                <a:latin typeface="Arial Unicode MS" panose="020B0604020202020204" pitchFamily="34" charset="-128"/>
                <a:ea typeface="Arial Unicode MS" panose="020B0604020202020204" pitchFamily="34" charset="-128"/>
                <a:cs typeface="Arial Unicode MS" panose="020B0604020202020204" pitchFamily="34" charset="-128"/>
              </a:rPr>
              <a:t>Challenge 2: Toxic Waste</a:t>
            </a:r>
          </a:p>
        </p:txBody>
      </p:sp>
      <p:sp>
        <p:nvSpPr>
          <p:cNvPr id="9219" name="Rectangle 3">
            <a:extLst>
              <a:ext uri="{FF2B5EF4-FFF2-40B4-BE49-F238E27FC236}">
                <a16:creationId xmlns:a16="http://schemas.microsoft.com/office/drawing/2014/main" id="{7F4410E1-9BA3-D23C-6A07-88E08B3BF3C3}"/>
              </a:ext>
            </a:extLst>
          </p:cNvPr>
          <p:cNvSpPr>
            <a:spLocks noGrp="1" noChangeArrowheads="1"/>
          </p:cNvSpPr>
          <p:nvPr>
            <p:ph type="body" sz="half" idx="1"/>
          </p:nvPr>
        </p:nvSpPr>
        <p:spPr>
          <a:xfrm>
            <a:off x="211138" y="1531938"/>
            <a:ext cx="3683000" cy="4495800"/>
          </a:xfrm>
        </p:spPr>
        <p:txBody>
          <a:bodyPr/>
          <a:lstStyle/>
          <a:p>
            <a:pPr>
              <a:lnSpc>
                <a:spcPct val="80000"/>
              </a:lnSpc>
              <a:buFontTx/>
              <a:buNone/>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Equipment: Tires for Islands, Wooden Planks for Bridges, (2 per group) </a:t>
            </a:r>
          </a:p>
          <a:p>
            <a:pPr>
              <a:lnSpc>
                <a:spcPct val="80000"/>
              </a:lnSpc>
              <a:buFontTx/>
              <a:buNone/>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Aim: To get from start to finish without falling in the toxic waste, if you do then you must go back to the start. Your bridges must be set between positive and negative islands. If you drop a plank into the toxic waste you will loose it. </a:t>
            </a:r>
          </a:p>
          <a:p>
            <a:pPr>
              <a:lnSpc>
                <a:spcPct val="80000"/>
              </a:lnSpc>
              <a:buFontTx/>
              <a:buNone/>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Variations: Start of with the entire group trying to do it with all four planks. Then separate into two teams with two planks each, and do this as a race. Then to finish off do as one team with three planks then two.</a:t>
            </a:r>
          </a:p>
          <a:p>
            <a:pPr>
              <a:lnSpc>
                <a:spcPct val="80000"/>
              </a:lnSpc>
              <a:buFontTx/>
              <a:buNone/>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Safety Considerations: You are not allowed to through the planks, if done then start again. You must carefully pass from team player to team player</a:t>
            </a:r>
          </a:p>
          <a:p>
            <a:pPr>
              <a:lnSpc>
                <a:spcPct val="80000"/>
              </a:lnSpc>
              <a:buFontTx/>
              <a:buNone/>
            </a:pPr>
            <a:endPar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20" name="Oval 143">
            <a:extLst>
              <a:ext uri="{FF2B5EF4-FFF2-40B4-BE49-F238E27FC236}">
                <a16:creationId xmlns:a16="http://schemas.microsoft.com/office/drawing/2014/main" id="{1D2320FE-021F-4EF6-B5F6-84738F6F17A0}"/>
              </a:ext>
            </a:extLst>
          </p:cNvPr>
          <p:cNvSpPr>
            <a:spLocks noChangeArrowheads="1"/>
          </p:cNvSpPr>
          <p:nvPr/>
        </p:nvSpPr>
        <p:spPr bwMode="auto">
          <a:xfrm>
            <a:off x="4211638" y="1773238"/>
            <a:ext cx="28892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21" name="Oval 144">
            <a:extLst>
              <a:ext uri="{FF2B5EF4-FFF2-40B4-BE49-F238E27FC236}">
                <a16:creationId xmlns:a16="http://schemas.microsoft.com/office/drawing/2014/main" id="{E50CD832-1224-DE80-3EC9-8EB867BA5EF6}"/>
              </a:ext>
            </a:extLst>
          </p:cNvPr>
          <p:cNvSpPr>
            <a:spLocks noChangeArrowheads="1"/>
          </p:cNvSpPr>
          <p:nvPr/>
        </p:nvSpPr>
        <p:spPr bwMode="auto">
          <a:xfrm>
            <a:off x="5076825" y="1773238"/>
            <a:ext cx="288925" cy="287337"/>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22" name="Oval 145">
            <a:extLst>
              <a:ext uri="{FF2B5EF4-FFF2-40B4-BE49-F238E27FC236}">
                <a16:creationId xmlns:a16="http://schemas.microsoft.com/office/drawing/2014/main" id="{C834D294-0553-8AF8-C03E-75A68051D274}"/>
              </a:ext>
            </a:extLst>
          </p:cNvPr>
          <p:cNvSpPr>
            <a:spLocks noChangeArrowheads="1"/>
          </p:cNvSpPr>
          <p:nvPr/>
        </p:nvSpPr>
        <p:spPr bwMode="auto">
          <a:xfrm>
            <a:off x="5867400" y="1773238"/>
            <a:ext cx="28892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23" name="Oval 146">
            <a:extLst>
              <a:ext uri="{FF2B5EF4-FFF2-40B4-BE49-F238E27FC236}">
                <a16:creationId xmlns:a16="http://schemas.microsoft.com/office/drawing/2014/main" id="{B42533F5-EAA1-2A63-5297-F85360FD7F68}"/>
              </a:ext>
            </a:extLst>
          </p:cNvPr>
          <p:cNvSpPr>
            <a:spLocks noChangeArrowheads="1"/>
          </p:cNvSpPr>
          <p:nvPr/>
        </p:nvSpPr>
        <p:spPr bwMode="auto">
          <a:xfrm>
            <a:off x="6732588" y="1773238"/>
            <a:ext cx="288925" cy="287337"/>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24" name="Oval 147">
            <a:extLst>
              <a:ext uri="{FF2B5EF4-FFF2-40B4-BE49-F238E27FC236}">
                <a16:creationId xmlns:a16="http://schemas.microsoft.com/office/drawing/2014/main" id="{00793ABD-17F6-2770-AEF7-3AEA1D3008C3}"/>
              </a:ext>
            </a:extLst>
          </p:cNvPr>
          <p:cNvSpPr>
            <a:spLocks noChangeArrowheads="1"/>
          </p:cNvSpPr>
          <p:nvPr/>
        </p:nvSpPr>
        <p:spPr bwMode="auto">
          <a:xfrm>
            <a:off x="7524750" y="1773238"/>
            <a:ext cx="28892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25" name="Oval 148">
            <a:extLst>
              <a:ext uri="{FF2B5EF4-FFF2-40B4-BE49-F238E27FC236}">
                <a16:creationId xmlns:a16="http://schemas.microsoft.com/office/drawing/2014/main" id="{2303C410-82BE-C029-3A9A-5348CCFD8FF3}"/>
              </a:ext>
            </a:extLst>
          </p:cNvPr>
          <p:cNvSpPr>
            <a:spLocks noChangeArrowheads="1"/>
          </p:cNvSpPr>
          <p:nvPr/>
        </p:nvSpPr>
        <p:spPr bwMode="auto">
          <a:xfrm>
            <a:off x="4211638" y="2492375"/>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26" name="Oval 149">
            <a:extLst>
              <a:ext uri="{FF2B5EF4-FFF2-40B4-BE49-F238E27FC236}">
                <a16:creationId xmlns:a16="http://schemas.microsoft.com/office/drawing/2014/main" id="{8B65C38A-A1B9-D76B-0FCA-156954AE18A1}"/>
              </a:ext>
            </a:extLst>
          </p:cNvPr>
          <p:cNvSpPr>
            <a:spLocks noChangeArrowheads="1"/>
          </p:cNvSpPr>
          <p:nvPr/>
        </p:nvSpPr>
        <p:spPr bwMode="auto">
          <a:xfrm>
            <a:off x="5076825" y="2492375"/>
            <a:ext cx="288925" cy="287338"/>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27" name="Oval 150">
            <a:extLst>
              <a:ext uri="{FF2B5EF4-FFF2-40B4-BE49-F238E27FC236}">
                <a16:creationId xmlns:a16="http://schemas.microsoft.com/office/drawing/2014/main" id="{A2F451D5-A8E9-C212-0469-B675ED90397F}"/>
              </a:ext>
            </a:extLst>
          </p:cNvPr>
          <p:cNvSpPr>
            <a:spLocks noChangeArrowheads="1"/>
          </p:cNvSpPr>
          <p:nvPr/>
        </p:nvSpPr>
        <p:spPr bwMode="auto">
          <a:xfrm>
            <a:off x="5867400" y="2492375"/>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28" name="Oval 151">
            <a:extLst>
              <a:ext uri="{FF2B5EF4-FFF2-40B4-BE49-F238E27FC236}">
                <a16:creationId xmlns:a16="http://schemas.microsoft.com/office/drawing/2014/main" id="{F55ACB0A-C92A-6847-63FE-4F57B5A33C49}"/>
              </a:ext>
            </a:extLst>
          </p:cNvPr>
          <p:cNvSpPr>
            <a:spLocks noChangeArrowheads="1"/>
          </p:cNvSpPr>
          <p:nvPr/>
        </p:nvSpPr>
        <p:spPr bwMode="auto">
          <a:xfrm>
            <a:off x="5867400" y="3284538"/>
            <a:ext cx="28892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29" name="Oval 152">
            <a:extLst>
              <a:ext uri="{FF2B5EF4-FFF2-40B4-BE49-F238E27FC236}">
                <a16:creationId xmlns:a16="http://schemas.microsoft.com/office/drawing/2014/main" id="{8B02B5F0-9AB5-BB60-0529-45A388FCB11D}"/>
              </a:ext>
            </a:extLst>
          </p:cNvPr>
          <p:cNvSpPr>
            <a:spLocks noChangeArrowheads="1"/>
          </p:cNvSpPr>
          <p:nvPr/>
        </p:nvSpPr>
        <p:spPr bwMode="auto">
          <a:xfrm>
            <a:off x="5076825" y="3284538"/>
            <a:ext cx="288925" cy="287337"/>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0" name="Oval 153">
            <a:extLst>
              <a:ext uri="{FF2B5EF4-FFF2-40B4-BE49-F238E27FC236}">
                <a16:creationId xmlns:a16="http://schemas.microsoft.com/office/drawing/2014/main" id="{7B655350-E40B-8A84-AAF0-71329F084BA9}"/>
              </a:ext>
            </a:extLst>
          </p:cNvPr>
          <p:cNvSpPr>
            <a:spLocks noChangeArrowheads="1"/>
          </p:cNvSpPr>
          <p:nvPr/>
        </p:nvSpPr>
        <p:spPr bwMode="auto">
          <a:xfrm>
            <a:off x="4211638" y="3284538"/>
            <a:ext cx="28892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1" name="Oval 156">
            <a:extLst>
              <a:ext uri="{FF2B5EF4-FFF2-40B4-BE49-F238E27FC236}">
                <a16:creationId xmlns:a16="http://schemas.microsoft.com/office/drawing/2014/main" id="{AB47F7BE-75A1-3154-B9E4-DAC0F1E734C0}"/>
              </a:ext>
            </a:extLst>
          </p:cNvPr>
          <p:cNvSpPr>
            <a:spLocks noChangeArrowheads="1"/>
          </p:cNvSpPr>
          <p:nvPr/>
        </p:nvSpPr>
        <p:spPr bwMode="auto">
          <a:xfrm>
            <a:off x="7524750" y="2492375"/>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2" name="Oval 157">
            <a:extLst>
              <a:ext uri="{FF2B5EF4-FFF2-40B4-BE49-F238E27FC236}">
                <a16:creationId xmlns:a16="http://schemas.microsoft.com/office/drawing/2014/main" id="{772365F8-E0D3-5212-4366-38F3AFD99EB9}"/>
              </a:ext>
            </a:extLst>
          </p:cNvPr>
          <p:cNvSpPr>
            <a:spLocks noChangeArrowheads="1"/>
          </p:cNvSpPr>
          <p:nvPr/>
        </p:nvSpPr>
        <p:spPr bwMode="auto">
          <a:xfrm>
            <a:off x="6732588" y="2492375"/>
            <a:ext cx="288925" cy="287338"/>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3" name="Oval 158">
            <a:extLst>
              <a:ext uri="{FF2B5EF4-FFF2-40B4-BE49-F238E27FC236}">
                <a16:creationId xmlns:a16="http://schemas.microsoft.com/office/drawing/2014/main" id="{BA565D47-08FB-66C3-7DF5-60BA0AF1E3B2}"/>
              </a:ext>
            </a:extLst>
          </p:cNvPr>
          <p:cNvSpPr>
            <a:spLocks noChangeArrowheads="1"/>
          </p:cNvSpPr>
          <p:nvPr/>
        </p:nvSpPr>
        <p:spPr bwMode="auto">
          <a:xfrm>
            <a:off x="6732588" y="3284538"/>
            <a:ext cx="288925" cy="287337"/>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4" name="Oval 159">
            <a:extLst>
              <a:ext uri="{FF2B5EF4-FFF2-40B4-BE49-F238E27FC236}">
                <a16:creationId xmlns:a16="http://schemas.microsoft.com/office/drawing/2014/main" id="{300287A2-2EC7-5EEE-8534-BACCCFD3E9F5}"/>
              </a:ext>
            </a:extLst>
          </p:cNvPr>
          <p:cNvSpPr>
            <a:spLocks noChangeArrowheads="1"/>
          </p:cNvSpPr>
          <p:nvPr/>
        </p:nvSpPr>
        <p:spPr bwMode="auto">
          <a:xfrm>
            <a:off x="7524750" y="3284538"/>
            <a:ext cx="28892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5" name="Oval 160">
            <a:extLst>
              <a:ext uri="{FF2B5EF4-FFF2-40B4-BE49-F238E27FC236}">
                <a16:creationId xmlns:a16="http://schemas.microsoft.com/office/drawing/2014/main" id="{08FDB565-F6A6-7FDA-89F3-52F791DB5D23}"/>
              </a:ext>
            </a:extLst>
          </p:cNvPr>
          <p:cNvSpPr>
            <a:spLocks noChangeArrowheads="1"/>
          </p:cNvSpPr>
          <p:nvPr/>
        </p:nvSpPr>
        <p:spPr bwMode="auto">
          <a:xfrm>
            <a:off x="4211638" y="3933825"/>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6" name="Oval 161">
            <a:extLst>
              <a:ext uri="{FF2B5EF4-FFF2-40B4-BE49-F238E27FC236}">
                <a16:creationId xmlns:a16="http://schemas.microsoft.com/office/drawing/2014/main" id="{65282B59-8D3E-478B-95DE-8D4E36D55ED0}"/>
              </a:ext>
            </a:extLst>
          </p:cNvPr>
          <p:cNvSpPr>
            <a:spLocks noChangeArrowheads="1"/>
          </p:cNvSpPr>
          <p:nvPr/>
        </p:nvSpPr>
        <p:spPr bwMode="auto">
          <a:xfrm>
            <a:off x="5076825" y="3933825"/>
            <a:ext cx="288925" cy="287338"/>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7" name="Oval 162">
            <a:extLst>
              <a:ext uri="{FF2B5EF4-FFF2-40B4-BE49-F238E27FC236}">
                <a16:creationId xmlns:a16="http://schemas.microsoft.com/office/drawing/2014/main" id="{3EE9F47E-7340-C153-495E-944B1ABD21B5}"/>
              </a:ext>
            </a:extLst>
          </p:cNvPr>
          <p:cNvSpPr>
            <a:spLocks noChangeArrowheads="1"/>
          </p:cNvSpPr>
          <p:nvPr/>
        </p:nvSpPr>
        <p:spPr bwMode="auto">
          <a:xfrm>
            <a:off x="5867400" y="4005263"/>
            <a:ext cx="28892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8" name="Oval 163">
            <a:extLst>
              <a:ext uri="{FF2B5EF4-FFF2-40B4-BE49-F238E27FC236}">
                <a16:creationId xmlns:a16="http://schemas.microsoft.com/office/drawing/2014/main" id="{405D1F53-324D-F0A9-D188-5CA169551B4B}"/>
              </a:ext>
            </a:extLst>
          </p:cNvPr>
          <p:cNvSpPr>
            <a:spLocks noChangeArrowheads="1"/>
          </p:cNvSpPr>
          <p:nvPr/>
        </p:nvSpPr>
        <p:spPr bwMode="auto">
          <a:xfrm>
            <a:off x="6732588" y="4005263"/>
            <a:ext cx="288925" cy="287337"/>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39" name="Oval 164">
            <a:extLst>
              <a:ext uri="{FF2B5EF4-FFF2-40B4-BE49-F238E27FC236}">
                <a16:creationId xmlns:a16="http://schemas.microsoft.com/office/drawing/2014/main" id="{76A393D2-B55B-592C-A610-0DEC8FD1C979}"/>
              </a:ext>
            </a:extLst>
          </p:cNvPr>
          <p:cNvSpPr>
            <a:spLocks noChangeArrowheads="1"/>
          </p:cNvSpPr>
          <p:nvPr/>
        </p:nvSpPr>
        <p:spPr bwMode="auto">
          <a:xfrm>
            <a:off x="7524750" y="4005263"/>
            <a:ext cx="288925" cy="287337"/>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40" name="Oval 165">
            <a:extLst>
              <a:ext uri="{FF2B5EF4-FFF2-40B4-BE49-F238E27FC236}">
                <a16:creationId xmlns:a16="http://schemas.microsoft.com/office/drawing/2014/main" id="{0F1903BE-5B67-A7E0-7827-A3F177E1DDDE}"/>
              </a:ext>
            </a:extLst>
          </p:cNvPr>
          <p:cNvSpPr>
            <a:spLocks noChangeArrowheads="1"/>
          </p:cNvSpPr>
          <p:nvPr/>
        </p:nvSpPr>
        <p:spPr bwMode="auto">
          <a:xfrm>
            <a:off x="4211638" y="4724400"/>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41" name="Oval 166">
            <a:extLst>
              <a:ext uri="{FF2B5EF4-FFF2-40B4-BE49-F238E27FC236}">
                <a16:creationId xmlns:a16="http://schemas.microsoft.com/office/drawing/2014/main" id="{AEE91618-66AE-E797-7B70-0EF917DC7FE9}"/>
              </a:ext>
            </a:extLst>
          </p:cNvPr>
          <p:cNvSpPr>
            <a:spLocks noChangeArrowheads="1"/>
          </p:cNvSpPr>
          <p:nvPr/>
        </p:nvSpPr>
        <p:spPr bwMode="auto">
          <a:xfrm>
            <a:off x="5076825" y="4724400"/>
            <a:ext cx="288925" cy="287338"/>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42" name="Oval 167">
            <a:extLst>
              <a:ext uri="{FF2B5EF4-FFF2-40B4-BE49-F238E27FC236}">
                <a16:creationId xmlns:a16="http://schemas.microsoft.com/office/drawing/2014/main" id="{02B882FE-36B5-2494-2F95-AA278287C3ED}"/>
              </a:ext>
            </a:extLst>
          </p:cNvPr>
          <p:cNvSpPr>
            <a:spLocks noChangeArrowheads="1"/>
          </p:cNvSpPr>
          <p:nvPr/>
        </p:nvSpPr>
        <p:spPr bwMode="auto">
          <a:xfrm>
            <a:off x="5867400" y="4724400"/>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43" name="Oval 168">
            <a:extLst>
              <a:ext uri="{FF2B5EF4-FFF2-40B4-BE49-F238E27FC236}">
                <a16:creationId xmlns:a16="http://schemas.microsoft.com/office/drawing/2014/main" id="{01187935-7BF5-AA69-6A80-75EE2875A36E}"/>
              </a:ext>
            </a:extLst>
          </p:cNvPr>
          <p:cNvSpPr>
            <a:spLocks noChangeArrowheads="1"/>
          </p:cNvSpPr>
          <p:nvPr/>
        </p:nvSpPr>
        <p:spPr bwMode="auto">
          <a:xfrm>
            <a:off x="6732588" y="4724400"/>
            <a:ext cx="288925" cy="287338"/>
          </a:xfrm>
          <a:prstGeom prst="ellipse">
            <a:avLst/>
          </a:prstGeom>
          <a:solidFill>
            <a:srgbClr val="6600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44" name="Oval 169">
            <a:extLst>
              <a:ext uri="{FF2B5EF4-FFF2-40B4-BE49-F238E27FC236}">
                <a16:creationId xmlns:a16="http://schemas.microsoft.com/office/drawing/2014/main" id="{AE2A3853-B229-D3F9-053F-AA5509C9C351}"/>
              </a:ext>
            </a:extLst>
          </p:cNvPr>
          <p:cNvSpPr>
            <a:spLocks noChangeArrowheads="1"/>
          </p:cNvSpPr>
          <p:nvPr/>
        </p:nvSpPr>
        <p:spPr bwMode="auto">
          <a:xfrm>
            <a:off x="7524750" y="4724400"/>
            <a:ext cx="288925" cy="287338"/>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a:t>
            </a:r>
          </a:p>
        </p:txBody>
      </p:sp>
      <p:sp>
        <p:nvSpPr>
          <p:cNvPr id="9245" name="AutoShape 171">
            <a:extLst>
              <a:ext uri="{FF2B5EF4-FFF2-40B4-BE49-F238E27FC236}">
                <a16:creationId xmlns:a16="http://schemas.microsoft.com/office/drawing/2014/main" id="{5DCE89D6-A2E2-A756-5AD2-A7ACBC414925}"/>
              </a:ext>
            </a:extLst>
          </p:cNvPr>
          <p:cNvSpPr>
            <a:spLocks noChangeArrowheads="1"/>
          </p:cNvSpPr>
          <p:nvPr/>
        </p:nvSpPr>
        <p:spPr bwMode="auto">
          <a:xfrm>
            <a:off x="5651500" y="28527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46" name="AutoShape 172">
            <a:extLst>
              <a:ext uri="{FF2B5EF4-FFF2-40B4-BE49-F238E27FC236}">
                <a16:creationId xmlns:a16="http://schemas.microsoft.com/office/drawing/2014/main" id="{E5DC6E0C-D351-305A-4DEC-EF8DC2952414}"/>
              </a:ext>
            </a:extLst>
          </p:cNvPr>
          <p:cNvSpPr>
            <a:spLocks noChangeArrowheads="1"/>
          </p:cNvSpPr>
          <p:nvPr/>
        </p:nvSpPr>
        <p:spPr bwMode="auto">
          <a:xfrm>
            <a:off x="4716463" y="3644900"/>
            <a:ext cx="503237" cy="144463"/>
          </a:xfrm>
          <a:prstGeom prst="wave">
            <a:avLst>
              <a:gd name="adj1" fmla="val 13005"/>
              <a:gd name="adj2" fmla="val 0"/>
            </a:avLst>
          </a:prstGeom>
          <a:solidFill>
            <a:srgbClr val="99FF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47" name="AutoShape 173">
            <a:extLst>
              <a:ext uri="{FF2B5EF4-FFF2-40B4-BE49-F238E27FC236}">
                <a16:creationId xmlns:a16="http://schemas.microsoft.com/office/drawing/2014/main" id="{BB01ABAF-8581-91FC-3409-0E0EEBF82FF2}"/>
              </a:ext>
            </a:extLst>
          </p:cNvPr>
          <p:cNvSpPr>
            <a:spLocks noChangeArrowheads="1"/>
          </p:cNvSpPr>
          <p:nvPr/>
        </p:nvSpPr>
        <p:spPr bwMode="auto">
          <a:xfrm>
            <a:off x="5364163" y="23495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48" name="AutoShape 174">
            <a:extLst>
              <a:ext uri="{FF2B5EF4-FFF2-40B4-BE49-F238E27FC236}">
                <a16:creationId xmlns:a16="http://schemas.microsoft.com/office/drawing/2014/main" id="{590F3085-B632-EC00-EF76-CD6A52D12F0A}"/>
              </a:ext>
            </a:extLst>
          </p:cNvPr>
          <p:cNvSpPr>
            <a:spLocks noChangeArrowheads="1"/>
          </p:cNvSpPr>
          <p:nvPr/>
        </p:nvSpPr>
        <p:spPr bwMode="auto">
          <a:xfrm>
            <a:off x="5076825" y="29972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49" name="AutoShape 175">
            <a:extLst>
              <a:ext uri="{FF2B5EF4-FFF2-40B4-BE49-F238E27FC236}">
                <a16:creationId xmlns:a16="http://schemas.microsoft.com/office/drawing/2014/main" id="{B3A3E4A1-C4E7-EE21-3085-754685E7B0B2}"/>
              </a:ext>
            </a:extLst>
          </p:cNvPr>
          <p:cNvSpPr>
            <a:spLocks noChangeArrowheads="1"/>
          </p:cNvSpPr>
          <p:nvPr/>
        </p:nvSpPr>
        <p:spPr bwMode="auto">
          <a:xfrm>
            <a:off x="6084888" y="206057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0" name="AutoShape 176">
            <a:extLst>
              <a:ext uri="{FF2B5EF4-FFF2-40B4-BE49-F238E27FC236}">
                <a16:creationId xmlns:a16="http://schemas.microsoft.com/office/drawing/2014/main" id="{BFD46786-C966-3373-28AD-24798EDEA8B5}"/>
              </a:ext>
            </a:extLst>
          </p:cNvPr>
          <p:cNvSpPr>
            <a:spLocks noChangeArrowheads="1"/>
          </p:cNvSpPr>
          <p:nvPr/>
        </p:nvSpPr>
        <p:spPr bwMode="auto">
          <a:xfrm>
            <a:off x="5076825" y="21336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1" name="AutoShape 177">
            <a:extLst>
              <a:ext uri="{FF2B5EF4-FFF2-40B4-BE49-F238E27FC236}">
                <a16:creationId xmlns:a16="http://schemas.microsoft.com/office/drawing/2014/main" id="{0A290FA2-EEB3-197D-7DB4-15F39160C179}"/>
              </a:ext>
            </a:extLst>
          </p:cNvPr>
          <p:cNvSpPr>
            <a:spLocks noChangeArrowheads="1"/>
          </p:cNvSpPr>
          <p:nvPr/>
        </p:nvSpPr>
        <p:spPr bwMode="auto">
          <a:xfrm>
            <a:off x="6300788" y="227647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2" name="AutoShape 178">
            <a:extLst>
              <a:ext uri="{FF2B5EF4-FFF2-40B4-BE49-F238E27FC236}">
                <a16:creationId xmlns:a16="http://schemas.microsoft.com/office/drawing/2014/main" id="{678D4027-02E4-BE99-699D-642E092D67C3}"/>
              </a:ext>
            </a:extLst>
          </p:cNvPr>
          <p:cNvSpPr>
            <a:spLocks noChangeArrowheads="1"/>
          </p:cNvSpPr>
          <p:nvPr/>
        </p:nvSpPr>
        <p:spPr bwMode="auto">
          <a:xfrm>
            <a:off x="4427538" y="227647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3" name="AutoShape 179">
            <a:extLst>
              <a:ext uri="{FF2B5EF4-FFF2-40B4-BE49-F238E27FC236}">
                <a16:creationId xmlns:a16="http://schemas.microsoft.com/office/drawing/2014/main" id="{F2D44577-4834-B006-B293-746844249972}"/>
              </a:ext>
            </a:extLst>
          </p:cNvPr>
          <p:cNvSpPr>
            <a:spLocks noChangeArrowheads="1"/>
          </p:cNvSpPr>
          <p:nvPr/>
        </p:nvSpPr>
        <p:spPr bwMode="auto">
          <a:xfrm>
            <a:off x="6948488" y="21336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4" name="AutoShape 180">
            <a:extLst>
              <a:ext uri="{FF2B5EF4-FFF2-40B4-BE49-F238E27FC236}">
                <a16:creationId xmlns:a16="http://schemas.microsoft.com/office/drawing/2014/main" id="{C81AE972-AE9E-3467-B9C8-2B376F603490}"/>
              </a:ext>
            </a:extLst>
          </p:cNvPr>
          <p:cNvSpPr>
            <a:spLocks noChangeArrowheads="1"/>
          </p:cNvSpPr>
          <p:nvPr/>
        </p:nvSpPr>
        <p:spPr bwMode="auto">
          <a:xfrm>
            <a:off x="7380288" y="227647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5" name="AutoShape 181">
            <a:extLst>
              <a:ext uri="{FF2B5EF4-FFF2-40B4-BE49-F238E27FC236}">
                <a16:creationId xmlns:a16="http://schemas.microsoft.com/office/drawing/2014/main" id="{CA8D36CB-6F2B-B74B-7BC6-839631881EF6}"/>
              </a:ext>
            </a:extLst>
          </p:cNvPr>
          <p:cNvSpPr>
            <a:spLocks noChangeArrowheads="1"/>
          </p:cNvSpPr>
          <p:nvPr/>
        </p:nvSpPr>
        <p:spPr bwMode="auto">
          <a:xfrm>
            <a:off x="4211638" y="292417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6" name="AutoShape 182">
            <a:extLst>
              <a:ext uri="{FF2B5EF4-FFF2-40B4-BE49-F238E27FC236}">
                <a16:creationId xmlns:a16="http://schemas.microsoft.com/office/drawing/2014/main" id="{9DB5F591-03E9-FB7C-136F-684724BFB0E6}"/>
              </a:ext>
            </a:extLst>
          </p:cNvPr>
          <p:cNvSpPr>
            <a:spLocks noChangeArrowheads="1"/>
          </p:cNvSpPr>
          <p:nvPr/>
        </p:nvSpPr>
        <p:spPr bwMode="auto">
          <a:xfrm>
            <a:off x="5867400" y="30686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7" name="AutoShape 183">
            <a:extLst>
              <a:ext uri="{FF2B5EF4-FFF2-40B4-BE49-F238E27FC236}">
                <a16:creationId xmlns:a16="http://schemas.microsoft.com/office/drawing/2014/main" id="{10B4B8A1-89A9-F9DD-2E82-916F5C18BF7A}"/>
              </a:ext>
            </a:extLst>
          </p:cNvPr>
          <p:cNvSpPr>
            <a:spLocks noChangeArrowheads="1"/>
          </p:cNvSpPr>
          <p:nvPr/>
        </p:nvSpPr>
        <p:spPr bwMode="auto">
          <a:xfrm>
            <a:off x="4500563" y="270827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8" name="AutoShape 184">
            <a:extLst>
              <a:ext uri="{FF2B5EF4-FFF2-40B4-BE49-F238E27FC236}">
                <a16:creationId xmlns:a16="http://schemas.microsoft.com/office/drawing/2014/main" id="{B7668D09-439D-6FC8-B718-C1117355273E}"/>
              </a:ext>
            </a:extLst>
          </p:cNvPr>
          <p:cNvSpPr>
            <a:spLocks noChangeArrowheads="1"/>
          </p:cNvSpPr>
          <p:nvPr/>
        </p:nvSpPr>
        <p:spPr bwMode="auto">
          <a:xfrm>
            <a:off x="6300788" y="27813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59" name="AutoShape 185">
            <a:extLst>
              <a:ext uri="{FF2B5EF4-FFF2-40B4-BE49-F238E27FC236}">
                <a16:creationId xmlns:a16="http://schemas.microsoft.com/office/drawing/2014/main" id="{2ED9955A-A22A-F295-7938-844E1A1843A0}"/>
              </a:ext>
            </a:extLst>
          </p:cNvPr>
          <p:cNvSpPr>
            <a:spLocks noChangeArrowheads="1"/>
          </p:cNvSpPr>
          <p:nvPr/>
        </p:nvSpPr>
        <p:spPr bwMode="auto">
          <a:xfrm>
            <a:off x="6588125" y="29972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0" name="AutoShape 186">
            <a:extLst>
              <a:ext uri="{FF2B5EF4-FFF2-40B4-BE49-F238E27FC236}">
                <a16:creationId xmlns:a16="http://schemas.microsoft.com/office/drawing/2014/main" id="{A4E1FB92-531A-B608-4CB5-4DDDF431B709}"/>
              </a:ext>
            </a:extLst>
          </p:cNvPr>
          <p:cNvSpPr>
            <a:spLocks noChangeArrowheads="1"/>
          </p:cNvSpPr>
          <p:nvPr/>
        </p:nvSpPr>
        <p:spPr bwMode="auto">
          <a:xfrm>
            <a:off x="7092950" y="27813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1" name="AutoShape 187">
            <a:extLst>
              <a:ext uri="{FF2B5EF4-FFF2-40B4-BE49-F238E27FC236}">
                <a16:creationId xmlns:a16="http://schemas.microsoft.com/office/drawing/2014/main" id="{B4DAE073-3486-F2B0-EE28-B81DE4F5B84B}"/>
              </a:ext>
            </a:extLst>
          </p:cNvPr>
          <p:cNvSpPr>
            <a:spLocks noChangeArrowheads="1"/>
          </p:cNvSpPr>
          <p:nvPr/>
        </p:nvSpPr>
        <p:spPr bwMode="auto">
          <a:xfrm>
            <a:off x="6948488" y="37163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2" name="AutoShape 188">
            <a:extLst>
              <a:ext uri="{FF2B5EF4-FFF2-40B4-BE49-F238E27FC236}">
                <a16:creationId xmlns:a16="http://schemas.microsoft.com/office/drawing/2014/main" id="{ECB24628-C2C6-AA1E-E352-6C3DC6585F72}"/>
              </a:ext>
            </a:extLst>
          </p:cNvPr>
          <p:cNvSpPr>
            <a:spLocks noChangeArrowheads="1"/>
          </p:cNvSpPr>
          <p:nvPr/>
        </p:nvSpPr>
        <p:spPr bwMode="auto">
          <a:xfrm>
            <a:off x="6084888" y="37163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3" name="AutoShape 189">
            <a:extLst>
              <a:ext uri="{FF2B5EF4-FFF2-40B4-BE49-F238E27FC236}">
                <a16:creationId xmlns:a16="http://schemas.microsoft.com/office/drawing/2014/main" id="{B8B297AD-8A5B-C993-FEA4-671898358028}"/>
              </a:ext>
            </a:extLst>
          </p:cNvPr>
          <p:cNvSpPr>
            <a:spLocks noChangeArrowheads="1"/>
          </p:cNvSpPr>
          <p:nvPr/>
        </p:nvSpPr>
        <p:spPr bwMode="auto">
          <a:xfrm>
            <a:off x="5435600" y="3789363"/>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4" name="AutoShape 190">
            <a:extLst>
              <a:ext uri="{FF2B5EF4-FFF2-40B4-BE49-F238E27FC236}">
                <a16:creationId xmlns:a16="http://schemas.microsoft.com/office/drawing/2014/main" id="{92C1A83D-9DA3-A676-9814-C6493EC8FC9B}"/>
              </a:ext>
            </a:extLst>
          </p:cNvPr>
          <p:cNvSpPr>
            <a:spLocks noChangeArrowheads="1"/>
          </p:cNvSpPr>
          <p:nvPr/>
        </p:nvSpPr>
        <p:spPr bwMode="auto">
          <a:xfrm>
            <a:off x="4500563" y="414972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5" name="AutoShape 191">
            <a:extLst>
              <a:ext uri="{FF2B5EF4-FFF2-40B4-BE49-F238E27FC236}">
                <a16:creationId xmlns:a16="http://schemas.microsoft.com/office/drawing/2014/main" id="{A2B37E3C-5133-54A2-AD4F-8F7A5A90BB90}"/>
              </a:ext>
            </a:extLst>
          </p:cNvPr>
          <p:cNvSpPr>
            <a:spLocks noChangeArrowheads="1"/>
          </p:cNvSpPr>
          <p:nvPr/>
        </p:nvSpPr>
        <p:spPr bwMode="auto">
          <a:xfrm>
            <a:off x="6299200" y="35004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6" name="AutoShape 192">
            <a:extLst>
              <a:ext uri="{FF2B5EF4-FFF2-40B4-BE49-F238E27FC236}">
                <a16:creationId xmlns:a16="http://schemas.microsoft.com/office/drawing/2014/main" id="{3309CCDE-656D-DF67-E650-DCFA392D27A3}"/>
              </a:ext>
            </a:extLst>
          </p:cNvPr>
          <p:cNvSpPr>
            <a:spLocks noChangeArrowheads="1"/>
          </p:cNvSpPr>
          <p:nvPr/>
        </p:nvSpPr>
        <p:spPr bwMode="auto">
          <a:xfrm>
            <a:off x="4284663" y="3789363"/>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7" name="AutoShape 193">
            <a:extLst>
              <a:ext uri="{FF2B5EF4-FFF2-40B4-BE49-F238E27FC236}">
                <a16:creationId xmlns:a16="http://schemas.microsoft.com/office/drawing/2014/main" id="{E5DBB47D-980C-0D47-711C-9ECD9243CD43}"/>
              </a:ext>
            </a:extLst>
          </p:cNvPr>
          <p:cNvSpPr>
            <a:spLocks noChangeArrowheads="1"/>
          </p:cNvSpPr>
          <p:nvPr/>
        </p:nvSpPr>
        <p:spPr bwMode="auto">
          <a:xfrm>
            <a:off x="6731000" y="39322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8" name="AutoShape 194">
            <a:extLst>
              <a:ext uri="{FF2B5EF4-FFF2-40B4-BE49-F238E27FC236}">
                <a16:creationId xmlns:a16="http://schemas.microsoft.com/office/drawing/2014/main" id="{5DBC2458-662C-1CB1-ACFF-B528F5DD9A0E}"/>
              </a:ext>
            </a:extLst>
          </p:cNvPr>
          <p:cNvSpPr>
            <a:spLocks noChangeArrowheads="1"/>
          </p:cNvSpPr>
          <p:nvPr/>
        </p:nvSpPr>
        <p:spPr bwMode="auto">
          <a:xfrm>
            <a:off x="5364163" y="4221163"/>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69" name="AutoShape 195">
            <a:extLst>
              <a:ext uri="{FF2B5EF4-FFF2-40B4-BE49-F238E27FC236}">
                <a16:creationId xmlns:a16="http://schemas.microsoft.com/office/drawing/2014/main" id="{83608D95-BA72-18A0-E461-A67820DD8C30}"/>
              </a:ext>
            </a:extLst>
          </p:cNvPr>
          <p:cNvSpPr>
            <a:spLocks noChangeArrowheads="1"/>
          </p:cNvSpPr>
          <p:nvPr/>
        </p:nvSpPr>
        <p:spPr bwMode="auto">
          <a:xfrm>
            <a:off x="4211638" y="436562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0" name="AutoShape 196">
            <a:extLst>
              <a:ext uri="{FF2B5EF4-FFF2-40B4-BE49-F238E27FC236}">
                <a16:creationId xmlns:a16="http://schemas.microsoft.com/office/drawing/2014/main" id="{53795063-CB2E-6E25-0EEC-18F71D3B66C2}"/>
              </a:ext>
            </a:extLst>
          </p:cNvPr>
          <p:cNvSpPr>
            <a:spLocks noChangeArrowheads="1"/>
          </p:cNvSpPr>
          <p:nvPr/>
        </p:nvSpPr>
        <p:spPr bwMode="auto">
          <a:xfrm>
            <a:off x="7308850" y="30686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1" name="AutoShape 197">
            <a:extLst>
              <a:ext uri="{FF2B5EF4-FFF2-40B4-BE49-F238E27FC236}">
                <a16:creationId xmlns:a16="http://schemas.microsoft.com/office/drawing/2014/main" id="{CBC0E26D-D050-5CEF-0368-FFD6932148F4}"/>
              </a:ext>
            </a:extLst>
          </p:cNvPr>
          <p:cNvSpPr>
            <a:spLocks noChangeArrowheads="1"/>
          </p:cNvSpPr>
          <p:nvPr/>
        </p:nvSpPr>
        <p:spPr bwMode="auto">
          <a:xfrm>
            <a:off x="5435600" y="3573463"/>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2" name="AutoShape 198">
            <a:extLst>
              <a:ext uri="{FF2B5EF4-FFF2-40B4-BE49-F238E27FC236}">
                <a16:creationId xmlns:a16="http://schemas.microsoft.com/office/drawing/2014/main" id="{579BE5EA-A9D6-22E0-E55D-7E4D4AE97DAB}"/>
              </a:ext>
            </a:extLst>
          </p:cNvPr>
          <p:cNvSpPr>
            <a:spLocks noChangeArrowheads="1"/>
          </p:cNvSpPr>
          <p:nvPr/>
        </p:nvSpPr>
        <p:spPr bwMode="auto">
          <a:xfrm>
            <a:off x="4500563" y="32131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3" name="AutoShape 199">
            <a:extLst>
              <a:ext uri="{FF2B5EF4-FFF2-40B4-BE49-F238E27FC236}">
                <a16:creationId xmlns:a16="http://schemas.microsoft.com/office/drawing/2014/main" id="{71061EAE-F5EB-EF68-F852-34B1E1BF8D85}"/>
              </a:ext>
            </a:extLst>
          </p:cNvPr>
          <p:cNvSpPr>
            <a:spLocks noChangeArrowheads="1"/>
          </p:cNvSpPr>
          <p:nvPr/>
        </p:nvSpPr>
        <p:spPr bwMode="auto">
          <a:xfrm>
            <a:off x="4859338" y="436562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4" name="AutoShape 200">
            <a:extLst>
              <a:ext uri="{FF2B5EF4-FFF2-40B4-BE49-F238E27FC236}">
                <a16:creationId xmlns:a16="http://schemas.microsoft.com/office/drawing/2014/main" id="{3ABEA6D6-6C06-C6AD-47FA-B18704E1689F}"/>
              </a:ext>
            </a:extLst>
          </p:cNvPr>
          <p:cNvSpPr>
            <a:spLocks noChangeArrowheads="1"/>
          </p:cNvSpPr>
          <p:nvPr/>
        </p:nvSpPr>
        <p:spPr bwMode="auto">
          <a:xfrm>
            <a:off x="7019925" y="35004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5" name="AutoShape 201">
            <a:extLst>
              <a:ext uri="{FF2B5EF4-FFF2-40B4-BE49-F238E27FC236}">
                <a16:creationId xmlns:a16="http://schemas.microsoft.com/office/drawing/2014/main" id="{D5D4A9A9-5CC7-77E7-3259-549BA2099F98}"/>
              </a:ext>
            </a:extLst>
          </p:cNvPr>
          <p:cNvSpPr>
            <a:spLocks noChangeArrowheads="1"/>
          </p:cNvSpPr>
          <p:nvPr/>
        </p:nvSpPr>
        <p:spPr bwMode="auto">
          <a:xfrm>
            <a:off x="6083300" y="32845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6" name="AutoShape 202">
            <a:extLst>
              <a:ext uri="{FF2B5EF4-FFF2-40B4-BE49-F238E27FC236}">
                <a16:creationId xmlns:a16="http://schemas.microsoft.com/office/drawing/2014/main" id="{32A0DEA1-D4A0-9BC0-29DC-7EC3DB1862CA}"/>
              </a:ext>
            </a:extLst>
          </p:cNvPr>
          <p:cNvSpPr>
            <a:spLocks noChangeArrowheads="1"/>
          </p:cNvSpPr>
          <p:nvPr/>
        </p:nvSpPr>
        <p:spPr bwMode="auto">
          <a:xfrm>
            <a:off x="6227763" y="4221163"/>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7" name="AutoShape 203">
            <a:extLst>
              <a:ext uri="{FF2B5EF4-FFF2-40B4-BE49-F238E27FC236}">
                <a16:creationId xmlns:a16="http://schemas.microsoft.com/office/drawing/2014/main" id="{FCF99B61-9353-5E24-B905-C446B0A615EE}"/>
              </a:ext>
            </a:extLst>
          </p:cNvPr>
          <p:cNvSpPr>
            <a:spLocks noChangeArrowheads="1"/>
          </p:cNvSpPr>
          <p:nvPr/>
        </p:nvSpPr>
        <p:spPr bwMode="auto">
          <a:xfrm>
            <a:off x="5795963" y="45085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8" name="AutoShape 204">
            <a:extLst>
              <a:ext uri="{FF2B5EF4-FFF2-40B4-BE49-F238E27FC236}">
                <a16:creationId xmlns:a16="http://schemas.microsoft.com/office/drawing/2014/main" id="{7254D786-668D-917E-8EC9-3B6779B46294}"/>
              </a:ext>
            </a:extLst>
          </p:cNvPr>
          <p:cNvSpPr>
            <a:spLocks noChangeArrowheads="1"/>
          </p:cNvSpPr>
          <p:nvPr/>
        </p:nvSpPr>
        <p:spPr bwMode="auto">
          <a:xfrm>
            <a:off x="6443663" y="4437063"/>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79" name="AutoShape 205">
            <a:extLst>
              <a:ext uri="{FF2B5EF4-FFF2-40B4-BE49-F238E27FC236}">
                <a16:creationId xmlns:a16="http://schemas.microsoft.com/office/drawing/2014/main" id="{8308B011-7F0B-2442-782F-7764908B9E27}"/>
              </a:ext>
            </a:extLst>
          </p:cNvPr>
          <p:cNvSpPr>
            <a:spLocks noChangeArrowheads="1"/>
          </p:cNvSpPr>
          <p:nvPr/>
        </p:nvSpPr>
        <p:spPr bwMode="auto">
          <a:xfrm>
            <a:off x="7019925" y="458152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80" name="AutoShape 206">
            <a:extLst>
              <a:ext uri="{FF2B5EF4-FFF2-40B4-BE49-F238E27FC236}">
                <a16:creationId xmlns:a16="http://schemas.microsoft.com/office/drawing/2014/main" id="{043885C0-01EA-4361-EB0D-3F743E0E91D4}"/>
              </a:ext>
            </a:extLst>
          </p:cNvPr>
          <p:cNvSpPr>
            <a:spLocks noChangeArrowheads="1"/>
          </p:cNvSpPr>
          <p:nvPr/>
        </p:nvSpPr>
        <p:spPr bwMode="auto">
          <a:xfrm>
            <a:off x="7162800" y="43640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81" name="AutoShape 207">
            <a:extLst>
              <a:ext uri="{FF2B5EF4-FFF2-40B4-BE49-F238E27FC236}">
                <a16:creationId xmlns:a16="http://schemas.microsoft.com/office/drawing/2014/main" id="{50A0CC43-A094-5444-915A-5350CACFC6DA}"/>
              </a:ext>
            </a:extLst>
          </p:cNvPr>
          <p:cNvSpPr>
            <a:spLocks noChangeArrowheads="1"/>
          </p:cNvSpPr>
          <p:nvPr/>
        </p:nvSpPr>
        <p:spPr bwMode="auto">
          <a:xfrm>
            <a:off x="6299200" y="35004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82" name="AutoShape 208">
            <a:extLst>
              <a:ext uri="{FF2B5EF4-FFF2-40B4-BE49-F238E27FC236}">
                <a16:creationId xmlns:a16="http://schemas.microsoft.com/office/drawing/2014/main" id="{D4A4148F-A971-863B-16DE-BBD13D41304D}"/>
              </a:ext>
            </a:extLst>
          </p:cNvPr>
          <p:cNvSpPr>
            <a:spLocks noChangeArrowheads="1"/>
          </p:cNvSpPr>
          <p:nvPr/>
        </p:nvSpPr>
        <p:spPr bwMode="auto">
          <a:xfrm>
            <a:off x="5148263" y="4508500"/>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83" name="AutoShape 209">
            <a:extLst>
              <a:ext uri="{FF2B5EF4-FFF2-40B4-BE49-F238E27FC236}">
                <a16:creationId xmlns:a16="http://schemas.microsoft.com/office/drawing/2014/main" id="{B31908A0-5CE1-0F28-330E-712518622C8A}"/>
              </a:ext>
            </a:extLst>
          </p:cNvPr>
          <p:cNvSpPr>
            <a:spLocks noChangeArrowheads="1"/>
          </p:cNvSpPr>
          <p:nvPr/>
        </p:nvSpPr>
        <p:spPr bwMode="auto">
          <a:xfrm>
            <a:off x="6731000" y="3932238"/>
            <a:ext cx="504825" cy="144462"/>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84" name="AutoShape 210">
            <a:extLst>
              <a:ext uri="{FF2B5EF4-FFF2-40B4-BE49-F238E27FC236}">
                <a16:creationId xmlns:a16="http://schemas.microsoft.com/office/drawing/2014/main" id="{6573178E-34D1-FAE1-7A22-1F99F4322F5F}"/>
              </a:ext>
            </a:extLst>
          </p:cNvPr>
          <p:cNvSpPr>
            <a:spLocks noChangeArrowheads="1"/>
          </p:cNvSpPr>
          <p:nvPr/>
        </p:nvSpPr>
        <p:spPr bwMode="auto">
          <a:xfrm>
            <a:off x="6156325" y="393382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85" name="AutoShape 211">
            <a:extLst>
              <a:ext uri="{FF2B5EF4-FFF2-40B4-BE49-F238E27FC236}">
                <a16:creationId xmlns:a16="http://schemas.microsoft.com/office/drawing/2014/main" id="{EA21F2E8-15DA-6439-6670-3668FDAC46BE}"/>
              </a:ext>
            </a:extLst>
          </p:cNvPr>
          <p:cNvSpPr>
            <a:spLocks noChangeArrowheads="1"/>
          </p:cNvSpPr>
          <p:nvPr/>
        </p:nvSpPr>
        <p:spPr bwMode="auto">
          <a:xfrm>
            <a:off x="4572000" y="4581525"/>
            <a:ext cx="504825" cy="144463"/>
          </a:xfrm>
          <a:prstGeom prst="wave">
            <a:avLst>
              <a:gd name="adj1" fmla="val 13005"/>
              <a:gd name="adj2" fmla="val 0"/>
            </a:avLst>
          </a:prstGeom>
          <a:solidFill>
            <a:srgbClr val="99FF33"/>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9286" name="Line 213">
            <a:extLst>
              <a:ext uri="{FF2B5EF4-FFF2-40B4-BE49-F238E27FC236}">
                <a16:creationId xmlns:a16="http://schemas.microsoft.com/office/drawing/2014/main" id="{3BB01EEE-139E-6E7E-A78A-638FA7352939}"/>
              </a:ext>
            </a:extLst>
          </p:cNvPr>
          <p:cNvSpPr>
            <a:spLocks noChangeShapeType="1"/>
          </p:cNvSpPr>
          <p:nvPr/>
        </p:nvSpPr>
        <p:spPr bwMode="auto">
          <a:xfrm flipV="1">
            <a:off x="4787900" y="4652963"/>
            <a:ext cx="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87" name="Line 214">
            <a:extLst>
              <a:ext uri="{FF2B5EF4-FFF2-40B4-BE49-F238E27FC236}">
                <a16:creationId xmlns:a16="http://schemas.microsoft.com/office/drawing/2014/main" id="{0DE1152D-46F4-7F87-E0B6-882F10C9F8E6}"/>
              </a:ext>
            </a:extLst>
          </p:cNvPr>
          <p:cNvSpPr>
            <a:spLocks noChangeShapeType="1"/>
          </p:cNvSpPr>
          <p:nvPr/>
        </p:nvSpPr>
        <p:spPr bwMode="auto">
          <a:xfrm flipV="1">
            <a:off x="5076825" y="4652963"/>
            <a:ext cx="431800" cy="10080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88" name="Text Box 215">
            <a:extLst>
              <a:ext uri="{FF2B5EF4-FFF2-40B4-BE49-F238E27FC236}">
                <a16:creationId xmlns:a16="http://schemas.microsoft.com/office/drawing/2014/main" id="{932E145C-708A-94E7-BBCF-91091E45E3BB}"/>
              </a:ext>
            </a:extLst>
          </p:cNvPr>
          <p:cNvSpPr txBox="1">
            <a:spLocks noChangeArrowheads="1"/>
          </p:cNvSpPr>
          <p:nvPr/>
        </p:nvSpPr>
        <p:spPr bwMode="auto">
          <a:xfrm>
            <a:off x="3924300" y="5661025"/>
            <a:ext cx="16557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Toxic Waste</a:t>
            </a:r>
          </a:p>
        </p:txBody>
      </p:sp>
      <p:sp>
        <p:nvSpPr>
          <p:cNvPr id="9289" name="Line 216">
            <a:extLst>
              <a:ext uri="{FF2B5EF4-FFF2-40B4-BE49-F238E27FC236}">
                <a16:creationId xmlns:a16="http://schemas.microsoft.com/office/drawing/2014/main" id="{5AB99B7D-DF17-240E-7737-687B4DE24AED}"/>
              </a:ext>
            </a:extLst>
          </p:cNvPr>
          <p:cNvSpPr>
            <a:spLocks noChangeShapeType="1"/>
          </p:cNvSpPr>
          <p:nvPr/>
        </p:nvSpPr>
        <p:spPr bwMode="auto">
          <a:xfrm flipH="1" flipV="1">
            <a:off x="7740650" y="4941888"/>
            <a:ext cx="4318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90" name="Line 217">
            <a:extLst>
              <a:ext uri="{FF2B5EF4-FFF2-40B4-BE49-F238E27FC236}">
                <a16:creationId xmlns:a16="http://schemas.microsoft.com/office/drawing/2014/main" id="{6309F704-37AF-164B-136D-B8F29800FB14}"/>
              </a:ext>
            </a:extLst>
          </p:cNvPr>
          <p:cNvSpPr>
            <a:spLocks noChangeShapeType="1"/>
          </p:cNvSpPr>
          <p:nvPr/>
        </p:nvSpPr>
        <p:spPr bwMode="auto">
          <a:xfrm flipH="1" flipV="1">
            <a:off x="6948488" y="4941888"/>
            <a:ext cx="1008062"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91" name="Text Box 218">
            <a:extLst>
              <a:ext uri="{FF2B5EF4-FFF2-40B4-BE49-F238E27FC236}">
                <a16:creationId xmlns:a16="http://schemas.microsoft.com/office/drawing/2014/main" id="{65377C19-6ACF-1F50-0EF9-9E19A37E7A16}"/>
              </a:ext>
            </a:extLst>
          </p:cNvPr>
          <p:cNvSpPr txBox="1">
            <a:spLocks noChangeArrowheads="1"/>
          </p:cNvSpPr>
          <p:nvPr/>
        </p:nvSpPr>
        <p:spPr bwMode="auto">
          <a:xfrm>
            <a:off x="7092950" y="544512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GB" altLang="en-US"/>
              <a:t>Islands </a:t>
            </a:r>
          </a:p>
        </p:txBody>
      </p:sp>
      <p:sp>
        <p:nvSpPr>
          <p:cNvPr id="9292" name="Rectangle 219">
            <a:extLst>
              <a:ext uri="{FF2B5EF4-FFF2-40B4-BE49-F238E27FC236}">
                <a16:creationId xmlns:a16="http://schemas.microsoft.com/office/drawing/2014/main" id="{FB02D67D-6F07-42D3-BC9B-8BD9AC42A18D}"/>
              </a:ext>
            </a:extLst>
          </p:cNvPr>
          <p:cNvSpPr>
            <a:spLocks noChangeArrowheads="1"/>
          </p:cNvSpPr>
          <p:nvPr/>
        </p:nvSpPr>
        <p:spPr bwMode="auto">
          <a:xfrm>
            <a:off x="4140200" y="1341438"/>
            <a:ext cx="576263" cy="28733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Start</a:t>
            </a:r>
          </a:p>
        </p:txBody>
      </p:sp>
      <p:sp>
        <p:nvSpPr>
          <p:cNvPr id="9293" name="Rectangle 220">
            <a:extLst>
              <a:ext uri="{FF2B5EF4-FFF2-40B4-BE49-F238E27FC236}">
                <a16:creationId xmlns:a16="http://schemas.microsoft.com/office/drawing/2014/main" id="{CA2F5C6B-43FA-413A-16BC-381A62F4C0BD}"/>
              </a:ext>
            </a:extLst>
          </p:cNvPr>
          <p:cNvSpPr>
            <a:spLocks noChangeArrowheads="1"/>
          </p:cNvSpPr>
          <p:nvPr/>
        </p:nvSpPr>
        <p:spPr bwMode="auto">
          <a:xfrm>
            <a:off x="7380288" y="1341438"/>
            <a:ext cx="647700" cy="28733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Start</a:t>
            </a:r>
          </a:p>
        </p:txBody>
      </p:sp>
      <p:sp>
        <p:nvSpPr>
          <p:cNvPr id="9294" name="Rectangle 221">
            <a:extLst>
              <a:ext uri="{FF2B5EF4-FFF2-40B4-BE49-F238E27FC236}">
                <a16:creationId xmlns:a16="http://schemas.microsoft.com/office/drawing/2014/main" id="{1899A4EB-62B7-711B-31AC-FAC9C0023F31}"/>
              </a:ext>
            </a:extLst>
          </p:cNvPr>
          <p:cNvSpPr>
            <a:spLocks noChangeArrowheads="1"/>
          </p:cNvSpPr>
          <p:nvPr/>
        </p:nvSpPr>
        <p:spPr bwMode="auto">
          <a:xfrm>
            <a:off x="3995738" y="5157788"/>
            <a:ext cx="647700" cy="287337"/>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Finish</a:t>
            </a:r>
          </a:p>
        </p:txBody>
      </p:sp>
      <p:sp>
        <p:nvSpPr>
          <p:cNvPr id="9295" name="Rectangle 222">
            <a:extLst>
              <a:ext uri="{FF2B5EF4-FFF2-40B4-BE49-F238E27FC236}">
                <a16:creationId xmlns:a16="http://schemas.microsoft.com/office/drawing/2014/main" id="{657F373F-9200-3529-68B8-3BFCFFA92263}"/>
              </a:ext>
            </a:extLst>
          </p:cNvPr>
          <p:cNvSpPr>
            <a:spLocks noChangeArrowheads="1"/>
          </p:cNvSpPr>
          <p:nvPr/>
        </p:nvSpPr>
        <p:spPr bwMode="auto">
          <a:xfrm>
            <a:off x="8101013" y="4652963"/>
            <a:ext cx="719137" cy="360362"/>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Finish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EEAA9A95-E2DE-D76A-7E78-8CBE600FDDF6}"/>
              </a:ext>
            </a:extLst>
          </p:cNvPr>
          <p:cNvSpPr>
            <a:spLocks noGrp="1" noChangeArrowheads="1"/>
          </p:cNvSpPr>
          <p:nvPr>
            <p:ph type="title"/>
          </p:nvPr>
        </p:nvSpPr>
        <p:spPr>
          <a:xfrm>
            <a:off x="288925" y="0"/>
            <a:ext cx="8229600" cy="1143000"/>
          </a:xfrm>
        </p:spPr>
        <p:txBody>
          <a:bodyPr/>
          <a:lstStyle/>
          <a:p>
            <a:r>
              <a:rPr lang="en-GB" altLang="en-US" b="1">
                <a:latin typeface="Arial Unicode MS" panose="020B0604020202020204" pitchFamily="34" charset="-128"/>
                <a:ea typeface="Arial Unicode MS" panose="020B0604020202020204" pitchFamily="34" charset="-128"/>
                <a:cs typeface="Arial Unicode MS" panose="020B0604020202020204" pitchFamily="34" charset="-128"/>
              </a:rPr>
              <a:t>Challenge 3: Minefield </a:t>
            </a:r>
          </a:p>
        </p:txBody>
      </p:sp>
      <p:sp>
        <p:nvSpPr>
          <p:cNvPr id="10243" name="Rectangle 3">
            <a:extLst>
              <a:ext uri="{FF2B5EF4-FFF2-40B4-BE49-F238E27FC236}">
                <a16:creationId xmlns:a16="http://schemas.microsoft.com/office/drawing/2014/main" id="{5C6F1232-AFF6-EAAA-E1B7-6E981AA83107}"/>
              </a:ext>
            </a:extLst>
          </p:cNvPr>
          <p:cNvSpPr>
            <a:spLocks noGrp="1" noChangeArrowheads="1"/>
          </p:cNvSpPr>
          <p:nvPr>
            <p:ph idx="1"/>
          </p:nvPr>
        </p:nvSpPr>
        <p:spPr>
          <a:xfrm>
            <a:off x="4500563" y="1600200"/>
            <a:ext cx="4319587" cy="4495800"/>
          </a:xfrm>
        </p:spPr>
        <p:txBody>
          <a:bodyPr/>
          <a:lstStyle/>
          <a:p>
            <a:pPr>
              <a:lnSpc>
                <a:spcPct val="80000"/>
              </a:lnSpc>
            </a:pPr>
            <a:endParaRPr lang="en-GB" altLang="en-US" sz="1600" b="1"/>
          </a:p>
          <a:p>
            <a:pPr>
              <a:lnSpc>
                <a:spcPct val="80000"/>
              </a:lnSpc>
              <a:buFontTx/>
              <a:buNone/>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Equipment: Bombs (Cones), Treasure (different coloured balls), Blind Folds.</a:t>
            </a:r>
          </a:p>
          <a:p>
            <a:pPr>
              <a:lnSpc>
                <a:spcPct val="80000"/>
              </a:lnSpc>
              <a:buFontTx/>
              <a:buNone/>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Aim: To collect treasure valuing 500 thistles. Each coloured treasure has a different worth. When you have collected over 500 thistles before the other team and put them in your finish bucket.</a:t>
            </a:r>
          </a:p>
          <a:p>
            <a:pPr>
              <a:lnSpc>
                <a:spcPct val="80000"/>
              </a:lnSpc>
              <a:buFontTx/>
              <a:buNone/>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Method: Two people in each team put on blind folds and must collect treasure without hitting the bombs (black) if they hit a bomb then they drop all there treasure and must start back at the beginning. They must get the treasure into the finish bucket at the end but they are only allowed to carry one piece of treasure at a time.</a:t>
            </a:r>
          </a:p>
          <a:p>
            <a:pPr>
              <a:lnSpc>
                <a:spcPct val="80000"/>
              </a:lnSpc>
              <a:buFontTx/>
              <a:buNone/>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Variations: Complete within time restriction.</a:t>
            </a:r>
          </a:p>
          <a:p>
            <a:pPr>
              <a:lnSpc>
                <a:spcPct val="80000"/>
              </a:lnSpc>
              <a:buFontTx/>
              <a:buNone/>
            </a:pPr>
            <a:r>
              <a:rPr lang="en-GB" altLang="en-US" sz="1600">
                <a:latin typeface="Arial Unicode MS" panose="020B0604020202020204" pitchFamily="34" charset="-128"/>
                <a:ea typeface="Arial Unicode MS" panose="020B0604020202020204" pitchFamily="34" charset="-128"/>
                <a:cs typeface="Arial Unicode MS" panose="020B0604020202020204" pitchFamily="34" charset="-128"/>
              </a:rPr>
              <a:t>Safety Considerations: People must travel slowly and any objects used must be soft, in case fallen on.</a:t>
            </a:r>
          </a:p>
          <a:p>
            <a:pPr>
              <a:lnSpc>
                <a:spcPct val="80000"/>
              </a:lnSpc>
              <a:buFontTx/>
              <a:buNone/>
            </a:pPr>
            <a:endParaRPr lang="en-GB" altLang="en-US" sz="16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244" name="Rectangle 4">
            <a:extLst>
              <a:ext uri="{FF2B5EF4-FFF2-40B4-BE49-F238E27FC236}">
                <a16:creationId xmlns:a16="http://schemas.microsoft.com/office/drawing/2014/main" id="{E1EE94AD-21C8-958C-CB62-F7BA808F6967}"/>
              </a:ext>
            </a:extLst>
          </p:cNvPr>
          <p:cNvSpPr>
            <a:spLocks noChangeArrowheads="1"/>
          </p:cNvSpPr>
          <p:nvPr/>
        </p:nvSpPr>
        <p:spPr bwMode="auto">
          <a:xfrm>
            <a:off x="611188" y="1628775"/>
            <a:ext cx="1008062" cy="431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Start</a:t>
            </a:r>
          </a:p>
        </p:txBody>
      </p:sp>
      <p:sp>
        <p:nvSpPr>
          <p:cNvPr id="10245" name="Rectangle 5">
            <a:extLst>
              <a:ext uri="{FF2B5EF4-FFF2-40B4-BE49-F238E27FC236}">
                <a16:creationId xmlns:a16="http://schemas.microsoft.com/office/drawing/2014/main" id="{76ABA897-BC87-01FB-FA3A-B58FCC089CDC}"/>
              </a:ext>
            </a:extLst>
          </p:cNvPr>
          <p:cNvSpPr>
            <a:spLocks noChangeArrowheads="1"/>
          </p:cNvSpPr>
          <p:nvPr/>
        </p:nvSpPr>
        <p:spPr bwMode="auto">
          <a:xfrm>
            <a:off x="2916238" y="1557338"/>
            <a:ext cx="1150937" cy="503237"/>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Start</a:t>
            </a:r>
          </a:p>
        </p:txBody>
      </p:sp>
      <p:sp>
        <p:nvSpPr>
          <p:cNvPr id="10246" name="Oval 7">
            <a:extLst>
              <a:ext uri="{FF2B5EF4-FFF2-40B4-BE49-F238E27FC236}">
                <a16:creationId xmlns:a16="http://schemas.microsoft.com/office/drawing/2014/main" id="{7E57CDA4-A4EF-6CCD-4ADD-57CFDC332574}"/>
              </a:ext>
            </a:extLst>
          </p:cNvPr>
          <p:cNvSpPr>
            <a:spLocks noChangeArrowheads="1"/>
          </p:cNvSpPr>
          <p:nvPr/>
        </p:nvSpPr>
        <p:spPr bwMode="auto">
          <a:xfrm>
            <a:off x="684213" y="5013325"/>
            <a:ext cx="719137"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finish</a:t>
            </a:r>
          </a:p>
        </p:txBody>
      </p:sp>
      <p:sp>
        <p:nvSpPr>
          <p:cNvPr id="10247" name="Oval 8">
            <a:extLst>
              <a:ext uri="{FF2B5EF4-FFF2-40B4-BE49-F238E27FC236}">
                <a16:creationId xmlns:a16="http://schemas.microsoft.com/office/drawing/2014/main" id="{66FC641C-6B73-6483-BC5F-379A0843F54E}"/>
              </a:ext>
            </a:extLst>
          </p:cNvPr>
          <p:cNvSpPr>
            <a:spLocks noChangeArrowheads="1"/>
          </p:cNvSpPr>
          <p:nvPr/>
        </p:nvSpPr>
        <p:spPr bwMode="auto">
          <a:xfrm>
            <a:off x="3132138" y="5013325"/>
            <a:ext cx="719137" cy="5762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GB" altLang="en-US"/>
              <a:t>finish</a:t>
            </a:r>
          </a:p>
        </p:txBody>
      </p:sp>
      <p:sp>
        <p:nvSpPr>
          <p:cNvPr id="10248" name="Oval 9">
            <a:extLst>
              <a:ext uri="{FF2B5EF4-FFF2-40B4-BE49-F238E27FC236}">
                <a16:creationId xmlns:a16="http://schemas.microsoft.com/office/drawing/2014/main" id="{732D6381-BE17-305F-51F8-933949CA2BC6}"/>
              </a:ext>
            </a:extLst>
          </p:cNvPr>
          <p:cNvSpPr>
            <a:spLocks noChangeArrowheads="1"/>
          </p:cNvSpPr>
          <p:nvPr/>
        </p:nvSpPr>
        <p:spPr bwMode="auto">
          <a:xfrm>
            <a:off x="1476375" y="2565400"/>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49" name="Oval 11">
            <a:extLst>
              <a:ext uri="{FF2B5EF4-FFF2-40B4-BE49-F238E27FC236}">
                <a16:creationId xmlns:a16="http://schemas.microsoft.com/office/drawing/2014/main" id="{731A407D-4E4C-6435-80B9-46C43F4DABC8}"/>
              </a:ext>
            </a:extLst>
          </p:cNvPr>
          <p:cNvSpPr>
            <a:spLocks noChangeArrowheads="1"/>
          </p:cNvSpPr>
          <p:nvPr/>
        </p:nvSpPr>
        <p:spPr bwMode="auto">
          <a:xfrm>
            <a:off x="755650" y="2349500"/>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0" name="Oval 12">
            <a:extLst>
              <a:ext uri="{FF2B5EF4-FFF2-40B4-BE49-F238E27FC236}">
                <a16:creationId xmlns:a16="http://schemas.microsoft.com/office/drawing/2014/main" id="{397E5160-1B57-9C1C-8F26-59B429564212}"/>
              </a:ext>
            </a:extLst>
          </p:cNvPr>
          <p:cNvSpPr>
            <a:spLocks noChangeArrowheads="1"/>
          </p:cNvSpPr>
          <p:nvPr/>
        </p:nvSpPr>
        <p:spPr bwMode="auto">
          <a:xfrm>
            <a:off x="1908175" y="2349500"/>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1" name="Oval 13">
            <a:extLst>
              <a:ext uri="{FF2B5EF4-FFF2-40B4-BE49-F238E27FC236}">
                <a16:creationId xmlns:a16="http://schemas.microsoft.com/office/drawing/2014/main" id="{05269A5D-BAAC-A504-1E4A-D34B4E47E651}"/>
              </a:ext>
            </a:extLst>
          </p:cNvPr>
          <p:cNvSpPr>
            <a:spLocks noChangeArrowheads="1"/>
          </p:cNvSpPr>
          <p:nvPr/>
        </p:nvSpPr>
        <p:spPr bwMode="auto">
          <a:xfrm>
            <a:off x="2700338" y="2636838"/>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2" name="Oval 14">
            <a:extLst>
              <a:ext uri="{FF2B5EF4-FFF2-40B4-BE49-F238E27FC236}">
                <a16:creationId xmlns:a16="http://schemas.microsoft.com/office/drawing/2014/main" id="{DC043020-4DF5-3B39-EBF2-70093F6E71FB}"/>
              </a:ext>
            </a:extLst>
          </p:cNvPr>
          <p:cNvSpPr>
            <a:spLocks noChangeArrowheads="1"/>
          </p:cNvSpPr>
          <p:nvPr/>
        </p:nvSpPr>
        <p:spPr bwMode="auto">
          <a:xfrm>
            <a:off x="3276600" y="2420938"/>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3" name="Oval 15">
            <a:extLst>
              <a:ext uri="{FF2B5EF4-FFF2-40B4-BE49-F238E27FC236}">
                <a16:creationId xmlns:a16="http://schemas.microsoft.com/office/drawing/2014/main" id="{F9E8120E-04CC-D6C8-CABA-BF740DB6E6FA}"/>
              </a:ext>
            </a:extLst>
          </p:cNvPr>
          <p:cNvSpPr>
            <a:spLocks noChangeArrowheads="1"/>
          </p:cNvSpPr>
          <p:nvPr/>
        </p:nvSpPr>
        <p:spPr bwMode="auto">
          <a:xfrm>
            <a:off x="900113" y="2781300"/>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4" name="Oval 16">
            <a:extLst>
              <a:ext uri="{FF2B5EF4-FFF2-40B4-BE49-F238E27FC236}">
                <a16:creationId xmlns:a16="http://schemas.microsoft.com/office/drawing/2014/main" id="{E3C9CB99-C1EB-AD6D-D536-29101B7F2623}"/>
              </a:ext>
            </a:extLst>
          </p:cNvPr>
          <p:cNvSpPr>
            <a:spLocks noChangeArrowheads="1"/>
          </p:cNvSpPr>
          <p:nvPr/>
        </p:nvSpPr>
        <p:spPr bwMode="auto">
          <a:xfrm>
            <a:off x="323850" y="2997200"/>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5" name="Oval 17">
            <a:extLst>
              <a:ext uri="{FF2B5EF4-FFF2-40B4-BE49-F238E27FC236}">
                <a16:creationId xmlns:a16="http://schemas.microsoft.com/office/drawing/2014/main" id="{383298AB-307F-1752-FAD7-B06858E0DE0D}"/>
              </a:ext>
            </a:extLst>
          </p:cNvPr>
          <p:cNvSpPr>
            <a:spLocks noChangeArrowheads="1"/>
          </p:cNvSpPr>
          <p:nvPr/>
        </p:nvSpPr>
        <p:spPr bwMode="auto">
          <a:xfrm>
            <a:off x="3635375" y="2708275"/>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6" name="Oval 18">
            <a:extLst>
              <a:ext uri="{FF2B5EF4-FFF2-40B4-BE49-F238E27FC236}">
                <a16:creationId xmlns:a16="http://schemas.microsoft.com/office/drawing/2014/main" id="{44EDDC4D-3FE1-2396-3FDE-9BC1DE1DFF73}"/>
              </a:ext>
            </a:extLst>
          </p:cNvPr>
          <p:cNvSpPr>
            <a:spLocks noChangeArrowheads="1"/>
          </p:cNvSpPr>
          <p:nvPr/>
        </p:nvSpPr>
        <p:spPr bwMode="auto">
          <a:xfrm>
            <a:off x="3995738" y="2997200"/>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7" name="Oval 19">
            <a:extLst>
              <a:ext uri="{FF2B5EF4-FFF2-40B4-BE49-F238E27FC236}">
                <a16:creationId xmlns:a16="http://schemas.microsoft.com/office/drawing/2014/main" id="{A4AEBA66-DB91-6F12-F038-A8B25628EF90}"/>
              </a:ext>
            </a:extLst>
          </p:cNvPr>
          <p:cNvSpPr>
            <a:spLocks noChangeArrowheads="1"/>
          </p:cNvSpPr>
          <p:nvPr/>
        </p:nvSpPr>
        <p:spPr bwMode="auto">
          <a:xfrm>
            <a:off x="611188" y="3068638"/>
            <a:ext cx="215900"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8" name="Oval 20">
            <a:extLst>
              <a:ext uri="{FF2B5EF4-FFF2-40B4-BE49-F238E27FC236}">
                <a16:creationId xmlns:a16="http://schemas.microsoft.com/office/drawing/2014/main" id="{C83E97B5-7400-CF55-EF0A-6A3B0A989428}"/>
              </a:ext>
            </a:extLst>
          </p:cNvPr>
          <p:cNvSpPr>
            <a:spLocks noChangeArrowheads="1"/>
          </p:cNvSpPr>
          <p:nvPr/>
        </p:nvSpPr>
        <p:spPr bwMode="auto">
          <a:xfrm>
            <a:off x="2051050" y="328453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59" name="Oval 21">
            <a:extLst>
              <a:ext uri="{FF2B5EF4-FFF2-40B4-BE49-F238E27FC236}">
                <a16:creationId xmlns:a16="http://schemas.microsoft.com/office/drawing/2014/main" id="{AA9AEF5C-2FD9-6E0D-7710-775563C92C17}"/>
              </a:ext>
            </a:extLst>
          </p:cNvPr>
          <p:cNvSpPr>
            <a:spLocks noChangeArrowheads="1"/>
          </p:cNvSpPr>
          <p:nvPr/>
        </p:nvSpPr>
        <p:spPr bwMode="auto">
          <a:xfrm>
            <a:off x="1258888" y="2852738"/>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0" name="Oval 22">
            <a:extLst>
              <a:ext uri="{FF2B5EF4-FFF2-40B4-BE49-F238E27FC236}">
                <a16:creationId xmlns:a16="http://schemas.microsoft.com/office/drawing/2014/main" id="{ACD41829-0039-75C5-7A93-1013B2B66EFB}"/>
              </a:ext>
            </a:extLst>
          </p:cNvPr>
          <p:cNvSpPr>
            <a:spLocks noChangeArrowheads="1"/>
          </p:cNvSpPr>
          <p:nvPr/>
        </p:nvSpPr>
        <p:spPr bwMode="auto">
          <a:xfrm>
            <a:off x="2627313" y="2997200"/>
            <a:ext cx="215900"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1" name="Oval 23">
            <a:extLst>
              <a:ext uri="{FF2B5EF4-FFF2-40B4-BE49-F238E27FC236}">
                <a16:creationId xmlns:a16="http://schemas.microsoft.com/office/drawing/2014/main" id="{1F1B4308-4EEB-030D-0D43-8EFEDBB58527}"/>
              </a:ext>
            </a:extLst>
          </p:cNvPr>
          <p:cNvSpPr>
            <a:spLocks noChangeArrowheads="1"/>
          </p:cNvSpPr>
          <p:nvPr/>
        </p:nvSpPr>
        <p:spPr bwMode="auto">
          <a:xfrm>
            <a:off x="2268538" y="2636838"/>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2" name="Oval 24">
            <a:extLst>
              <a:ext uri="{FF2B5EF4-FFF2-40B4-BE49-F238E27FC236}">
                <a16:creationId xmlns:a16="http://schemas.microsoft.com/office/drawing/2014/main" id="{B0C586AF-1AEB-0B19-6E7B-34CB90B4FF28}"/>
              </a:ext>
            </a:extLst>
          </p:cNvPr>
          <p:cNvSpPr>
            <a:spLocks noChangeArrowheads="1"/>
          </p:cNvSpPr>
          <p:nvPr/>
        </p:nvSpPr>
        <p:spPr bwMode="auto">
          <a:xfrm>
            <a:off x="1619250" y="299720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3" name="Oval 25">
            <a:extLst>
              <a:ext uri="{FF2B5EF4-FFF2-40B4-BE49-F238E27FC236}">
                <a16:creationId xmlns:a16="http://schemas.microsoft.com/office/drawing/2014/main" id="{5B4609D5-B354-FD50-AC48-938E11871842}"/>
              </a:ext>
            </a:extLst>
          </p:cNvPr>
          <p:cNvSpPr>
            <a:spLocks noChangeArrowheads="1"/>
          </p:cNvSpPr>
          <p:nvPr/>
        </p:nvSpPr>
        <p:spPr bwMode="auto">
          <a:xfrm>
            <a:off x="3203575" y="2924175"/>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4" name="Oval 26">
            <a:extLst>
              <a:ext uri="{FF2B5EF4-FFF2-40B4-BE49-F238E27FC236}">
                <a16:creationId xmlns:a16="http://schemas.microsoft.com/office/drawing/2014/main" id="{B35A630E-7C5B-2B21-1092-704DC867F57A}"/>
              </a:ext>
            </a:extLst>
          </p:cNvPr>
          <p:cNvSpPr>
            <a:spLocks noChangeArrowheads="1"/>
          </p:cNvSpPr>
          <p:nvPr/>
        </p:nvSpPr>
        <p:spPr bwMode="auto">
          <a:xfrm>
            <a:off x="3635375" y="3284538"/>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5" name="Oval 27">
            <a:extLst>
              <a:ext uri="{FF2B5EF4-FFF2-40B4-BE49-F238E27FC236}">
                <a16:creationId xmlns:a16="http://schemas.microsoft.com/office/drawing/2014/main" id="{22002AF3-6F22-D7F5-4D7F-FD636BDA777D}"/>
              </a:ext>
            </a:extLst>
          </p:cNvPr>
          <p:cNvSpPr>
            <a:spLocks noChangeArrowheads="1"/>
          </p:cNvSpPr>
          <p:nvPr/>
        </p:nvSpPr>
        <p:spPr bwMode="auto">
          <a:xfrm>
            <a:off x="1692275" y="2781300"/>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6" name="Oval 28">
            <a:extLst>
              <a:ext uri="{FF2B5EF4-FFF2-40B4-BE49-F238E27FC236}">
                <a16:creationId xmlns:a16="http://schemas.microsoft.com/office/drawing/2014/main" id="{7985E852-DA90-F692-8EB1-750A9CD30228}"/>
              </a:ext>
            </a:extLst>
          </p:cNvPr>
          <p:cNvSpPr>
            <a:spLocks noChangeArrowheads="1"/>
          </p:cNvSpPr>
          <p:nvPr/>
        </p:nvSpPr>
        <p:spPr bwMode="auto">
          <a:xfrm>
            <a:off x="1908175" y="2997200"/>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7" name="Oval 29">
            <a:extLst>
              <a:ext uri="{FF2B5EF4-FFF2-40B4-BE49-F238E27FC236}">
                <a16:creationId xmlns:a16="http://schemas.microsoft.com/office/drawing/2014/main" id="{9639C332-BCDA-7B84-5FE4-CFAC7B1AF580}"/>
              </a:ext>
            </a:extLst>
          </p:cNvPr>
          <p:cNvSpPr>
            <a:spLocks noChangeArrowheads="1"/>
          </p:cNvSpPr>
          <p:nvPr/>
        </p:nvSpPr>
        <p:spPr bwMode="auto">
          <a:xfrm>
            <a:off x="323850" y="3429000"/>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8" name="Oval 30">
            <a:extLst>
              <a:ext uri="{FF2B5EF4-FFF2-40B4-BE49-F238E27FC236}">
                <a16:creationId xmlns:a16="http://schemas.microsoft.com/office/drawing/2014/main" id="{0DDF62E8-52A5-3138-862F-2625BB100A7D}"/>
              </a:ext>
            </a:extLst>
          </p:cNvPr>
          <p:cNvSpPr>
            <a:spLocks noChangeArrowheads="1"/>
          </p:cNvSpPr>
          <p:nvPr/>
        </p:nvSpPr>
        <p:spPr bwMode="auto">
          <a:xfrm>
            <a:off x="1042988" y="3141663"/>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69" name="Oval 31">
            <a:extLst>
              <a:ext uri="{FF2B5EF4-FFF2-40B4-BE49-F238E27FC236}">
                <a16:creationId xmlns:a16="http://schemas.microsoft.com/office/drawing/2014/main" id="{C83DC216-D08B-2B53-653D-F22C9B92F4E0}"/>
              </a:ext>
            </a:extLst>
          </p:cNvPr>
          <p:cNvSpPr>
            <a:spLocks noChangeArrowheads="1"/>
          </p:cNvSpPr>
          <p:nvPr/>
        </p:nvSpPr>
        <p:spPr bwMode="auto">
          <a:xfrm>
            <a:off x="2916238" y="3213100"/>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0" name="Oval 32">
            <a:extLst>
              <a:ext uri="{FF2B5EF4-FFF2-40B4-BE49-F238E27FC236}">
                <a16:creationId xmlns:a16="http://schemas.microsoft.com/office/drawing/2014/main" id="{8645E9CB-9244-ECB9-950D-5FFE0DD16FBD}"/>
              </a:ext>
            </a:extLst>
          </p:cNvPr>
          <p:cNvSpPr>
            <a:spLocks noChangeArrowheads="1"/>
          </p:cNvSpPr>
          <p:nvPr/>
        </p:nvSpPr>
        <p:spPr bwMode="auto">
          <a:xfrm>
            <a:off x="1331913" y="3284538"/>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1" name="Oval 33">
            <a:extLst>
              <a:ext uri="{FF2B5EF4-FFF2-40B4-BE49-F238E27FC236}">
                <a16:creationId xmlns:a16="http://schemas.microsoft.com/office/drawing/2014/main" id="{A56105E0-8664-8CB1-9CC0-C7A12855417E}"/>
              </a:ext>
            </a:extLst>
          </p:cNvPr>
          <p:cNvSpPr>
            <a:spLocks noChangeArrowheads="1"/>
          </p:cNvSpPr>
          <p:nvPr/>
        </p:nvSpPr>
        <p:spPr bwMode="auto">
          <a:xfrm>
            <a:off x="3276600" y="3429000"/>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2" name="Oval 34">
            <a:extLst>
              <a:ext uri="{FF2B5EF4-FFF2-40B4-BE49-F238E27FC236}">
                <a16:creationId xmlns:a16="http://schemas.microsoft.com/office/drawing/2014/main" id="{5634AA2C-8969-AA62-CEC0-320AF0EACB84}"/>
              </a:ext>
            </a:extLst>
          </p:cNvPr>
          <p:cNvSpPr>
            <a:spLocks noChangeArrowheads="1"/>
          </p:cNvSpPr>
          <p:nvPr/>
        </p:nvSpPr>
        <p:spPr bwMode="auto">
          <a:xfrm>
            <a:off x="3924300" y="3500438"/>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3" name="Oval 35">
            <a:extLst>
              <a:ext uri="{FF2B5EF4-FFF2-40B4-BE49-F238E27FC236}">
                <a16:creationId xmlns:a16="http://schemas.microsoft.com/office/drawing/2014/main" id="{8DAA39C7-1DDD-6F69-4E54-94270360E383}"/>
              </a:ext>
            </a:extLst>
          </p:cNvPr>
          <p:cNvSpPr>
            <a:spLocks noChangeArrowheads="1"/>
          </p:cNvSpPr>
          <p:nvPr/>
        </p:nvSpPr>
        <p:spPr bwMode="auto">
          <a:xfrm>
            <a:off x="971550" y="3500438"/>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4" name="Oval 36">
            <a:extLst>
              <a:ext uri="{FF2B5EF4-FFF2-40B4-BE49-F238E27FC236}">
                <a16:creationId xmlns:a16="http://schemas.microsoft.com/office/drawing/2014/main" id="{A42FDE94-A881-720D-10DF-50B66B3660A9}"/>
              </a:ext>
            </a:extLst>
          </p:cNvPr>
          <p:cNvSpPr>
            <a:spLocks noChangeArrowheads="1"/>
          </p:cNvSpPr>
          <p:nvPr/>
        </p:nvSpPr>
        <p:spPr bwMode="auto">
          <a:xfrm>
            <a:off x="2195513" y="2997200"/>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5" name="Oval 37">
            <a:extLst>
              <a:ext uri="{FF2B5EF4-FFF2-40B4-BE49-F238E27FC236}">
                <a16:creationId xmlns:a16="http://schemas.microsoft.com/office/drawing/2014/main" id="{3526EB3F-9869-5420-8C61-0F293753044F}"/>
              </a:ext>
            </a:extLst>
          </p:cNvPr>
          <p:cNvSpPr>
            <a:spLocks noChangeArrowheads="1"/>
          </p:cNvSpPr>
          <p:nvPr/>
        </p:nvSpPr>
        <p:spPr bwMode="auto">
          <a:xfrm>
            <a:off x="1619250" y="335756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6" name="Oval 38">
            <a:extLst>
              <a:ext uri="{FF2B5EF4-FFF2-40B4-BE49-F238E27FC236}">
                <a16:creationId xmlns:a16="http://schemas.microsoft.com/office/drawing/2014/main" id="{1C383E2B-CD0A-AA22-F506-17E56761DF47}"/>
              </a:ext>
            </a:extLst>
          </p:cNvPr>
          <p:cNvSpPr>
            <a:spLocks noChangeArrowheads="1"/>
          </p:cNvSpPr>
          <p:nvPr/>
        </p:nvSpPr>
        <p:spPr bwMode="auto">
          <a:xfrm>
            <a:off x="2555875" y="3429000"/>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7" name="Oval 39">
            <a:extLst>
              <a:ext uri="{FF2B5EF4-FFF2-40B4-BE49-F238E27FC236}">
                <a16:creationId xmlns:a16="http://schemas.microsoft.com/office/drawing/2014/main" id="{2AE34DAC-9E4B-0338-0788-7CAD2C88CC03}"/>
              </a:ext>
            </a:extLst>
          </p:cNvPr>
          <p:cNvSpPr>
            <a:spLocks noChangeArrowheads="1"/>
          </p:cNvSpPr>
          <p:nvPr/>
        </p:nvSpPr>
        <p:spPr bwMode="auto">
          <a:xfrm>
            <a:off x="3563938" y="3716338"/>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8" name="Oval 40">
            <a:extLst>
              <a:ext uri="{FF2B5EF4-FFF2-40B4-BE49-F238E27FC236}">
                <a16:creationId xmlns:a16="http://schemas.microsoft.com/office/drawing/2014/main" id="{FF01055E-7C4E-B797-6E65-2010B2D4580B}"/>
              </a:ext>
            </a:extLst>
          </p:cNvPr>
          <p:cNvSpPr>
            <a:spLocks noChangeArrowheads="1"/>
          </p:cNvSpPr>
          <p:nvPr/>
        </p:nvSpPr>
        <p:spPr bwMode="auto">
          <a:xfrm>
            <a:off x="2987675" y="3644900"/>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79" name="Oval 41">
            <a:extLst>
              <a:ext uri="{FF2B5EF4-FFF2-40B4-BE49-F238E27FC236}">
                <a16:creationId xmlns:a16="http://schemas.microsoft.com/office/drawing/2014/main" id="{22757F5C-5FAE-8C56-1A98-06E1527A74FA}"/>
              </a:ext>
            </a:extLst>
          </p:cNvPr>
          <p:cNvSpPr>
            <a:spLocks noChangeArrowheads="1"/>
          </p:cNvSpPr>
          <p:nvPr/>
        </p:nvSpPr>
        <p:spPr bwMode="auto">
          <a:xfrm>
            <a:off x="1979613" y="3716338"/>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0" name="Oval 42">
            <a:extLst>
              <a:ext uri="{FF2B5EF4-FFF2-40B4-BE49-F238E27FC236}">
                <a16:creationId xmlns:a16="http://schemas.microsoft.com/office/drawing/2014/main" id="{4CAE390E-2380-528C-7038-5AFA783CF1B6}"/>
              </a:ext>
            </a:extLst>
          </p:cNvPr>
          <p:cNvSpPr>
            <a:spLocks noChangeArrowheads="1"/>
          </p:cNvSpPr>
          <p:nvPr/>
        </p:nvSpPr>
        <p:spPr bwMode="auto">
          <a:xfrm>
            <a:off x="3276600" y="4005263"/>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1" name="Oval 43">
            <a:extLst>
              <a:ext uri="{FF2B5EF4-FFF2-40B4-BE49-F238E27FC236}">
                <a16:creationId xmlns:a16="http://schemas.microsoft.com/office/drawing/2014/main" id="{39E4570E-FD59-FDA7-C57B-74ED96D8E64B}"/>
              </a:ext>
            </a:extLst>
          </p:cNvPr>
          <p:cNvSpPr>
            <a:spLocks noChangeArrowheads="1"/>
          </p:cNvSpPr>
          <p:nvPr/>
        </p:nvSpPr>
        <p:spPr bwMode="auto">
          <a:xfrm>
            <a:off x="684213" y="3789363"/>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2" name="Oval 44">
            <a:extLst>
              <a:ext uri="{FF2B5EF4-FFF2-40B4-BE49-F238E27FC236}">
                <a16:creationId xmlns:a16="http://schemas.microsoft.com/office/drawing/2014/main" id="{98F688A4-4F32-63DF-2F11-1BE7EE91AC01}"/>
              </a:ext>
            </a:extLst>
          </p:cNvPr>
          <p:cNvSpPr>
            <a:spLocks noChangeArrowheads="1"/>
          </p:cNvSpPr>
          <p:nvPr/>
        </p:nvSpPr>
        <p:spPr bwMode="auto">
          <a:xfrm>
            <a:off x="395288" y="3789363"/>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3" name="Oval 45">
            <a:extLst>
              <a:ext uri="{FF2B5EF4-FFF2-40B4-BE49-F238E27FC236}">
                <a16:creationId xmlns:a16="http://schemas.microsoft.com/office/drawing/2014/main" id="{63249F3C-D56A-23ED-A787-656B7677A696}"/>
              </a:ext>
            </a:extLst>
          </p:cNvPr>
          <p:cNvSpPr>
            <a:spLocks noChangeArrowheads="1"/>
          </p:cNvSpPr>
          <p:nvPr/>
        </p:nvSpPr>
        <p:spPr bwMode="auto">
          <a:xfrm>
            <a:off x="1331913" y="3789363"/>
            <a:ext cx="215900"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4" name="Oval 46">
            <a:extLst>
              <a:ext uri="{FF2B5EF4-FFF2-40B4-BE49-F238E27FC236}">
                <a16:creationId xmlns:a16="http://schemas.microsoft.com/office/drawing/2014/main" id="{770EF291-0C0F-E2B9-3AA4-5BB841F23389}"/>
              </a:ext>
            </a:extLst>
          </p:cNvPr>
          <p:cNvSpPr>
            <a:spLocks noChangeArrowheads="1"/>
          </p:cNvSpPr>
          <p:nvPr/>
        </p:nvSpPr>
        <p:spPr bwMode="auto">
          <a:xfrm>
            <a:off x="1763713" y="3933825"/>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5" name="Oval 47">
            <a:extLst>
              <a:ext uri="{FF2B5EF4-FFF2-40B4-BE49-F238E27FC236}">
                <a16:creationId xmlns:a16="http://schemas.microsoft.com/office/drawing/2014/main" id="{6B6CFD38-1DDC-F8E5-B6DD-F93FB4150C98}"/>
              </a:ext>
            </a:extLst>
          </p:cNvPr>
          <p:cNvSpPr>
            <a:spLocks noChangeArrowheads="1"/>
          </p:cNvSpPr>
          <p:nvPr/>
        </p:nvSpPr>
        <p:spPr bwMode="auto">
          <a:xfrm>
            <a:off x="2339975" y="3716338"/>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6" name="Oval 48">
            <a:extLst>
              <a:ext uri="{FF2B5EF4-FFF2-40B4-BE49-F238E27FC236}">
                <a16:creationId xmlns:a16="http://schemas.microsoft.com/office/drawing/2014/main" id="{9CBF273E-CA63-37B9-7356-883F6D0B3482}"/>
              </a:ext>
            </a:extLst>
          </p:cNvPr>
          <p:cNvSpPr>
            <a:spLocks noChangeArrowheads="1"/>
          </p:cNvSpPr>
          <p:nvPr/>
        </p:nvSpPr>
        <p:spPr bwMode="auto">
          <a:xfrm>
            <a:off x="2771775" y="386080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7" name="Oval 49">
            <a:extLst>
              <a:ext uri="{FF2B5EF4-FFF2-40B4-BE49-F238E27FC236}">
                <a16:creationId xmlns:a16="http://schemas.microsoft.com/office/drawing/2014/main" id="{4E6AF1F2-89EE-ED5E-6865-9D6B4D2ECF7E}"/>
              </a:ext>
            </a:extLst>
          </p:cNvPr>
          <p:cNvSpPr>
            <a:spLocks noChangeArrowheads="1"/>
          </p:cNvSpPr>
          <p:nvPr/>
        </p:nvSpPr>
        <p:spPr bwMode="auto">
          <a:xfrm>
            <a:off x="3851275" y="3789363"/>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8" name="Oval 50">
            <a:extLst>
              <a:ext uri="{FF2B5EF4-FFF2-40B4-BE49-F238E27FC236}">
                <a16:creationId xmlns:a16="http://schemas.microsoft.com/office/drawing/2014/main" id="{645F85E5-1D3D-5DF6-D1D0-E9B12E8A7D14}"/>
              </a:ext>
            </a:extLst>
          </p:cNvPr>
          <p:cNvSpPr>
            <a:spLocks noChangeArrowheads="1"/>
          </p:cNvSpPr>
          <p:nvPr/>
        </p:nvSpPr>
        <p:spPr bwMode="auto">
          <a:xfrm>
            <a:off x="3708400" y="4149725"/>
            <a:ext cx="215900"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89" name="Oval 51">
            <a:extLst>
              <a:ext uri="{FF2B5EF4-FFF2-40B4-BE49-F238E27FC236}">
                <a16:creationId xmlns:a16="http://schemas.microsoft.com/office/drawing/2014/main" id="{DC1DE957-E898-E1B5-79AD-83A02DEDA512}"/>
              </a:ext>
            </a:extLst>
          </p:cNvPr>
          <p:cNvSpPr>
            <a:spLocks noChangeArrowheads="1"/>
          </p:cNvSpPr>
          <p:nvPr/>
        </p:nvSpPr>
        <p:spPr bwMode="auto">
          <a:xfrm>
            <a:off x="971550" y="3933825"/>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0" name="Oval 52">
            <a:extLst>
              <a:ext uri="{FF2B5EF4-FFF2-40B4-BE49-F238E27FC236}">
                <a16:creationId xmlns:a16="http://schemas.microsoft.com/office/drawing/2014/main" id="{96D5F88F-3835-B368-6280-46C7F54ACEF5}"/>
              </a:ext>
            </a:extLst>
          </p:cNvPr>
          <p:cNvSpPr>
            <a:spLocks noChangeArrowheads="1"/>
          </p:cNvSpPr>
          <p:nvPr/>
        </p:nvSpPr>
        <p:spPr bwMode="auto">
          <a:xfrm>
            <a:off x="395288" y="4365625"/>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1" name="Oval 53">
            <a:extLst>
              <a:ext uri="{FF2B5EF4-FFF2-40B4-BE49-F238E27FC236}">
                <a16:creationId xmlns:a16="http://schemas.microsoft.com/office/drawing/2014/main" id="{718AC0B5-62D5-8220-FD8F-718BDB588B9A}"/>
              </a:ext>
            </a:extLst>
          </p:cNvPr>
          <p:cNvSpPr>
            <a:spLocks noChangeArrowheads="1"/>
          </p:cNvSpPr>
          <p:nvPr/>
        </p:nvSpPr>
        <p:spPr bwMode="auto">
          <a:xfrm>
            <a:off x="827088" y="4221163"/>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2" name="Oval 54">
            <a:extLst>
              <a:ext uri="{FF2B5EF4-FFF2-40B4-BE49-F238E27FC236}">
                <a16:creationId xmlns:a16="http://schemas.microsoft.com/office/drawing/2014/main" id="{1D141709-BA37-9D6C-7AB5-9B53E3CFAFB0}"/>
              </a:ext>
            </a:extLst>
          </p:cNvPr>
          <p:cNvSpPr>
            <a:spLocks noChangeArrowheads="1"/>
          </p:cNvSpPr>
          <p:nvPr/>
        </p:nvSpPr>
        <p:spPr bwMode="auto">
          <a:xfrm>
            <a:off x="1258888" y="4076700"/>
            <a:ext cx="215900"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3" name="Oval 55">
            <a:extLst>
              <a:ext uri="{FF2B5EF4-FFF2-40B4-BE49-F238E27FC236}">
                <a16:creationId xmlns:a16="http://schemas.microsoft.com/office/drawing/2014/main" id="{0422466C-4E14-CC22-F4B9-93F6BEB3D4F4}"/>
              </a:ext>
            </a:extLst>
          </p:cNvPr>
          <p:cNvSpPr>
            <a:spLocks noChangeArrowheads="1"/>
          </p:cNvSpPr>
          <p:nvPr/>
        </p:nvSpPr>
        <p:spPr bwMode="auto">
          <a:xfrm>
            <a:off x="1692275" y="4292600"/>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4" name="Oval 56">
            <a:extLst>
              <a:ext uri="{FF2B5EF4-FFF2-40B4-BE49-F238E27FC236}">
                <a16:creationId xmlns:a16="http://schemas.microsoft.com/office/drawing/2014/main" id="{C02E9ACD-1370-13ED-B9E4-60514DC62A29}"/>
              </a:ext>
            </a:extLst>
          </p:cNvPr>
          <p:cNvSpPr>
            <a:spLocks noChangeArrowheads="1"/>
          </p:cNvSpPr>
          <p:nvPr/>
        </p:nvSpPr>
        <p:spPr bwMode="auto">
          <a:xfrm>
            <a:off x="2268538" y="4076700"/>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5" name="Oval 57">
            <a:extLst>
              <a:ext uri="{FF2B5EF4-FFF2-40B4-BE49-F238E27FC236}">
                <a16:creationId xmlns:a16="http://schemas.microsoft.com/office/drawing/2014/main" id="{77DFD6E4-E27C-C94D-CA6C-2CF52EE1E335}"/>
              </a:ext>
            </a:extLst>
          </p:cNvPr>
          <p:cNvSpPr>
            <a:spLocks noChangeArrowheads="1"/>
          </p:cNvSpPr>
          <p:nvPr/>
        </p:nvSpPr>
        <p:spPr bwMode="auto">
          <a:xfrm>
            <a:off x="2987675" y="4149725"/>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6" name="Oval 58">
            <a:extLst>
              <a:ext uri="{FF2B5EF4-FFF2-40B4-BE49-F238E27FC236}">
                <a16:creationId xmlns:a16="http://schemas.microsoft.com/office/drawing/2014/main" id="{752F42CE-25BE-B1CD-661A-5061E686901E}"/>
              </a:ext>
            </a:extLst>
          </p:cNvPr>
          <p:cNvSpPr>
            <a:spLocks noChangeArrowheads="1"/>
          </p:cNvSpPr>
          <p:nvPr/>
        </p:nvSpPr>
        <p:spPr bwMode="auto">
          <a:xfrm>
            <a:off x="3348038" y="4365625"/>
            <a:ext cx="215900"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7" name="Oval 59">
            <a:extLst>
              <a:ext uri="{FF2B5EF4-FFF2-40B4-BE49-F238E27FC236}">
                <a16:creationId xmlns:a16="http://schemas.microsoft.com/office/drawing/2014/main" id="{F1058D6A-FC3A-F009-1C0B-49595D764FC5}"/>
              </a:ext>
            </a:extLst>
          </p:cNvPr>
          <p:cNvSpPr>
            <a:spLocks noChangeArrowheads="1"/>
          </p:cNvSpPr>
          <p:nvPr/>
        </p:nvSpPr>
        <p:spPr bwMode="auto">
          <a:xfrm>
            <a:off x="1979613" y="4292600"/>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8" name="Oval 60">
            <a:extLst>
              <a:ext uri="{FF2B5EF4-FFF2-40B4-BE49-F238E27FC236}">
                <a16:creationId xmlns:a16="http://schemas.microsoft.com/office/drawing/2014/main" id="{003C4DE8-148B-96E4-3327-1B77A0D27BC3}"/>
              </a:ext>
            </a:extLst>
          </p:cNvPr>
          <p:cNvSpPr>
            <a:spLocks noChangeArrowheads="1"/>
          </p:cNvSpPr>
          <p:nvPr/>
        </p:nvSpPr>
        <p:spPr bwMode="auto">
          <a:xfrm>
            <a:off x="2268538" y="3429000"/>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299" name="Oval 61">
            <a:extLst>
              <a:ext uri="{FF2B5EF4-FFF2-40B4-BE49-F238E27FC236}">
                <a16:creationId xmlns:a16="http://schemas.microsoft.com/office/drawing/2014/main" id="{BA68802E-EF72-7C41-BFE8-ADC24C08FD61}"/>
              </a:ext>
            </a:extLst>
          </p:cNvPr>
          <p:cNvSpPr>
            <a:spLocks noChangeArrowheads="1"/>
          </p:cNvSpPr>
          <p:nvPr/>
        </p:nvSpPr>
        <p:spPr bwMode="auto">
          <a:xfrm>
            <a:off x="2339975" y="450850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0" name="Oval 62">
            <a:extLst>
              <a:ext uri="{FF2B5EF4-FFF2-40B4-BE49-F238E27FC236}">
                <a16:creationId xmlns:a16="http://schemas.microsoft.com/office/drawing/2014/main" id="{AD7BC4C5-35EF-CA13-7060-BE3E558B0877}"/>
              </a:ext>
            </a:extLst>
          </p:cNvPr>
          <p:cNvSpPr>
            <a:spLocks noChangeArrowheads="1"/>
          </p:cNvSpPr>
          <p:nvPr/>
        </p:nvSpPr>
        <p:spPr bwMode="auto">
          <a:xfrm>
            <a:off x="2771775" y="3860800"/>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1" name="Oval 63">
            <a:extLst>
              <a:ext uri="{FF2B5EF4-FFF2-40B4-BE49-F238E27FC236}">
                <a16:creationId xmlns:a16="http://schemas.microsoft.com/office/drawing/2014/main" id="{C2431C6F-25B1-7CA7-4B74-A03A53CEEFD5}"/>
              </a:ext>
            </a:extLst>
          </p:cNvPr>
          <p:cNvSpPr>
            <a:spLocks noChangeArrowheads="1"/>
          </p:cNvSpPr>
          <p:nvPr/>
        </p:nvSpPr>
        <p:spPr bwMode="auto">
          <a:xfrm>
            <a:off x="2700338" y="4292600"/>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2" name="Oval 64">
            <a:extLst>
              <a:ext uri="{FF2B5EF4-FFF2-40B4-BE49-F238E27FC236}">
                <a16:creationId xmlns:a16="http://schemas.microsoft.com/office/drawing/2014/main" id="{CB64D7D9-AC84-ABD0-BFFF-F1B2B3B263FB}"/>
              </a:ext>
            </a:extLst>
          </p:cNvPr>
          <p:cNvSpPr>
            <a:spLocks noChangeArrowheads="1"/>
          </p:cNvSpPr>
          <p:nvPr/>
        </p:nvSpPr>
        <p:spPr bwMode="auto">
          <a:xfrm>
            <a:off x="3132138" y="4652963"/>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3" name="Oval 65">
            <a:extLst>
              <a:ext uri="{FF2B5EF4-FFF2-40B4-BE49-F238E27FC236}">
                <a16:creationId xmlns:a16="http://schemas.microsoft.com/office/drawing/2014/main" id="{70409F0B-AF26-F242-0595-B46977DAD2D7}"/>
              </a:ext>
            </a:extLst>
          </p:cNvPr>
          <p:cNvSpPr>
            <a:spLocks noChangeArrowheads="1"/>
          </p:cNvSpPr>
          <p:nvPr/>
        </p:nvSpPr>
        <p:spPr bwMode="auto">
          <a:xfrm>
            <a:off x="3708400" y="4581525"/>
            <a:ext cx="215900" cy="2159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4" name="Oval 66">
            <a:extLst>
              <a:ext uri="{FF2B5EF4-FFF2-40B4-BE49-F238E27FC236}">
                <a16:creationId xmlns:a16="http://schemas.microsoft.com/office/drawing/2014/main" id="{487F9CF8-3AEE-F7D7-3643-A5F401831EB4}"/>
              </a:ext>
            </a:extLst>
          </p:cNvPr>
          <p:cNvSpPr>
            <a:spLocks noChangeArrowheads="1"/>
          </p:cNvSpPr>
          <p:nvPr/>
        </p:nvSpPr>
        <p:spPr bwMode="auto">
          <a:xfrm>
            <a:off x="1692275" y="465296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5" name="Oval 67">
            <a:extLst>
              <a:ext uri="{FF2B5EF4-FFF2-40B4-BE49-F238E27FC236}">
                <a16:creationId xmlns:a16="http://schemas.microsoft.com/office/drawing/2014/main" id="{CB3A4AFB-F30A-8C87-7EA5-3982D2A21FA5}"/>
              </a:ext>
            </a:extLst>
          </p:cNvPr>
          <p:cNvSpPr>
            <a:spLocks noChangeArrowheads="1"/>
          </p:cNvSpPr>
          <p:nvPr/>
        </p:nvSpPr>
        <p:spPr bwMode="auto">
          <a:xfrm>
            <a:off x="2051050" y="4581525"/>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6" name="Oval 68">
            <a:extLst>
              <a:ext uri="{FF2B5EF4-FFF2-40B4-BE49-F238E27FC236}">
                <a16:creationId xmlns:a16="http://schemas.microsoft.com/office/drawing/2014/main" id="{32EBF740-68DD-B205-582D-E0A3AD83581E}"/>
              </a:ext>
            </a:extLst>
          </p:cNvPr>
          <p:cNvSpPr>
            <a:spLocks noChangeArrowheads="1"/>
          </p:cNvSpPr>
          <p:nvPr/>
        </p:nvSpPr>
        <p:spPr bwMode="auto">
          <a:xfrm>
            <a:off x="1187450" y="4724400"/>
            <a:ext cx="215900" cy="2159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7" name="Oval 69">
            <a:extLst>
              <a:ext uri="{FF2B5EF4-FFF2-40B4-BE49-F238E27FC236}">
                <a16:creationId xmlns:a16="http://schemas.microsoft.com/office/drawing/2014/main" id="{0B86730C-6228-F6C2-933B-9AF2805F23F1}"/>
              </a:ext>
            </a:extLst>
          </p:cNvPr>
          <p:cNvSpPr>
            <a:spLocks noChangeArrowheads="1"/>
          </p:cNvSpPr>
          <p:nvPr/>
        </p:nvSpPr>
        <p:spPr bwMode="auto">
          <a:xfrm>
            <a:off x="2771775" y="3860800"/>
            <a:ext cx="215900" cy="215900"/>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8" name="Oval 70">
            <a:extLst>
              <a:ext uri="{FF2B5EF4-FFF2-40B4-BE49-F238E27FC236}">
                <a16:creationId xmlns:a16="http://schemas.microsoft.com/office/drawing/2014/main" id="{BB4F2821-FE0A-2D48-F889-6F3E7A9E3272}"/>
              </a:ext>
            </a:extLst>
          </p:cNvPr>
          <p:cNvSpPr>
            <a:spLocks noChangeArrowheads="1"/>
          </p:cNvSpPr>
          <p:nvPr/>
        </p:nvSpPr>
        <p:spPr bwMode="auto">
          <a:xfrm>
            <a:off x="2411413" y="4868863"/>
            <a:ext cx="215900" cy="215900"/>
          </a:xfrm>
          <a:prstGeom prst="ellipse">
            <a:avLst/>
          </a:prstGeom>
          <a:solidFill>
            <a:srgbClr val="FF66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09" name="Oval 71">
            <a:extLst>
              <a:ext uri="{FF2B5EF4-FFF2-40B4-BE49-F238E27FC236}">
                <a16:creationId xmlns:a16="http://schemas.microsoft.com/office/drawing/2014/main" id="{265229AD-21A4-CF19-C646-43A904C6743F}"/>
              </a:ext>
            </a:extLst>
          </p:cNvPr>
          <p:cNvSpPr>
            <a:spLocks noChangeArrowheads="1"/>
          </p:cNvSpPr>
          <p:nvPr/>
        </p:nvSpPr>
        <p:spPr bwMode="auto">
          <a:xfrm>
            <a:off x="1331913" y="4437063"/>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0" name="Oval 72">
            <a:extLst>
              <a:ext uri="{FF2B5EF4-FFF2-40B4-BE49-F238E27FC236}">
                <a16:creationId xmlns:a16="http://schemas.microsoft.com/office/drawing/2014/main" id="{7D55CC8C-87AD-A5D3-8F64-72A4EE70E4CF}"/>
              </a:ext>
            </a:extLst>
          </p:cNvPr>
          <p:cNvSpPr>
            <a:spLocks noChangeArrowheads="1"/>
          </p:cNvSpPr>
          <p:nvPr/>
        </p:nvSpPr>
        <p:spPr bwMode="auto">
          <a:xfrm>
            <a:off x="2771775" y="4724400"/>
            <a:ext cx="215900" cy="215900"/>
          </a:xfrm>
          <a:prstGeom prst="ellipse">
            <a:avLst/>
          </a:prstGeom>
          <a:solidFill>
            <a:srgbClr val="66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0311" name="Oval 73">
            <a:extLst>
              <a:ext uri="{FF2B5EF4-FFF2-40B4-BE49-F238E27FC236}">
                <a16:creationId xmlns:a16="http://schemas.microsoft.com/office/drawing/2014/main" id="{2647772D-B68D-645B-4051-AF71833A3BE0}"/>
              </a:ext>
            </a:extLst>
          </p:cNvPr>
          <p:cNvSpPr>
            <a:spLocks noChangeArrowheads="1"/>
          </p:cNvSpPr>
          <p:nvPr/>
        </p:nvSpPr>
        <p:spPr bwMode="auto">
          <a:xfrm>
            <a:off x="755650" y="4652963"/>
            <a:ext cx="215900" cy="2159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5D07FC71-A74F-A5A7-FB5C-2CC1ACA9E4F6}"/>
              </a:ext>
            </a:extLst>
          </p:cNvPr>
          <p:cNvSpPr>
            <a:spLocks noGrp="1" noChangeArrowheads="1"/>
          </p:cNvSpPr>
          <p:nvPr>
            <p:ph type="title"/>
          </p:nvPr>
        </p:nvSpPr>
        <p:spPr>
          <a:xfrm>
            <a:off x="963883" y="46625"/>
            <a:ext cx="7704667" cy="811559"/>
          </a:xfrm>
        </p:spPr>
        <p:txBody>
          <a:bodyPr/>
          <a:lstStyle/>
          <a:p>
            <a:r>
              <a:rPr lang="en-GB" altLang="en-US" dirty="0">
                <a:latin typeface="Arial Unicode MS" panose="020B0604020202020204" pitchFamily="34" charset="-128"/>
                <a:ea typeface="Arial Unicode MS" panose="020B0604020202020204" pitchFamily="34" charset="-128"/>
                <a:cs typeface="Arial Unicode MS" panose="020B0604020202020204" pitchFamily="34" charset="-128"/>
              </a:rPr>
              <a:t>Challenge 4: </a:t>
            </a:r>
            <a:r>
              <a:rPr lang="en-GB" altLang="en-US" dirty="0" err="1">
                <a:latin typeface="Arial Unicode MS" panose="020B0604020202020204" pitchFamily="34" charset="-128"/>
                <a:ea typeface="Arial Unicode MS" panose="020B0604020202020204" pitchFamily="34" charset="-128"/>
                <a:cs typeface="Arial Unicode MS" panose="020B0604020202020204" pitchFamily="34" charset="-128"/>
              </a:rPr>
              <a:t>Tarptastic</a:t>
            </a:r>
            <a:endParaRPr lang="en-GB"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267" name="Rectangle 3">
            <a:extLst>
              <a:ext uri="{FF2B5EF4-FFF2-40B4-BE49-F238E27FC236}">
                <a16:creationId xmlns:a16="http://schemas.microsoft.com/office/drawing/2014/main" id="{0E74555C-4D93-C3E9-D9AD-F7B29C1731F4}"/>
              </a:ext>
            </a:extLst>
          </p:cNvPr>
          <p:cNvSpPr>
            <a:spLocks noGrp="1" noChangeArrowheads="1"/>
          </p:cNvSpPr>
          <p:nvPr>
            <p:ph idx="1"/>
          </p:nvPr>
        </p:nvSpPr>
        <p:spPr>
          <a:xfrm>
            <a:off x="1115616" y="2564904"/>
            <a:ext cx="7704667" cy="3332816"/>
          </a:xfrm>
        </p:spPr>
        <p:txBody>
          <a:bodyPr/>
          <a:lstStyle/>
          <a:p>
            <a:pPr>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Equipment: Tarpaulin about 10 foot square, 16 holes cut in at random (bigger than tennis ball). Centre of tarp is marked with a cross. Tennis Ball. Half the holes should be red and half white.</a:t>
            </a:r>
          </a:p>
          <a:p>
            <a:pPr>
              <a:lnSpc>
                <a:spcPct val="80000"/>
              </a:lnSpc>
            </a:pPr>
            <a:endPar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Aim: The team must get all the white tennis balls into the holes without getting the red ones.</a:t>
            </a:r>
          </a:p>
          <a:p>
            <a:pPr>
              <a:lnSpc>
                <a:spcPct val="80000"/>
              </a:lnSpc>
            </a:pPr>
            <a:endPar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Method: </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Team members line up on each side of the tarp.</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The ball is placed on the cross</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Teams move tarp around to score</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Tarp may not be raised higher than shoulders. </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Ball may not be BOUNCED off tarp, or rolled over the edges. </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Teams can use their bodies to stop ball falling off their edge, but not hands. </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If ball falls over the edge, re-start it in the middle. </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Ref’s decision is final.</a:t>
            </a:r>
          </a:p>
          <a:p>
            <a:pPr>
              <a:lnSpc>
                <a:spcPct val="80000"/>
              </a:lnSpc>
              <a:buFontTx/>
              <a:buAutoNum type="arabicPeriod"/>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If a red ball falls through the whole then all white balls are placed back on the tarp and the game effectively starts again.</a:t>
            </a:r>
          </a:p>
          <a:p>
            <a:pPr>
              <a:lnSpc>
                <a:spcPct val="80000"/>
              </a:lnSpc>
              <a:buFontTx/>
              <a:buNone/>
            </a:pPr>
            <a:endPar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Variation: This can be played as a team game with one team being white and the other being red.</a:t>
            </a:r>
          </a:p>
          <a:p>
            <a:pPr>
              <a:lnSpc>
                <a:spcPct val="80000"/>
              </a:lnSpc>
            </a:pPr>
            <a:endPar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nSpc>
                <a:spcPct val="80000"/>
              </a:lnSpc>
            </a:pPr>
            <a:r>
              <a:rPr lang="en-GB"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Safety Consideration: Do not lift tarp above shoulders. If referee blows whistle </a:t>
            </a:r>
          </a:p>
          <a:p>
            <a:pPr>
              <a:lnSpc>
                <a:spcPct val="80000"/>
              </a:lnSpc>
              <a:buFontTx/>
              <a:buAutoNum type="arabicPeriod"/>
            </a:pPr>
            <a:endParaRPr lang="en-GB" altLang="en-US" sz="1400" dirty="0"/>
          </a:p>
          <a:p>
            <a:pPr>
              <a:lnSpc>
                <a:spcPct val="80000"/>
              </a:lnSpc>
            </a:pPr>
            <a:endParaRPr lang="en-GB" altLang="en-US" sz="14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Custom 9">
      <a:dk1>
        <a:sysClr val="windowText" lastClr="000000"/>
      </a:dk1>
      <a:lt1>
        <a:sysClr val="window" lastClr="FFFFFF"/>
      </a:lt1>
      <a:dk2>
        <a:srgbClr val="212121"/>
      </a:dk2>
      <a:lt2>
        <a:srgbClr val="EBEBEB"/>
      </a:lt2>
      <a:accent1>
        <a:srgbClr val="3D7B6F"/>
      </a:accent1>
      <a:accent2>
        <a:srgbClr val="80C34F"/>
      </a:accent2>
      <a:accent3>
        <a:srgbClr val="E29D3E"/>
      </a:accent3>
      <a:accent4>
        <a:srgbClr val="D64A3B"/>
      </a:accent4>
      <a:accent5>
        <a:srgbClr val="D64787"/>
      </a:accent5>
      <a:accent6>
        <a:srgbClr val="A666E1"/>
      </a:accent6>
      <a:hlink>
        <a:srgbClr val="3D7B6F"/>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Theme1" id="{EA4D0BD8-A1FB-4615-AFBD-E1FF9286D27A}" vid="{AA82774D-7C54-4C25-AF4D-79E2F1CD5D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6F50CAEF19DF1428F7CDF1CC8A427C1" ma:contentTypeVersion="13" ma:contentTypeDescription="Create a new document." ma:contentTypeScope="" ma:versionID="c807c1335f9f90b9db9887dbf64a607e">
  <xsd:schema xmlns:xsd="http://www.w3.org/2001/XMLSchema" xmlns:xs="http://www.w3.org/2001/XMLSchema" xmlns:p="http://schemas.microsoft.com/office/2006/metadata/properties" xmlns:ns2="4f5f3234-0e3e-4ebe-8c70-531fc009c917" xmlns:ns3="2e008c2e-f60f-4328-9234-f08a6d010f78" targetNamespace="http://schemas.microsoft.com/office/2006/metadata/properties" ma:root="true" ma:fieldsID="93950af48b87cb9cb38e3e61f5582d45" ns2:_="" ns3:_="">
    <xsd:import namespace="4f5f3234-0e3e-4ebe-8c70-531fc009c917"/>
    <xsd:import namespace="2e008c2e-f60f-4328-9234-f08a6d010f7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5f3234-0e3e-4ebe-8c70-531fc009c9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008c2e-f60f-4328-9234-f08a6d010f7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sisl xmlns:xsi="http://www.w3.org/2001/XMLSchema-instance" xmlns:xsd="http://www.w3.org/2001/XMLSchema" xmlns="http://www.boldonjames.com/2008/01/sie/internal/label" sislVersion="0" policy="08955827-aeb1-42de-b749-f604362c41c2" origin="userSelected">
  <element uid="971a7eb4-36b4-4e7d-b804-a07772b8e228" value=""/>
  <element uid="e3747532-42d1-43b9-8ba8-1bf45779edd5" value=""/>
</sisl>
</file>

<file path=customXml/itemProps1.xml><?xml version="1.0" encoding="utf-8"?>
<ds:datastoreItem xmlns:ds="http://schemas.openxmlformats.org/officeDocument/2006/customXml" ds:itemID="{237E55D2-813E-48F9-A347-B51ABD78F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5f3234-0e3e-4ebe-8c70-531fc009c917"/>
    <ds:schemaRef ds:uri="2e008c2e-f60f-4328-9234-f08a6d010f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14152A4-9698-4EE7-A12F-F09AE84DC8BC}">
  <ds:schemaRefs>
    <ds:schemaRef ds:uri="http://schemas.microsoft.com/sharepoint/v3/contenttype/forms"/>
  </ds:schemaRefs>
</ds:datastoreItem>
</file>

<file path=customXml/itemProps3.xml><?xml version="1.0" encoding="utf-8"?>
<ds:datastoreItem xmlns:ds="http://schemas.openxmlformats.org/officeDocument/2006/customXml" ds:itemID="{0B0B99D7-5FB8-474C-8C46-1184EF9B3171}">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Theme1</Template>
  <TotalTime>799</TotalTime>
  <Words>3932</Words>
  <Application>Microsoft Office PowerPoint</Application>
  <PresentationFormat>On-screen Show (4:3)</PresentationFormat>
  <Paragraphs>362</Paragraphs>
  <Slides>30</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Aptos</vt:lpstr>
      <vt:lpstr>Arial</vt:lpstr>
      <vt:lpstr>Arial Unicode MS</vt:lpstr>
      <vt:lpstr>Corbel</vt:lpstr>
      <vt:lpstr>Theme1</vt:lpstr>
      <vt:lpstr>Topic 8 Team Building </vt:lpstr>
      <vt:lpstr>PowerPoint Presentation</vt:lpstr>
      <vt:lpstr>Welcome to the Orb Labyrinth</vt:lpstr>
      <vt:lpstr>There are many Challenges ahead of you, some may not make it out alive!!!</vt:lpstr>
      <vt:lpstr>PowerPoint Presentation</vt:lpstr>
      <vt:lpstr>Challenge 1: Egg and Spoon Race</vt:lpstr>
      <vt:lpstr>Challenge 2: Toxic Waste</vt:lpstr>
      <vt:lpstr>Challenge 3: Minefield </vt:lpstr>
      <vt:lpstr>Challenge 4: Tarptastic</vt:lpstr>
      <vt:lpstr>Challenge 5: The Tower of Hanoi</vt:lpstr>
      <vt:lpstr>Challenge 6: Memory Lane</vt:lpstr>
      <vt:lpstr>Challenge 7: Pasta Masta</vt:lpstr>
      <vt:lpstr>Challenge 8:Blindfold Tent </vt:lpstr>
      <vt:lpstr>Challenge 9: Sheep and Shepherd</vt:lpstr>
      <vt:lpstr>Challenge 10: Bomb</vt:lpstr>
      <vt:lpstr>PowerPoint Presentation</vt:lpstr>
      <vt:lpstr>Finishing the Orb Labyrinth</vt:lpstr>
      <vt:lpstr>Evening Activity : Night line </vt:lpstr>
      <vt:lpstr>Evening Game: Blindfold Drawing</vt:lpstr>
      <vt:lpstr>Evening Game: Blindfold Shapes </vt:lpstr>
      <vt:lpstr>Evening Game: Blindfold Leads</vt:lpstr>
      <vt:lpstr>Evening Game: How Silly Can You Get </vt:lpstr>
      <vt:lpstr>Evening Game: A4 Challenge</vt:lpstr>
      <vt:lpstr>Evening Game- Hoop Hilarity   </vt:lpstr>
      <vt:lpstr>Evening Game: Marshmallow Tower</vt:lpstr>
      <vt:lpstr>Evening Game: Giant- sack race</vt:lpstr>
      <vt:lpstr>Evening Game: Tennis Ball Madness</vt:lpstr>
      <vt:lpstr>NASA</vt:lpstr>
      <vt:lpstr>NASA </vt:lpstr>
      <vt:lpstr>NASA Answers</vt:lpstr>
    </vt:vector>
  </TitlesOfParts>
  <Company>Glasgow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keywords>[OFFICIAL]</cp:keywords>
  <cp:lastModifiedBy>Bryson, Declan</cp:lastModifiedBy>
  <cp:revision>26</cp:revision>
  <dcterms:created xsi:type="dcterms:W3CDTF">2010-12-06T11:26:03Z</dcterms:created>
  <dcterms:modified xsi:type="dcterms:W3CDTF">2025-08-05T08:40:00Z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42dce476-dbda-40e4-9017-61fa8794842a</vt:lpwstr>
  </property>
  <property fmtid="{D5CDD505-2E9C-101B-9397-08002B2CF9AE}" pid="3" name="bjDocumentSecurityLabel">
    <vt:lpwstr>OFFICIAL</vt:lpwstr>
  </property>
  <property fmtid="{D5CDD505-2E9C-101B-9397-08002B2CF9AE}" pid="4" name="gcc-meta-protectivemarking">
    <vt:lpwstr>[OFFICIAL]</vt:lpwstr>
  </property>
  <property fmtid="{D5CDD505-2E9C-101B-9397-08002B2CF9AE}" pid="5" name="bjSaver">
    <vt:lpwstr>S3G5jX9Oa77bv0jwS2cE+eadELNcY3EP</vt:lpwstr>
  </property>
  <property fmtid="{D5CDD505-2E9C-101B-9397-08002B2CF9AE}" pid="6" name="bjDocumentLabelXML">
    <vt:lpwstr>&lt;?xml version="1.0" encoding="us-ascii"?&gt;&lt;sisl xmlns:xsi="http://www.w3.org/2001/XMLSchema-instance" xmlns:xsd="http://www.w3.org/2001/XMLSchema" sislVersion="0" policy="08955827-aeb1-42de-b749-f604362c41c2" origin="userSelected" xmlns="http://www.boldonj</vt:lpwstr>
  </property>
  <property fmtid="{D5CDD505-2E9C-101B-9397-08002B2CF9AE}" pid="7" name="bjDocumentLabelXML-0">
    <vt:lpwstr>ames.com/2008/01/sie/internal/label"&gt;&lt;element uid="971a7eb4-36b4-4e7d-b804-a07772b8e228" value="" /&gt;&lt;element uid="e3747532-42d1-43b9-8ba8-1bf45779edd5" value="" /&gt;&lt;/sisl&gt;</vt:lpwstr>
  </property>
</Properties>
</file>