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23"/>
  </p:notesMasterIdLst>
  <p:handoutMasterIdLst>
    <p:handoutMasterId r:id="rId24"/>
  </p:handoutMasterIdLst>
  <p:sldIdLst>
    <p:sldId id="256" r:id="rId5"/>
    <p:sldId id="270" r:id="rId6"/>
    <p:sldId id="268" r:id="rId7"/>
    <p:sldId id="258" r:id="rId8"/>
    <p:sldId id="259" r:id="rId9"/>
    <p:sldId id="269" r:id="rId10"/>
    <p:sldId id="260" r:id="rId11"/>
    <p:sldId id="261" r:id="rId12"/>
    <p:sldId id="271" r:id="rId13"/>
    <p:sldId id="272" r:id="rId14"/>
    <p:sldId id="273" r:id="rId15"/>
    <p:sldId id="262" r:id="rId16"/>
    <p:sldId id="263" r:id="rId17"/>
    <p:sldId id="264" r:id="rId18"/>
    <p:sldId id="265" r:id="rId19"/>
    <p:sldId id="266" r:id="rId20"/>
    <p:sldId id="274" r:id="rId21"/>
    <p:sldId id="267" r:id="rId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82D51-CF78-4E85-93E8-08B18AAC44D4}" v="57" dt="2025-08-05T07:58:17.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72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son, Declan" userId="f2c03bb0-c178-4621-a9dc-2b8938c755a0" providerId="ADAL" clId="{E8B82D51-CF78-4E85-93E8-08B18AAC44D4}"/>
    <pc:docChg chg="undo custSel modSld modMainMaster">
      <pc:chgData name="Bryson, Declan" userId="f2c03bb0-c178-4621-a9dc-2b8938c755a0" providerId="ADAL" clId="{E8B82D51-CF78-4E85-93E8-08B18AAC44D4}" dt="2025-08-05T07:58:05.094" v="45" actId="1076"/>
      <pc:docMkLst>
        <pc:docMk/>
      </pc:docMkLst>
      <pc:sldChg chg="addSp modSp mod modClrScheme chgLayout">
        <pc:chgData name="Bryson, Declan" userId="f2c03bb0-c178-4621-a9dc-2b8938c755a0" providerId="ADAL" clId="{E8B82D51-CF78-4E85-93E8-08B18AAC44D4}" dt="2025-08-05T07:54:28.159" v="1" actId="26606"/>
        <pc:sldMkLst>
          <pc:docMk/>
          <pc:sldMk cId="0" sldId="256"/>
        </pc:sldMkLst>
        <pc:spChg chg="mod">
          <ac:chgData name="Bryson, Declan" userId="f2c03bb0-c178-4621-a9dc-2b8938c755a0" providerId="ADAL" clId="{E8B82D51-CF78-4E85-93E8-08B18AAC44D4}" dt="2025-08-05T07:54:28.159" v="1" actId="26606"/>
          <ac:spMkLst>
            <pc:docMk/>
            <pc:sldMk cId="0" sldId="256"/>
            <ac:spMk id="2050" creationId="{DA9A93C2-5171-42FA-8EBE-C55F99739925}"/>
          </ac:spMkLst>
        </pc:spChg>
        <pc:spChg chg="mod">
          <ac:chgData name="Bryson, Declan" userId="f2c03bb0-c178-4621-a9dc-2b8938c755a0" providerId="ADAL" clId="{E8B82D51-CF78-4E85-93E8-08B18AAC44D4}" dt="2025-08-05T07:54:28.159" v="1" actId="26606"/>
          <ac:spMkLst>
            <pc:docMk/>
            <pc:sldMk cId="0" sldId="256"/>
            <ac:spMk id="2051" creationId="{74D400FF-06D2-2F83-4602-B51F0A76E999}"/>
          </ac:spMkLst>
        </pc:spChg>
        <pc:spChg chg="add mod">
          <ac:chgData name="Bryson, Declan" userId="f2c03bb0-c178-4621-a9dc-2b8938c755a0" providerId="ADAL" clId="{E8B82D51-CF78-4E85-93E8-08B18AAC44D4}" dt="2025-08-05T07:54:28.159" v="1" actId="26606"/>
          <ac:spMkLst>
            <pc:docMk/>
            <pc:sldMk cId="0" sldId="256"/>
            <ac:spMk id="2056" creationId="{0638D99A-3530-A989-8AB4-A5F010CC49C4}"/>
          </ac:spMkLst>
        </pc:spChg>
      </pc:sldChg>
      <pc:sldChg chg="modSp mod">
        <pc:chgData name="Bryson, Declan" userId="f2c03bb0-c178-4621-a9dc-2b8938c755a0" providerId="ADAL" clId="{E8B82D51-CF78-4E85-93E8-08B18AAC44D4}" dt="2025-08-05T07:55:32.431" v="26" actId="26606"/>
        <pc:sldMkLst>
          <pc:docMk/>
          <pc:sldMk cId="0" sldId="258"/>
        </pc:sldMkLst>
        <pc:spChg chg="mod">
          <ac:chgData name="Bryson, Declan" userId="f2c03bb0-c178-4621-a9dc-2b8938c755a0" providerId="ADAL" clId="{E8B82D51-CF78-4E85-93E8-08B18AAC44D4}" dt="2025-08-05T07:55:32.431" v="26" actId="26606"/>
          <ac:spMkLst>
            <pc:docMk/>
            <pc:sldMk cId="0" sldId="258"/>
            <ac:spMk id="5123" creationId="{415D43D9-A666-AD13-4A9B-95F0640CE245}"/>
          </ac:spMkLst>
        </pc:spChg>
        <pc:picChg chg="mod ord">
          <ac:chgData name="Bryson, Declan" userId="f2c03bb0-c178-4621-a9dc-2b8938c755a0" providerId="ADAL" clId="{E8B82D51-CF78-4E85-93E8-08B18AAC44D4}" dt="2025-08-05T07:55:32.431" v="26" actId="26606"/>
          <ac:picMkLst>
            <pc:docMk/>
            <pc:sldMk cId="0" sldId="258"/>
            <ac:picMk id="5122" creationId="{29EE7831-9A57-BFA1-2D93-CFCA5B7C688C}"/>
          </ac:picMkLst>
        </pc:picChg>
      </pc:sldChg>
      <pc:sldChg chg="addSp delSp modSp mod modClrScheme chgLayout">
        <pc:chgData name="Bryson, Declan" userId="f2c03bb0-c178-4621-a9dc-2b8938c755a0" providerId="ADAL" clId="{E8B82D51-CF78-4E85-93E8-08B18AAC44D4}" dt="2025-08-05T07:56:17.386" v="33" actId="26606"/>
        <pc:sldMkLst>
          <pc:docMk/>
          <pc:sldMk cId="0" sldId="260"/>
        </pc:sldMkLst>
        <pc:spChg chg="mod">
          <ac:chgData name="Bryson, Declan" userId="f2c03bb0-c178-4621-a9dc-2b8938c755a0" providerId="ADAL" clId="{E8B82D51-CF78-4E85-93E8-08B18AAC44D4}" dt="2025-08-05T07:56:17.386" v="33" actId="26606"/>
          <ac:spMkLst>
            <pc:docMk/>
            <pc:sldMk cId="0" sldId="260"/>
            <ac:spMk id="8194" creationId="{0C193ACB-4AF9-FEE6-8DFE-F77735AF2F23}"/>
          </ac:spMkLst>
        </pc:spChg>
        <pc:spChg chg="mod">
          <ac:chgData name="Bryson, Declan" userId="f2c03bb0-c178-4621-a9dc-2b8938c755a0" providerId="ADAL" clId="{E8B82D51-CF78-4E85-93E8-08B18AAC44D4}" dt="2025-08-05T07:56:17.386" v="33" actId="26606"/>
          <ac:spMkLst>
            <pc:docMk/>
            <pc:sldMk cId="0" sldId="260"/>
            <ac:spMk id="8195" creationId="{57B49B18-19D1-27E0-A4C8-0F8EA1701958}"/>
          </ac:spMkLst>
        </pc:spChg>
        <pc:spChg chg="add del mod">
          <ac:chgData name="Bryson, Declan" userId="f2c03bb0-c178-4621-a9dc-2b8938c755a0" providerId="ADAL" clId="{E8B82D51-CF78-4E85-93E8-08B18AAC44D4}" dt="2025-08-05T07:56:17.360" v="32" actId="26606"/>
          <ac:spMkLst>
            <pc:docMk/>
            <pc:sldMk cId="0" sldId="260"/>
            <ac:spMk id="8200" creationId="{40E813E7-2F56-1CDA-8E14-C2DA5AFC45CE}"/>
          </ac:spMkLst>
        </pc:spChg>
        <pc:spChg chg="add mod">
          <ac:chgData name="Bryson, Declan" userId="f2c03bb0-c178-4621-a9dc-2b8938c755a0" providerId="ADAL" clId="{E8B82D51-CF78-4E85-93E8-08B18AAC44D4}" dt="2025-08-05T07:56:17.386" v="33" actId="26606"/>
          <ac:spMkLst>
            <pc:docMk/>
            <pc:sldMk cId="0" sldId="260"/>
            <ac:spMk id="8202" creationId="{7E592ED8-EE5E-C967-7949-C7F062587DC4}"/>
          </ac:spMkLst>
        </pc:spChg>
      </pc:sldChg>
      <pc:sldChg chg="modSp">
        <pc:chgData name="Bryson, Declan" userId="f2c03bb0-c178-4621-a9dc-2b8938c755a0" providerId="ADAL" clId="{E8B82D51-CF78-4E85-93E8-08B18AAC44D4}" dt="2025-08-05T07:54:20.753" v="0"/>
        <pc:sldMkLst>
          <pc:docMk/>
          <pc:sldMk cId="0" sldId="262"/>
        </pc:sldMkLst>
        <pc:spChg chg="mod">
          <ac:chgData name="Bryson, Declan" userId="f2c03bb0-c178-4621-a9dc-2b8938c755a0" providerId="ADAL" clId="{E8B82D51-CF78-4E85-93E8-08B18AAC44D4}" dt="2025-08-05T07:54:20.753" v="0"/>
          <ac:spMkLst>
            <pc:docMk/>
            <pc:sldMk cId="0" sldId="262"/>
            <ac:spMk id="13314" creationId="{A791E8A0-32C0-5E8A-8452-4D2626EA14A2}"/>
          </ac:spMkLst>
        </pc:spChg>
      </pc:sldChg>
      <pc:sldChg chg="modSp">
        <pc:chgData name="Bryson, Declan" userId="f2c03bb0-c178-4621-a9dc-2b8938c755a0" providerId="ADAL" clId="{E8B82D51-CF78-4E85-93E8-08B18AAC44D4}" dt="2025-08-05T07:54:20.753" v="0"/>
        <pc:sldMkLst>
          <pc:docMk/>
          <pc:sldMk cId="0" sldId="263"/>
        </pc:sldMkLst>
        <pc:spChg chg="mod">
          <ac:chgData name="Bryson, Declan" userId="f2c03bb0-c178-4621-a9dc-2b8938c755a0" providerId="ADAL" clId="{E8B82D51-CF78-4E85-93E8-08B18AAC44D4}" dt="2025-08-05T07:54:20.753" v="0"/>
          <ac:spMkLst>
            <pc:docMk/>
            <pc:sldMk cId="0" sldId="263"/>
            <ac:spMk id="14338" creationId="{BC4D8B8E-BB61-D4B4-A228-D052AAC26D5A}"/>
          </ac:spMkLst>
        </pc:spChg>
        <pc:spChg chg="mod">
          <ac:chgData name="Bryson, Declan" userId="f2c03bb0-c178-4621-a9dc-2b8938c755a0" providerId="ADAL" clId="{E8B82D51-CF78-4E85-93E8-08B18AAC44D4}" dt="2025-08-05T07:54:20.753" v="0"/>
          <ac:spMkLst>
            <pc:docMk/>
            <pc:sldMk cId="0" sldId="263"/>
            <ac:spMk id="14339" creationId="{2E0B3CF2-11CD-B0D6-7B4B-B070C87005DA}"/>
          </ac:spMkLst>
        </pc:spChg>
      </pc:sldChg>
      <pc:sldChg chg="modSp mod modClrScheme chgLayout">
        <pc:chgData name="Bryson, Declan" userId="f2c03bb0-c178-4621-a9dc-2b8938c755a0" providerId="ADAL" clId="{E8B82D51-CF78-4E85-93E8-08B18AAC44D4}" dt="2025-08-05T07:57:11.815" v="36" actId="26606"/>
        <pc:sldMkLst>
          <pc:docMk/>
          <pc:sldMk cId="0" sldId="264"/>
        </pc:sldMkLst>
        <pc:spChg chg="mod">
          <ac:chgData name="Bryson, Declan" userId="f2c03bb0-c178-4621-a9dc-2b8938c755a0" providerId="ADAL" clId="{E8B82D51-CF78-4E85-93E8-08B18AAC44D4}" dt="2025-08-05T07:57:11.815" v="36" actId="26606"/>
          <ac:spMkLst>
            <pc:docMk/>
            <pc:sldMk cId="0" sldId="264"/>
            <ac:spMk id="15362" creationId="{95F520B1-8BAB-E086-B4A4-CBF76959CBB1}"/>
          </ac:spMkLst>
        </pc:spChg>
      </pc:sldChg>
      <pc:sldChg chg="addSp modSp mod modClrScheme chgLayout">
        <pc:chgData name="Bryson, Declan" userId="f2c03bb0-c178-4621-a9dc-2b8938c755a0" providerId="ADAL" clId="{E8B82D51-CF78-4E85-93E8-08B18AAC44D4}" dt="2025-08-05T07:57:20.978" v="37" actId="26606"/>
        <pc:sldMkLst>
          <pc:docMk/>
          <pc:sldMk cId="0" sldId="265"/>
        </pc:sldMkLst>
        <pc:spChg chg="mod">
          <ac:chgData name="Bryson, Declan" userId="f2c03bb0-c178-4621-a9dc-2b8938c755a0" providerId="ADAL" clId="{E8B82D51-CF78-4E85-93E8-08B18AAC44D4}" dt="2025-08-05T07:57:20.978" v="37" actId="26606"/>
          <ac:spMkLst>
            <pc:docMk/>
            <pc:sldMk cId="0" sldId="265"/>
            <ac:spMk id="71682" creationId="{8524F76F-E0D9-79DB-6340-9F46BA99EC38}"/>
          </ac:spMkLst>
        </pc:spChg>
        <pc:spChg chg="add mod">
          <ac:chgData name="Bryson, Declan" userId="f2c03bb0-c178-4621-a9dc-2b8938c755a0" providerId="ADAL" clId="{E8B82D51-CF78-4E85-93E8-08B18AAC44D4}" dt="2025-08-05T07:57:20.978" v="37" actId="26606"/>
          <ac:spMkLst>
            <pc:docMk/>
            <pc:sldMk cId="0" sldId="265"/>
            <ac:spMk id="71687" creationId="{C8203913-9EE1-1721-3AA9-4737C3410C6B}"/>
          </ac:spMkLst>
        </pc:spChg>
        <pc:spChg chg="add mod">
          <ac:chgData name="Bryson, Declan" userId="f2c03bb0-c178-4621-a9dc-2b8938c755a0" providerId="ADAL" clId="{E8B82D51-CF78-4E85-93E8-08B18AAC44D4}" dt="2025-08-05T07:57:20.978" v="37" actId="26606"/>
          <ac:spMkLst>
            <pc:docMk/>
            <pc:sldMk cId="0" sldId="265"/>
            <ac:spMk id="71689" creationId="{82412966-6A3E-02E0-0892-F10CBB0EE7F4}"/>
          </ac:spMkLst>
        </pc:spChg>
      </pc:sldChg>
      <pc:sldChg chg="modSp">
        <pc:chgData name="Bryson, Declan" userId="f2c03bb0-c178-4621-a9dc-2b8938c755a0" providerId="ADAL" clId="{E8B82D51-CF78-4E85-93E8-08B18AAC44D4}" dt="2025-08-05T07:57:35.957" v="40" actId="1076"/>
        <pc:sldMkLst>
          <pc:docMk/>
          <pc:sldMk cId="0" sldId="266"/>
        </pc:sldMkLst>
        <pc:spChg chg="mod">
          <ac:chgData name="Bryson, Declan" userId="f2c03bb0-c178-4621-a9dc-2b8938c755a0" providerId="ADAL" clId="{E8B82D51-CF78-4E85-93E8-08B18AAC44D4}" dt="2025-08-05T07:57:32.163" v="39" actId="1076"/>
          <ac:spMkLst>
            <pc:docMk/>
            <pc:sldMk cId="0" sldId="266"/>
            <ac:spMk id="17410" creationId="{D14C67A0-8CA0-A7E3-A3FB-CF2B8BB69B8F}"/>
          </ac:spMkLst>
        </pc:spChg>
        <pc:spChg chg="mod">
          <ac:chgData name="Bryson, Declan" userId="f2c03bb0-c178-4621-a9dc-2b8938c755a0" providerId="ADAL" clId="{E8B82D51-CF78-4E85-93E8-08B18AAC44D4}" dt="2025-08-05T07:57:35.957" v="40" actId="1076"/>
          <ac:spMkLst>
            <pc:docMk/>
            <pc:sldMk cId="0" sldId="266"/>
            <ac:spMk id="17411" creationId="{14BAEACF-B467-D399-D08C-2084D940C5AA}"/>
          </ac:spMkLst>
        </pc:spChg>
      </pc:sldChg>
      <pc:sldChg chg="modSp">
        <pc:chgData name="Bryson, Declan" userId="f2c03bb0-c178-4621-a9dc-2b8938c755a0" providerId="ADAL" clId="{E8B82D51-CF78-4E85-93E8-08B18AAC44D4}" dt="2025-08-05T07:58:05.094" v="45" actId="1076"/>
        <pc:sldMkLst>
          <pc:docMk/>
          <pc:sldMk cId="0" sldId="267"/>
        </pc:sldMkLst>
        <pc:spChg chg="mod">
          <ac:chgData name="Bryson, Declan" userId="f2c03bb0-c178-4621-a9dc-2b8938c755a0" providerId="ADAL" clId="{E8B82D51-CF78-4E85-93E8-08B18AAC44D4}" dt="2025-08-05T07:58:05.094" v="45" actId="1076"/>
          <ac:spMkLst>
            <pc:docMk/>
            <pc:sldMk cId="0" sldId="267"/>
            <ac:spMk id="19458" creationId="{5166BB85-ADEB-81C1-AFB8-6A108F25E77B}"/>
          </ac:spMkLst>
        </pc:spChg>
      </pc:sldChg>
      <pc:sldChg chg="modSp">
        <pc:chgData name="Bryson, Declan" userId="f2c03bb0-c178-4621-a9dc-2b8938c755a0" providerId="ADAL" clId="{E8B82D51-CF78-4E85-93E8-08B18AAC44D4}" dt="2025-08-05T07:55:02.383" v="24" actId="1076"/>
        <pc:sldMkLst>
          <pc:docMk/>
          <pc:sldMk cId="0" sldId="268"/>
        </pc:sldMkLst>
        <pc:spChg chg="mod">
          <ac:chgData name="Bryson, Declan" userId="f2c03bb0-c178-4621-a9dc-2b8938c755a0" providerId="ADAL" clId="{E8B82D51-CF78-4E85-93E8-08B18AAC44D4}" dt="2025-08-05T07:54:58.393" v="23" actId="1076"/>
          <ac:spMkLst>
            <pc:docMk/>
            <pc:sldMk cId="0" sldId="268"/>
            <ac:spMk id="4098" creationId="{39318372-BECB-24A1-FD8E-20EE5036644A}"/>
          </ac:spMkLst>
        </pc:spChg>
        <pc:spChg chg="mod">
          <ac:chgData name="Bryson, Declan" userId="f2c03bb0-c178-4621-a9dc-2b8938c755a0" providerId="ADAL" clId="{E8B82D51-CF78-4E85-93E8-08B18AAC44D4}" dt="2025-08-05T07:55:02.383" v="24" actId="1076"/>
          <ac:spMkLst>
            <pc:docMk/>
            <pc:sldMk cId="0" sldId="268"/>
            <ac:spMk id="4099" creationId="{888507A6-8F45-349D-8251-EB4AA59D3D7F}"/>
          </ac:spMkLst>
        </pc:spChg>
      </pc:sldChg>
      <pc:sldChg chg="modSp">
        <pc:chgData name="Bryson, Declan" userId="f2c03bb0-c178-4621-a9dc-2b8938c755a0" providerId="ADAL" clId="{E8B82D51-CF78-4E85-93E8-08B18AAC44D4}" dt="2025-08-05T07:56:03.343" v="30" actId="1076"/>
        <pc:sldMkLst>
          <pc:docMk/>
          <pc:sldMk cId="0" sldId="269"/>
        </pc:sldMkLst>
        <pc:spChg chg="mod">
          <ac:chgData name="Bryson, Declan" userId="f2c03bb0-c178-4621-a9dc-2b8938c755a0" providerId="ADAL" clId="{E8B82D51-CF78-4E85-93E8-08B18AAC44D4}" dt="2025-08-05T07:56:03.343" v="30" actId="1076"/>
          <ac:spMkLst>
            <pc:docMk/>
            <pc:sldMk cId="0" sldId="269"/>
            <ac:spMk id="7170" creationId="{E50384F1-E163-E7D7-10A5-072A3FC19CAC}"/>
          </ac:spMkLst>
        </pc:spChg>
        <pc:spChg chg="mod">
          <ac:chgData name="Bryson, Declan" userId="f2c03bb0-c178-4621-a9dc-2b8938c755a0" providerId="ADAL" clId="{E8B82D51-CF78-4E85-93E8-08B18AAC44D4}" dt="2025-08-05T07:55:58.607" v="29" actId="1076"/>
          <ac:spMkLst>
            <pc:docMk/>
            <pc:sldMk cId="0" sldId="269"/>
            <ac:spMk id="7171" creationId="{DF52642A-C065-08BA-A947-13E93926FBC1}"/>
          </ac:spMkLst>
        </pc:spChg>
      </pc:sldChg>
      <pc:sldChg chg="addSp delSp modSp mod modClrScheme chgLayout">
        <pc:chgData name="Bryson, Declan" userId="f2c03bb0-c178-4621-a9dc-2b8938c755a0" providerId="ADAL" clId="{E8B82D51-CF78-4E85-93E8-08B18AAC44D4}" dt="2025-08-05T07:54:38.242" v="4" actId="26606"/>
        <pc:sldMkLst>
          <pc:docMk/>
          <pc:sldMk cId="0" sldId="270"/>
        </pc:sldMkLst>
        <pc:spChg chg="mod">
          <ac:chgData name="Bryson, Declan" userId="f2c03bb0-c178-4621-a9dc-2b8938c755a0" providerId="ADAL" clId="{E8B82D51-CF78-4E85-93E8-08B18AAC44D4}" dt="2025-08-05T07:54:38.242" v="4" actId="26606"/>
          <ac:spMkLst>
            <pc:docMk/>
            <pc:sldMk cId="0" sldId="270"/>
            <ac:spMk id="3074" creationId="{E76CA625-B576-D948-11B8-0A2BDAB1788E}"/>
          </ac:spMkLst>
        </pc:spChg>
        <pc:spChg chg="mod">
          <ac:chgData name="Bryson, Declan" userId="f2c03bb0-c178-4621-a9dc-2b8938c755a0" providerId="ADAL" clId="{E8B82D51-CF78-4E85-93E8-08B18AAC44D4}" dt="2025-08-05T07:54:38.242" v="4" actId="26606"/>
          <ac:spMkLst>
            <pc:docMk/>
            <pc:sldMk cId="0" sldId="270"/>
            <ac:spMk id="3075" creationId="{1354D760-7CC6-F6B9-8576-79A0EB648D73}"/>
          </ac:spMkLst>
        </pc:spChg>
        <pc:spChg chg="add del mod">
          <ac:chgData name="Bryson, Declan" userId="f2c03bb0-c178-4621-a9dc-2b8938c755a0" providerId="ADAL" clId="{E8B82D51-CF78-4E85-93E8-08B18AAC44D4}" dt="2025-08-05T07:54:38.222" v="3" actId="26606"/>
          <ac:spMkLst>
            <pc:docMk/>
            <pc:sldMk cId="0" sldId="270"/>
            <ac:spMk id="3080" creationId="{A68E5097-ABA4-677F-D527-7F93921975D0}"/>
          </ac:spMkLst>
        </pc:spChg>
        <pc:spChg chg="add mod">
          <ac:chgData name="Bryson, Declan" userId="f2c03bb0-c178-4621-a9dc-2b8938c755a0" providerId="ADAL" clId="{E8B82D51-CF78-4E85-93E8-08B18AAC44D4}" dt="2025-08-05T07:54:38.242" v="4" actId="26606"/>
          <ac:spMkLst>
            <pc:docMk/>
            <pc:sldMk cId="0" sldId="270"/>
            <ac:spMk id="3082" creationId="{8BF767DF-3486-07F2-DCF6-3B4C5AF3FDE0}"/>
          </ac:spMkLst>
        </pc:spChg>
      </pc:sldChg>
      <pc:sldChg chg="modSp mod chgLayout">
        <pc:chgData name="Bryson, Declan" userId="f2c03bb0-c178-4621-a9dc-2b8938c755a0" providerId="ADAL" clId="{E8B82D51-CF78-4E85-93E8-08B18AAC44D4}" dt="2025-08-05T07:56:26.646" v="34" actId="26606"/>
        <pc:sldMkLst>
          <pc:docMk/>
          <pc:sldMk cId="0" sldId="271"/>
        </pc:sldMkLst>
        <pc:spChg chg="mod">
          <ac:chgData name="Bryson, Declan" userId="f2c03bb0-c178-4621-a9dc-2b8938c755a0" providerId="ADAL" clId="{E8B82D51-CF78-4E85-93E8-08B18AAC44D4}" dt="2025-08-05T07:56:26.646" v="34" actId="26606"/>
          <ac:spMkLst>
            <pc:docMk/>
            <pc:sldMk cId="0" sldId="271"/>
            <ac:spMk id="10242" creationId="{5F1B0AA4-F1FA-A6BC-C009-7456F8D3B2EA}"/>
          </ac:spMkLst>
        </pc:spChg>
        <pc:spChg chg="mod">
          <ac:chgData name="Bryson, Declan" userId="f2c03bb0-c178-4621-a9dc-2b8938c755a0" providerId="ADAL" clId="{E8B82D51-CF78-4E85-93E8-08B18AAC44D4}" dt="2025-08-05T07:56:26.646" v="34" actId="26606"/>
          <ac:spMkLst>
            <pc:docMk/>
            <pc:sldMk cId="0" sldId="271"/>
            <ac:spMk id="10243" creationId="{05ED280E-247F-1CB8-9BD4-E3ED02D25E22}"/>
          </ac:spMkLst>
        </pc:spChg>
      </pc:sldChg>
      <pc:sldChg chg="modSp mod">
        <pc:chgData name="Bryson, Declan" userId="f2c03bb0-c178-4621-a9dc-2b8938c755a0" providerId="ADAL" clId="{E8B82D51-CF78-4E85-93E8-08B18AAC44D4}" dt="2025-08-05T07:56:32.022" v="35" actId="26606"/>
        <pc:sldMkLst>
          <pc:docMk/>
          <pc:sldMk cId="0" sldId="272"/>
        </pc:sldMkLst>
        <pc:spChg chg="mod">
          <ac:chgData name="Bryson, Declan" userId="f2c03bb0-c178-4621-a9dc-2b8938c755a0" providerId="ADAL" clId="{E8B82D51-CF78-4E85-93E8-08B18AAC44D4}" dt="2025-08-05T07:56:32.022" v="35" actId="26606"/>
          <ac:spMkLst>
            <pc:docMk/>
            <pc:sldMk cId="0" sldId="272"/>
            <ac:spMk id="11266" creationId="{5C7AEB88-C4D7-41A2-1EC8-FCD11F9FCB8A}"/>
          </ac:spMkLst>
        </pc:spChg>
        <pc:picChg chg="mod">
          <ac:chgData name="Bryson, Declan" userId="f2c03bb0-c178-4621-a9dc-2b8938c755a0" providerId="ADAL" clId="{E8B82D51-CF78-4E85-93E8-08B18AAC44D4}" dt="2025-08-05T07:56:32.022" v="35" actId="26606"/>
          <ac:picMkLst>
            <pc:docMk/>
            <pc:sldMk cId="0" sldId="272"/>
            <ac:picMk id="11267" creationId="{DC6C3FEA-2140-9854-1DAE-CA254A1D9BDC}"/>
          </ac:picMkLst>
        </pc:picChg>
      </pc:sldChg>
      <pc:sldChg chg="modSp">
        <pc:chgData name="Bryson, Declan" userId="f2c03bb0-c178-4621-a9dc-2b8938c755a0" providerId="ADAL" clId="{E8B82D51-CF78-4E85-93E8-08B18AAC44D4}" dt="2025-08-05T07:54:20.753" v="0"/>
        <pc:sldMkLst>
          <pc:docMk/>
          <pc:sldMk cId="0" sldId="273"/>
        </pc:sldMkLst>
        <pc:spChg chg="mod">
          <ac:chgData name="Bryson, Declan" userId="f2c03bb0-c178-4621-a9dc-2b8938c755a0" providerId="ADAL" clId="{E8B82D51-CF78-4E85-93E8-08B18AAC44D4}" dt="2025-08-05T07:54:20.753" v="0"/>
          <ac:spMkLst>
            <pc:docMk/>
            <pc:sldMk cId="0" sldId="273"/>
            <ac:spMk id="12290" creationId="{00C87686-FC23-F4CE-3C8D-B3BAB78755E2}"/>
          </ac:spMkLst>
        </pc:spChg>
      </pc:sldChg>
      <pc:sldChg chg="modSp">
        <pc:chgData name="Bryson, Declan" userId="f2c03bb0-c178-4621-a9dc-2b8938c755a0" providerId="ADAL" clId="{E8B82D51-CF78-4E85-93E8-08B18AAC44D4}" dt="2025-08-05T07:57:48.134" v="43" actId="1076"/>
        <pc:sldMkLst>
          <pc:docMk/>
          <pc:sldMk cId="0" sldId="274"/>
        </pc:sldMkLst>
        <pc:spChg chg="mod">
          <ac:chgData name="Bryson, Declan" userId="f2c03bb0-c178-4621-a9dc-2b8938c755a0" providerId="ADAL" clId="{E8B82D51-CF78-4E85-93E8-08B18AAC44D4}" dt="2025-08-05T07:57:44.804" v="42" actId="1076"/>
          <ac:spMkLst>
            <pc:docMk/>
            <pc:sldMk cId="0" sldId="274"/>
            <ac:spMk id="18434" creationId="{4C0ACCC7-19F0-282A-2047-E6DC56CE1548}"/>
          </ac:spMkLst>
        </pc:spChg>
        <pc:spChg chg="mod">
          <ac:chgData name="Bryson, Declan" userId="f2c03bb0-c178-4621-a9dc-2b8938c755a0" providerId="ADAL" clId="{E8B82D51-CF78-4E85-93E8-08B18AAC44D4}" dt="2025-08-05T07:57:48.134" v="43" actId="1076"/>
          <ac:spMkLst>
            <pc:docMk/>
            <pc:sldMk cId="0" sldId="274"/>
            <ac:spMk id="18435" creationId="{28B7D475-5605-E490-66FF-89AEE217DA74}"/>
          </ac:spMkLst>
        </pc:spChg>
      </pc:sldChg>
      <pc:sldMasterChg chg="modSldLayout">
        <pc:chgData name="Bryson, Declan" userId="f2c03bb0-c178-4621-a9dc-2b8938c755a0" providerId="ADAL" clId="{E8B82D51-CF78-4E85-93E8-08B18AAC44D4}" dt="2025-08-05T07:54:38.793" v="21"/>
        <pc:sldMasterMkLst>
          <pc:docMk/>
          <pc:sldMasterMk cId="3982338366" sldId="2147483686"/>
        </pc:sldMasterMkLst>
        <pc:sldLayoutChg chg="modSp">
          <pc:chgData name="Bryson, Declan" userId="f2c03bb0-c178-4621-a9dc-2b8938c755a0" providerId="ADAL" clId="{E8B82D51-CF78-4E85-93E8-08B18AAC44D4}" dt="2025-08-05T07:54:38.630" v="5"/>
          <pc:sldLayoutMkLst>
            <pc:docMk/>
            <pc:sldMasterMk cId="3982338366" sldId="2147483686"/>
            <pc:sldLayoutMk cId="3860822156" sldId="2147483687"/>
          </pc:sldLayoutMkLst>
          <pc:spChg chg="mod">
            <ac:chgData name="Bryson, Declan" userId="f2c03bb0-c178-4621-a9dc-2b8938c755a0" providerId="ADAL" clId="{E8B82D51-CF78-4E85-93E8-08B18AAC44D4}" dt="2025-08-05T07:54:38.630" v="5"/>
            <ac:spMkLst>
              <pc:docMk/>
              <pc:sldMasterMk cId="3982338366" sldId="2147483686"/>
              <pc:sldLayoutMk cId="3860822156" sldId="2147483687"/>
              <ac:spMk id="7" creationId="{EA0F1804-2CCB-CB57-EBD3-DF9DA37512F4}"/>
            </ac:spMkLst>
          </pc:spChg>
        </pc:sldLayoutChg>
        <pc:sldLayoutChg chg="modSp">
          <pc:chgData name="Bryson, Declan" userId="f2c03bb0-c178-4621-a9dc-2b8938c755a0" providerId="ADAL" clId="{E8B82D51-CF78-4E85-93E8-08B18AAC44D4}" dt="2025-08-05T07:54:38.655" v="6"/>
          <pc:sldLayoutMkLst>
            <pc:docMk/>
            <pc:sldMasterMk cId="3982338366" sldId="2147483686"/>
            <pc:sldLayoutMk cId="647331223" sldId="2147483688"/>
          </pc:sldLayoutMkLst>
          <pc:spChg chg="mod">
            <ac:chgData name="Bryson, Declan" userId="f2c03bb0-c178-4621-a9dc-2b8938c755a0" providerId="ADAL" clId="{E8B82D51-CF78-4E85-93E8-08B18AAC44D4}" dt="2025-08-05T07:54:38.655" v="6"/>
            <ac:spMkLst>
              <pc:docMk/>
              <pc:sldMasterMk cId="3982338366" sldId="2147483686"/>
              <pc:sldLayoutMk cId="647331223" sldId="2147483688"/>
              <ac:spMk id="5" creationId="{45CC3929-0604-FC3C-F26F-CDCFDF9E1990}"/>
            </ac:spMkLst>
          </pc:spChg>
        </pc:sldLayoutChg>
        <pc:sldLayoutChg chg="modSp">
          <pc:chgData name="Bryson, Declan" userId="f2c03bb0-c178-4621-a9dc-2b8938c755a0" providerId="ADAL" clId="{E8B82D51-CF78-4E85-93E8-08B18AAC44D4}" dt="2025-08-05T07:54:38.663" v="7"/>
          <pc:sldLayoutMkLst>
            <pc:docMk/>
            <pc:sldMasterMk cId="3982338366" sldId="2147483686"/>
            <pc:sldLayoutMk cId="187373458" sldId="2147483689"/>
          </pc:sldLayoutMkLst>
          <pc:spChg chg="mod">
            <ac:chgData name="Bryson, Declan" userId="f2c03bb0-c178-4621-a9dc-2b8938c755a0" providerId="ADAL" clId="{E8B82D51-CF78-4E85-93E8-08B18AAC44D4}" dt="2025-08-05T07:54:38.663" v="7"/>
            <ac:spMkLst>
              <pc:docMk/>
              <pc:sldMasterMk cId="3982338366" sldId="2147483686"/>
              <pc:sldLayoutMk cId="187373458" sldId="2147483689"/>
              <ac:spMk id="5" creationId="{B5A9425A-9E5A-94E2-7556-EDD96226E1F2}"/>
            </ac:spMkLst>
          </pc:spChg>
        </pc:sldLayoutChg>
        <pc:sldLayoutChg chg="modSp">
          <pc:chgData name="Bryson, Declan" userId="f2c03bb0-c178-4621-a9dc-2b8938c755a0" providerId="ADAL" clId="{E8B82D51-CF78-4E85-93E8-08B18AAC44D4}" dt="2025-08-05T07:54:38.675" v="8"/>
          <pc:sldLayoutMkLst>
            <pc:docMk/>
            <pc:sldMasterMk cId="3982338366" sldId="2147483686"/>
            <pc:sldLayoutMk cId="1722076225" sldId="2147483690"/>
          </pc:sldLayoutMkLst>
          <pc:spChg chg="mod">
            <ac:chgData name="Bryson, Declan" userId="f2c03bb0-c178-4621-a9dc-2b8938c755a0" providerId="ADAL" clId="{E8B82D51-CF78-4E85-93E8-08B18AAC44D4}" dt="2025-08-05T07:54:38.675" v="8"/>
            <ac:spMkLst>
              <pc:docMk/>
              <pc:sldMasterMk cId="3982338366" sldId="2147483686"/>
              <pc:sldLayoutMk cId="1722076225" sldId="2147483690"/>
              <ac:spMk id="6" creationId="{25D9A45A-6EB3-D4F5-CEC7-C8B168D53A00}"/>
            </ac:spMkLst>
          </pc:spChg>
        </pc:sldLayoutChg>
        <pc:sldLayoutChg chg="modSp">
          <pc:chgData name="Bryson, Declan" userId="f2c03bb0-c178-4621-a9dc-2b8938c755a0" providerId="ADAL" clId="{E8B82D51-CF78-4E85-93E8-08B18AAC44D4}" dt="2025-08-05T07:54:38.686" v="9"/>
          <pc:sldLayoutMkLst>
            <pc:docMk/>
            <pc:sldMasterMk cId="3982338366" sldId="2147483686"/>
            <pc:sldLayoutMk cId="2125069394" sldId="2147483691"/>
          </pc:sldLayoutMkLst>
          <pc:spChg chg="mod">
            <ac:chgData name="Bryson, Declan" userId="f2c03bb0-c178-4621-a9dc-2b8938c755a0" providerId="ADAL" clId="{E8B82D51-CF78-4E85-93E8-08B18AAC44D4}" dt="2025-08-05T07:54:38.686" v="9"/>
            <ac:spMkLst>
              <pc:docMk/>
              <pc:sldMasterMk cId="3982338366" sldId="2147483686"/>
              <pc:sldLayoutMk cId="2125069394" sldId="2147483691"/>
              <ac:spMk id="8" creationId="{F762742C-BB6F-D5C7-BFD2-BC57141E52D6}"/>
            </ac:spMkLst>
          </pc:spChg>
        </pc:sldLayoutChg>
        <pc:sldLayoutChg chg="modSp">
          <pc:chgData name="Bryson, Declan" userId="f2c03bb0-c178-4621-a9dc-2b8938c755a0" providerId="ADAL" clId="{E8B82D51-CF78-4E85-93E8-08B18AAC44D4}" dt="2025-08-05T07:54:38.695" v="10"/>
          <pc:sldLayoutMkLst>
            <pc:docMk/>
            <pc:sldMasterMk cId="3982338366" sldId="2147483686"/>
            <pc:sldLayoutMk cId="1453470429" sldId="2147483692"/>
          </pc:sldLayoutMkLst>
          <pc:spChg chg="mod">
            <ac:chgData name="Bryson, Declan" userId="f2c03bb0-c178-4621-a9dc-2b8938c755a0" providerId="ADAL" clId="{E8B82D51-CF78-4E85-93E8-08B18AAC44D4}" dt="2025-08-05T07:54:38.695" v="10"/>
            <ac:spMkLst>
              <pc:docMk/>
              <pc:sldMasterMk cId="3982338366" sldId="2147483686"/>
              <pc:sldLayoutMk cId="1453470429" sldId="2147483692"/>
              <ac:spMk id="4" creationId="{857CDD2A-AE92-3FAA-D1A3-B1D09E6CA37F}"/>
            </ac:spMkLst>
          </pc:spChg>
        </pc:sldLayoutChg>
        <pc:sldLayoutChg chg="modSp">
          <pc:chgData name="Bryson, Declan" userId="f2c03bb0-c178-4621-a9dc-2b8938c755a0" providerId="ADAL" clId="{E8B82D51-CF78-4E85-93E8-08B18AAC44D4}" dt="2025-08-05T07:54:38.702" v="11"/>
          <pc:sldLayoutMkLst>
            <pc:docMk/>
            <pc:sldMasterMk cId="3982338366" sldId="2147483686"/>
            <pc:sldLayoutMk cId="2163673420" sldId="2147483693"/>
          </pc:sldLayoutMkLst>
          <pc:spChg chg="mod">
            <ac:chgData name="Bryson, Declan" userId="f2c03bb0-c178-4621-a9dc-2b8938c755a0" providerId="ADAL" clId="{E8B82D51-CF78-4E85-93E8-08B18AAC44D4}" dt="2025-08-05T07:54:38.702" v="11"/>
            <ac:spMkLst>
              <pc:docMk/>
              <pc:sldMasterMk cId="3982338366" sldId="2147483686"/>
              <pc:sldLayoutMk cId="2163673420" sldId="2147483693"/>
              <ac:spMk id="3" creationId="{9033C488-44AB-CEC3-97AC-270784CCBCC0}"/>
            </ac:spMkLst>
          </pc:spChg>
        </pc:sldLayoutChg>
        <pc:sldLayoutChg chg="modSp">
          <pc:chgData name="Bryson, Declan" userId="f2c03bb0-c178-4621-a9dc-2b8938c755a0" providerId="ADAL" clId="{E8B82D51-CF78-4E85-93E8-08B18AAC44D4}" dt="2025-08-05T07:54:38.711" v="12"/>
          <pc:sldLayoutMkLst>
            <pc:docMk/>
            <pc:sldMasterMk cId="3982338366" sldId="2147483686"/>
            <pc:sldLayoutMk cId="2097772854" sldId="2147483694"/>
          </pc:sldLayoutMkLst>
          <pc:spChg chg="mod">
            <ac:chgData name="Bryson, Declan" userId="f2c03bb0-c178-4621-a9dc-2b8938c755a0" providerId="ADAL" clId="{E8B82D51-CF78-4E85-93E8-08B18AAC44D4}" dt="2025-08-05T07:54:38.711" v="12"/>
            <ac:spMkLst>
              <pc:docMk/>
              <pc:sldMasterMk cId="3982338366" sldId="2147483686"/>
              <pc:sldLayoutMk cId="2097772854" sldId="2147483694"/>
              <ac:spMk id="6" creationId="{51C9CAC8-3E28-C2B7-374B-5B8BAF06EB23}"/>
            </ac:spMkLst>
          </pc:spChg>
        </pc:sldLayoutChg>
        <pc:sldLayoutChg chg="modSp">
          <pc:chgData name="Bryson, Declan" userId="f2c03bb0-c178-4621-a9dc-2b8938c755a0" providerId="ADAL" clId="{E8B82D51-CF78-4E85-93E8-08B18AAC44D4}" dt="2025-08-05T07:54:38.720" v="13"/>
          <pc:sldLayoutMkLst>
            <pc:docMk/>
            <pc:sldMasterMk cId="3982338366" sldId="2147483686"/>
            <pc:sldLayoutMk cId="598626797" sldId="2147483695"/>
          </pc:sldLayoutMkLst>
          <pc:spChg chg="mod">
            <ac:chgData name="Bryson, Declan" userId="f2c03bb0-c178-4621-a9dc-2b8938c755a0" providerId="ADAL" clId="{E8B82D51-CF78-4E85-93E8-08B18AAC44D4}" dt="2025-08-05T07:54:38.720" v="13"/>
            <ac:spMkLst>
              <pc:docMk/>
              <pc:sldMasterMk cId="3982338366" sldId="2147483686"/>
              <pc:sldLayoutMk cId="598626797" sldId="2147483695"/>
              <ac:spMk id="5" creationId="{B5C426D4-DDF3-86E0-21AE-47FC47367B4B}"/>
            </ac:spMkLst>
          </pc:spChg>
        </pc:sldLayoutChg>
        <pc:sldLayoutChg chg="modSp">
          <pc:chgData name="Bryson, Declan" userId="f2c03bb0-c178-4621-a9dc-2b8938c755a0" providerId="ADAL" clId="{E8B82D51-CF78-4E85-93E8-08B18AAC44D4}" dt="2025-08-05T07:54:38.730" v="14"/>
          <pc:sldLayoutMkLst>
            <pc:docMk/>
            <pc:sldMasterMk cId="3982338366" sldId="2147483686"/>
            <pc:sldLayoutMk cId="2949887381" sldId="2147483696"/>
          </pc:sldLayoutMkLst>
          <pc:spChg chg="mod">
            <ac:chgData name="Bryson, Declan" userId="f2c03bb0-c178-4621-a9dc-2b8938c755a0" providerId="ADAL" clId="{E8B82D51-CF78-4E85-93E8-08B18AAC44D4}" dt="2025-08-05T07:54:38.730" v="14"/>
            <ac:spMkLst>
              <pc:docMk/>
              <pc:sldMasterMk cId="3982338366" sldId="2147483686"/>
              <pc:sldLayoutMk cId="2949887381" sldId="2147483696"/>
              <ac:spMk id="6" creationId="{4C6E3F63-5A2F-D286-70F3-4DE8BF40A5D1}"/>
            </ac:spMkLst>
          </pc:spChg>
        </pc:sldLayoutChg>
        <pc:sldLayoutChg chg="modSp">
          <pc:chgData name="Bryson, Declan" userId="f2c03bb0-c178-4621-a9dc-2b8938c755a0" providerId="ADAL" clId="{E8B82D51-CF78-4E85-93E8-08B18AAC44D4}" dt="2025-08-05T07:54:38.739" v="15"/>
          <pc:sldLayoutMkLst>
            <pc:docMk/>
            <pc:sldMasterMk cId="3982338366" sldId="2147483686"/>
            <pc:sldLayoutMk cId="3779719970" sldId="2147483697"/>
          </pc:sldLayoutMkLst>
          <pc:spChg chg="mod">
            <ac:chgData name="Bryson, Declan" userId="f2c03bb0-c178-4621-a9dc-2b8938c755a0" providerId="ADAL" clId="{E8B82D51-CF78-4E85-93E8-08B18AAC44D4}" dt="2025-08-05T07:54:38.739" v="15"/>
            <ac:spMkLst>
              <pc:docMk/>
              <pc:sldMasterMk cId="3982338366" sldId="2147483686"/>
              <pc:sldLayoutMk cId="3779719970" sldId="2147483697"/>
              <ac:spMk id="5" creationId="{2E71FB03-D33C-B52A-BD45-1AB0FEBCE224}"/>
            </ac:spMkLst>
          </pc:spChg>
        </pc:sldLayoutChg>
        <pc:sldLayoutChg chg="modSp">
          <pc:chgData name="Bryson, Declan" userId="f2c03bb0-c178-4621-a9dc-2b8938c755a0" providerId="ADAL" clId="{E8B82D51-CF78-4E85-93E8-08B18AAC44D4}" dt="2025-08-05T07:54:38.748" v="16"/>
          <pc:sldLayoutMkLst>
            <pc:docMk/>
            <pc:sldMasterMk cId="3982338366" sldId="2147483686"/>
            <pc:sldLayoutMk cId="1382069204" sldId="2147483698"/>
          </pc:sldLayoutMkLst>
          <pc:spChg chg="mod">
            <ac:chgData name="Bryson, Declan" userId="f2c03bb0-c178-4621-a9dc-2b8938c755a0" providerId="ADAL" clId="{E8B82D51-CF78-4E85-93E8-08B18AAC44D4}" dt="2025-08-05T07:54:38.748" v="16"/>
            <ac:spMkLst>
              <pc:docMk/>
              <pc:sldMasterMk cId="3982338366" sldId="2147483686"/>
              <pc:sldLayoutMk cId="1382069204" sldId="2147483698"/>
              <ac:spMk id="7" creationId="{98633F73-6D2D-CA8C-E7FF-6A57A12436DF}"/>
            </ac:spMkLst>
          </pc:spChg>
        </pc:sldLayoutChg>
        <pc:sldLayoutChg chg="modSp">
          <pc:chgData name="Bryson, Declan" userId="f2c03bb0-c178-4621-a9dc-2b8938c755a0" providerId="ADAL" clId="{E8B82D51-CF78-4E85-93E8-08B18AAC44D4}" dt="2025-08-05T07:54:38.756" v="17"/>
          <pc:sldLayoutMkLst>
            <pc:docMk/>
            <pc:sldMasterMk cId="3982338366" sldId="2147483686"/>
            <pc:sldLayoutMk cId="1897749458" sldId="2147483699"/>
          </pc:sldLayoutMkLst>
          <pc:spChg chg="mod">
            <ac:chgData name="Bryson, Declan" userId="f2c03bb0-c178-4621-a9dc-2b8938c755a0" providerId="ADAL" clId="{E8B82D51-CF78-4E85-93E8-08B18AAC44D4}" dt="2025-08-05T07:54:38.756" v="17"/>
            <ac:spMkLst>
              <pc:docMk/>
              <pc:sldMasterMk cId="3982338366" sldId="2147483686"/>
              <pc:sldLayoutMk cId="1897749458" sldId="2147483699"/>
              <ac:spMk id="5" creationId="{385457C3-E8F4-529D-B9B2-5A4A574BF882}"/>
            </ac:spMkLst>
          </pc:spChg>
        </pc:sldLayoutChg>
        <pc:sldLayoutChg chg="modSp">
          <pc:chgData name="Bryson, Declan" userId="f2c03bb0-c178-4621-a9dc-2b8938c755a0" providerId="ADAL" clId="{E8B82D51-CF78-4E85-93E8-08B18AAC44D4}" dt="2025-08-05T07:54:38.767" v="18"/>
          <pc:sldLayoutMkLst>
            <pc:docMk/>
            <pc:sldMasterMk cId="3982338366" sldId="2147483686"/>
            <pc:sldLayoutMk cId="2546672306" sldId="2147483700"/>
          </pc:sldLayoutMkLst>
          <pc:spChg chg="mod">
            <ac:chgData name="Bryson, Declan" userId="f2c03bb0-c178-4621-a9dc-2b8938c755a0" providerId="ADAL" clId="{E8B82D51-CF78-4E85-93E8-08B18AAC44D4}" dt="2025-08-05T07:54:38.767" v="18"/>
            <ac:spMkLst>
              <pc:docMk/>
              <pc:sldMasterMk cId="3982338366" sldId="2147483686"/>
              <pc:sldLayoutMk cId="2546672306" sldId="2147483700"/>
              <ac:spMk id="7" creationId="{1FB05740-A8B1-E8F1-C363-51221A67FAAF}"/>
            </ac:spMkLst>
          </pc:spChg>
        </pc:sldLayoutChg>
        <pc:sldLayoutChg chg="modSp">
          <pc:chgData name="Bryson, Declan" userId="f2c03bb0-c178-4621-a9dc-2b8938c755a0" providerId="ADAL" clId="{E8B82D51-CF78-4E85-93E8-08B18AAC44D4}" dt="2025-08-05T07:54:38.775" v="19"/>
          <pc:sldLayoutMkLst>
            <pc:docMk/>
            <pc:sldMasterMk cId="3982338366" sldId="2147483686"/>
            <pc:sldLayoutMk cId="97329015" sldId="2147483701"/>
          </pc:sldLayoutMkLst>
          <pc:spChg chg="mod">
            <ac:chgData name="Bryson, Declan" userId="f2c03bb0-c178-4621-a9dc-2b8938c755a0" providerId="ADAL" clId="{E8B82D51-CF78-4E85-93E8-08B18AAC44D4}" dt="2025-08-05T07:54:38.775" v="19"/>
            <ac:spMkLst>
              <pc:docMk/>
              <pc:sldMasterMk cId="3982338366" sldId="2147483686"/>
              <pc:sldLayoutMk cId="97329015" sldId="2147483701"/>
              <ac:spMk id="5" creationId="{A4836DE9-957F-B838-EB70-371861FFA9FF}"/>
            </ac:spMkLst>
          </pc:spChg>
        </pc:sldLayoutChg>
        <pc:sldLayoutChg chg="modSp">
          <pc:chgData name="Bryson, Declan" userId="f2c03bb0-c178-4621-a9dc-2b8938c755a0" providerId="ADAL" clId="{E8B82D51-CF78-4E85-93E8-08B18AAC44D4}" dt="2025-08-05T07:54:38.785" v="20"/>
          <pc:sldLayoutMkLst>
            <pc:docMk/>
            <pc:sldMasterMk cId="3982338366" sldId="2147483686"/>
            <pc:sldLayoutMk cId="459747605" sldId="2147483702"/>
          </pc:sldLayoutMkLst>
          <pc:spChg chg="mod">
            <ac:chgData name="Bryson, Declan" userId="f2c03bb0-c178-4621-a9dc-2b8938c755a0" providerId="ADAL" clId="{E8B82D51-CF78-4E85-93E8-08B18AAC44D4}" dt="2025-08-05T07:54:38.785" v="20"/>
            <ac:spMkLst>
              <pc:docMk/>
              <pc:sldMasterMk cId="3982338366" sldId="2147483686"/>
              <pc:sldLayoutMk cId="459747605" sldId="2147483702"/>
              <ac:spMk id="5" creationId="{FC83C711-A2D3-9A02-50F9-B96B92407562}"/>
            </ac:spMkLst>
          </pc:spChg>
        </pc:sldLayoutChg>
        <pc:sldLayoutChg chg="modSp">
          <pc:chgData name="Bryson, Declan" userId="f2c03bb0-c178-4621-a9dc-2b8938c755a0" providerId="ADAL" clId="{E8B82D51-CF78-4E85-93E8-08B18AAC44D4}" dt="2025-08-05T07:54:38.793" v="21"/>
          <pc:sldLayoutMkLst>
            <pc:docMk/>
            <pc:sldMasterMk cId="3982338366" sldId="2147483686"/>
            <pc:sldLayoutMk cId="748548259" sldId="2147483703"/>
          </pc:sldLayoutMkLst>
          <pc:spChg chg="mod">
            <ac:chgData name="Bryson, Declan" userId="f2c03bb0-c178-4621-a9dc-2b8938c755a0" providerId="ADAL" clId="{E8B82D51-CF78-4E85-93E8-08B18AAC44D4}" dt="2025-08-05T07:54:38.793" v="21"/>
            <ac:spMkLst>
              <pc:docMk/>
              <pc:sldMasterMk cId="3982338366" sldId="2147483686"/>
              <pc:sldLayoutMk cId="748548259" sldId="2147483703"/>
              <ac:spMk id="5" creationId="{94C40921-837F-4661-7085-FDEF923500F8}"/>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B738CE-F4F1-2D47-9E16-E325E8C6BB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D363959-6EA8-C903-8F5E-2DDAD5DA4D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429F9-9567-41FA-9786-879E61F7A4C6}" type="datetimeFigureOut">
              <a:rPr lang="en-GB" smtClean="0"/>
              <a:t>05/08/2025</a:t>
            </a:fld>
            <a:endParaRPr lang="en-GB"/>
          </a:p>
        </p:txBody>
      </p:sp>
      <p:sp>
        <p:nvSpPr>
          <p:cNvPr id="4" name="Footer Placeholder 3">
            <a:extLst>
              <a:ext uri="{FF2B5EF4-FFF2-40B4-BE49-F238E27FC236}">
                <a16:creationId xmlns:a16="http://schemas.microsoft.com/office/drawing/2014/main" id="{B193EAEE-2C6B-964A-CCD9-B78A6B5A28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E53B9AC-93B8-361D-B0BB-FFBE9DF755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904357-1AA9-4A8D-8418-EA30EE99D775}" type="slidenum">
              <a:rPr lang="en-GB" smtClean="0"/>
              <a:t>‹#›</a:t>
            </a:fld>
            <a:endParaRPr lang="en-GB"/>
          </a:p>
        </p:txBody>
      </p:sp>
    </p:spTree>
    <p:extLst>
      <p:ext uri="{BB962C8B-B14F-4D97-AF65-F5344CB8AC3E}">
        <p14:creationId xmlns:p14="http://schemas.microsoft.com/office/powerpoint/2010/main" val="1819793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BD07F-02E5-4609-9106-17FC0048A459}" type="datetimeFigureOut">
              <a:rPr lang="en-GB" smtClean="0"/>
              <a:t>05/08/2025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0832D-8040-46BA-99B6-D2A8B831AD60}" type="slidenum">
              <a:rPr lang="en-GB" smtClean="0"/>
              <a:t>‹#›</a:t>
            </a:fld>
            <a:endParaRPr lang="en-GB"/>
          </a:p>
        </p:txBody>
      </p:sp>
    </p:spTree>
    <p:extLst>
      <p:ext uri="{BB962C8B-B14F-4D97-AF65-F5344CB8AC3E}">
        <p14:creationId xmlns:p14="http://schemas.microsoft.com/office/powerpoint/2010/main" val="4260694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a:t>
            </a:fld>
            <a:endParaRPr lang="en-GB"/>
          </a:p>
        </p:txBody>
      </p:sp>
    </p:spTree>
    <p:extLst>
      <p:ext uri="{BB962C8B-B14F-4D97-AF65-F5344CB8AC3E}">
        <p14:creationId xmlns:p14="http://schemas.microsoft.com/office/powerpoint/2010/main" val="279869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10</a:t>
            </a:fld>
            <a:endParaRPr lang="en-GB"/>
          </a:p>
        </p:txBody>
      </p:sp>
    </p:spTree>
    <p:extLst>
      <p:ext uri="{BB962C8B-B14F-4D97-AF65-F5344CB8AC3E}">
        <p14:creationId xmlns:p14="http://schemas.microsoft.com/office/powerpoint/2010/main" val="374066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11</a:t>
            </a:fld>
            <a:endParaRPr lang="en-GB"/>
          </a:p>
        </p:txBody>
      </p:sp>
    </p:spTree>
    <p:extLst>
      <p:ext uri="{BB962C8B-B14F-4D97-AF65-F5344CB8AC3E}">
        <p14:creationId xmlns:p14="http://schemas.microsoft.com/office/powerpoint/2010/main" val="330229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12</a:t>
            </a:fld>
            <a:endParaRPr lang="en-GB"/>
          </a:p>
        </p:txBody>
      </p:sp>
    </p:spTree>
    <p:extLst>
      <p:ext uri="{BB962C8B-B14F-4D97-AF65-F5344CB8AC3E}">
        <p14:creationId xmlns:p14="http://schemas.microsoft.com/office/powerpoint/2010/main" val="3109635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13</a:t>
            </a:fld>
            <a:endParaRPr lang="en-GB"/>
          </a:p>
        </p:txBody>
      </p:sp>
    </p:spTree>
    <p:extLst>
      <p:ext uri="{BB962C8B-B14F-4D97-AF65-F5344CB8AC3E}">
        <p14:creationId xmlns:p14="http://schemas.microsoft.com/office/powerpoint/2010/main" val="227402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14</a:t>
            </a:fld>
            <a:endParaRPr lang="en-GB"/>
          </a:p>
        </p:txBody>
      </p:sp>
    </p:spTree>
    <p:extLst>
      <p:ext uri="{BB962C8B-B14F-4D97-AF65-F5344CB8AC3E}">
        <p14:creationId xmlns:p14="http://schemas.microsoft.com/office/powerpoint/2010/main" val="87834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15</a:t>
            </a:fld>
            <a:endParaRPr lang="en-GB"/>
          </a:p>
        </p:txBody>
      </p:sp>
    </p:spTree>
    <p:extLst>
      <p:ext uri="{BB962C8B-B14F-4D97-AF65-F5344CB8AC3E}">
        <p14:creationId xmlns:p14="http://schemas.microsoft.com/office/powerpoint/2010/main" val="3340742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16</a:t>
            </a:fld>
            <a:endParaRPr lang="en-GB"/>
          </a:p>
        </p:txBody>
      </p:sp>
    </p:spTree>
    <p:extLst>
      <p:ext uri="{BB962C8B-B14F-4D97-AF65-F5344CB8AC3E}">
        <p14:creationId xmlns:p14="http://schemas.microsoft.com/office/powerpoint/2010/main" val="1935790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17</a:t>
            </a:fld>
            <a:endParaRPr lang="en-GB"/>
          </a:p>
        </p:txBody>
      </p:sp>
    </p:spTree>
    <p:extLst>
      <p:ext uri="{BB962C8B-B14F-4D97-AF65-F5344CB8AC3E}">
        <p14:creationId xmlns:p14="http://schemas.microsoft.com/office/powerpoint/2010/main" val="2628681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18</a:t>
            </a:fld>
            <a:endParaRPr lang="en-GB"/>
          </a:p>
        </p:txBody>
      </p:sp>
    </p:spTree>
    <p:extLst>
      <p:ext uri="{BB962C8B-B14F-4D97-AF65-F5344CB8AC3E}">
        <p14:creationId xmlns:p14="http://schemas.microsoft.com/office/powerpoint/2010/main" val="345705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2</a:t>
            </a:fld>
            <a:endParaRPr lang="en-GB"/>
          </a:p>
        </p:txBody>
      </p:sp>
    </p:spTree>
    <p:extLst>
      <p:ext uri="{BB962C8B-B14F-4D97-AF65-F5344CB8AC3E}">
        <p14:creationId xmlns:p14="http://schemas.microsoft.com/office/powerpoint/2010/main" val="376028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3</a:t>
            </a:fld>
            <a:endParaRPr lang="en-GB"/>
          </a:p>
        </p:txBody>
      </p:sp>
    </p:spTree>
    <p:extLst>
      <p:ext uri="{BB962C8B-B14F-4D97-AF65-F5344CB8AC3E}">
        <p14:creationId xmlns:p14="http://schemas.microsoft.com/office/powerpoint/2010/main" val="4291350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4</a:t>
            </a:fld>
            <a:endParaRPr lang="en-GB"/>
          </a:p>
        </p:txBody>
      </p:sp>
    </p:spTree>
    <p:extLst>
      <p:ext uri="{BB962C8B-B14F-4D97-AF65-F5344CB8AC3E}">
        <p14:creationId xmlns:p14="http://schemas.microsoft.com/office/powerpoint/2010/main" val="84222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5</a:t>
            </a:fld>
            <a:endParaRPr lang="en-GB"/>
          </a:p>
        </p:txBody>
      </p:sp>
    </p:spTree>
    <p:extLst>
      <p:ext uri="{BB962C8B-B14F-4D97-AF65-F5344CB8AC3E}">
        <p14:creationId xmlns:p14="http://schemas.microsoft.com/office/powerpoint/2010/main" val="185157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6</a:t>
            </a:fld>
            <a:endParaRPr lang="en-GB"/>
          </a:p>
        </p:txBody>
      </p:sp>
    </p:spTree>
    <p:extLst>
      <p:ext uri="{BB962C8B-B14F-4D97-AF65-F5344CB8AC3E}">
        <p14:creationId xmlns:p14="http://schemas.microsoft.com/office/powerpoint/2010/main" val="346700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7</a:t>
            </a:fld>
            <a:endParaRPr lang="en-GB"/>
          </a:p>
        </p:txBody>
      </p:sp>
    </p:spTree>
    <p:extLst>
      <p:ext uri="{BB962C8B-B14F-4D97-AF65-F5344CB8AC3E}">
        <p14:creationId xmlns:p14="http://schemas.microsoft.com/office/powerpoint/2010/main" val="99676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8</a:t>
            </a:fld>
            <a:endParaRPr lang="en-GB"/>
          </a:p>
        </p:txBody>
      </p:sp>
    </p:spTree>
    <p:extLst>
      <p:ext uri="{BB962C8B-B14F-4D97-AF65-F5344CB8AC3E}">
        <p14:creationId xmlns:p14="http://schemas.microsoft.com/office/powerpoint/2010/main" val="4172663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920832D-8040-46BA-99B6-D2A8B831AD60}" type="slidenum">
              <a:rPr lang="en-GB" smtClean="0"/>
              <a:t>9</a:t>
            </a:fld>
            <a:endParaRPr lang="en-GB"/>
          </a:p>
        </p:txBody>
      </p:sp>
    </p:spTree>
    <p:extLst>
      <p:ext uri="{BB962C8B-B14F-4D97-AF65-F5344CB8AC3E}">
        <p14:creationId xmlns:p14="http://schemas.microsoft.com/office/powerpoint/2010/main" val="160423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2">
            <a:extLst>
              <a:ext uri="{FF2B5EF4-FFF2-40B4-BE49-F238E27FC236}">
                <a16:creationId xmlns:a16="http://schemas.microsoft.com/office/drawing/2014/main" id="{F093E6F9-345E-D06E-856B-262D99C09FE7}"/>
              </a:ext>
            </a:extLst>
          </p:cNvPr>
          <p:cNvSpPr>
            <a:spLocks/>
          </p:cNvSpPr>
          <p:nvPr/>
        </p:nvSpPr>
        <p:spPr bwMode="auto">
          <a:xfrm>
            <a:off x="203200" y="3771900"/>
            <a:ext cx="361950" cy="90488"/>
          </a:xfrm>
          <a:custGeom>
            <a:avLst/>
            <a:gdLst>
              <a:gd name="T0" fmla="*/ 228 w 228"/>
              <a:gd name="T1" fmla="*/ 57 h 57"/>
              <a:gd name="T2" fmla="*/ 0 w 228"/>
              <a:gd name="T3" fmla="*/ 0 h 57"/>
              <a:gd name="T4" fmla="*/ 222 w 228"/>
              <a:gd name="T5" fmla="*/ 54 h 57"/>
              <a:gd name="T6" fmla="*/ 228 w 228"/>
              <a:gd name="T7" fmla="*/ 57 h 57"/>
            </a:gdLst>
            <a:ahLst/>
            <a:cxnLst>
              <a:cxn ang="0">
                <a:pos x="T0" y="T1"/>
              </a:cxn>
              <a:cxn ang="0">
                <a:pos x="T2" y="T3"/>
              </a:cxn>
              <a:cxn ang="0">
                <a:pos x="T4" y="T5"/>
              </a:cxn>
              <a:cxn ang="0">
                <a:pos x="T6" y="T7"/>
              </a:cxn>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Freeform 13">
            <a:extLst>
              <a:ext uri="{FF2B5EF4-FFF2-40B4-BE49-F238E27FC236}">
                <a16:creationId xmlns:a16="http://schemas.microsoft.com/office/drawing/2014/main" id="{07E5E424-DD8C-0994-5DDE-A02797CF7AC1}"/>
              </a:ext>
            </a:extLst>
          </p:cNvPr>
          <p:cNvSpPr>
            <a:spLocks/>
          </p:cNvSpPr>
          <p:nvPr/>
        </p:nvSpPr>
        <p:spPr bwMode="auto">
          <a:xfrm>
            <a:off x="560388" y="3867150"/>
            <a:ext cx="61912" cy="80963"/>
          </a:xfrm>
          <a:custGeom>
            <a:avLst/>
            <a:gdLst>
              <a:gd name="T0" fmla="*/ 0 w 39"/>
              <a:gd name="T1" fmla="*/ 0 h 51"/>
              <a:gd name="T2" fmla="*/ 39 w 39"/>
              <a:gd name="T3" fmla="*/ 51 h 51"/>
              <a:gd name="T4" fmla="*/ 3 w 39"/>
              <a:gd name="T5" fmla="*/ 0 h 51"/>
              <a:gd name="T6" fmla="*/ 0 w 39"/>
              <a:gd name="T7" fmla="*/ 0 h 51"/>
            </a:gdLst>
            <a:ahLst/>
            <a:cxnLst>
              <a:cxn ang="0">
                <a:pos x="T0" y="T1"/>
              </a:cxn>
              <a:cxn ang="0">
                <a:pos x="T2" y="T3"/>
              </a:cxn>
              <a:cxn ang="0">
                <a:pos x="T4" y="T5"/>
              </a:cxn>
              <a:cxn ang="0">
                <a:pos x="T6" y="T7"/>
              </a:cxn>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E6BCF742-EC01-1AC4-8353-C8D598E79AAB}"/>
              </a:ext>
            </a:extLst>
          </p:cNvPr>
          <p:cNvSpPr>
            <a:spLocks noGrp="1"/>
          </p:cNvSpPr>
          <p:nvPr>
            <p:ph type="dt" sz="half" idx="10"/>
          </p:nvPr>
        </p:nvSpPr>
        <p:spPr>
          <a:xfrm>
            <a:off x="7326313" y="6116638"/>
            <a:ext cx="857250" cy="365125"/>
          </a:xfrm>
        </p:spPr>
        <p:txBody>
          <a:bodyPr/>
          <a:lstStyle>
            <a:lvl1pPr>
              <a:defRPr/>
            </a:lvl1pPr>
          </a:lstStyle>
          <a:p>
            <a:pPr>
              <a:defRPr/>
            </a:pPr>
            <a:fld id="{8421FEFF-D247-48B8-81A5-D4A9BB0191AF}" type="datetimeFigureOut">
              <a:rPr lang="en-US" smtClean="0"/>
              <a:pPr>
                <a:defRPr/>
              </a:pPr>
              <a:t>8/5/2025</a:t>
            </a:fld>
            <a:endParaRPr lang="en-GB"/>
          </a:p>
        </p:txBody>
      </p:sp>
      <p:sp>
        <p:nvSpPr>
          <p:cNvPr id="7" name="Footer Placeholder 4">
            <a:extLst>
              <a:ext uri="{FF2B5EF4-FFF2-40B4-BE49-F238E27FC236}">
                <a16:creationId xmlns:a16="http://schemas.microsoft.com/office/drawing/2014/main" id="{EA0F1804-2CCB-CB57-EBD3-DF9DA37512F4}"/>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8" name="Slide Number Placeholder 5">
            <a:extLst>
              <a:ext uri="{FF2B5EF4-FFF2-40B4-BE49-F238E27FC236}">
                <a16:creationId xmlns:a16="http://schemas.microsoft.com/office/drawing/2014/main" id="{A06B5F29-36D3-58D7-95FA-5ADF3F5572B6}"/>
              </a:ext>
            </a:extLst>
          </p:cNvPr>
          <p:cNvSpPr>
            <a:spLocks noGrp="1"/>
          </p:cNvSpPr>
          <p:nvPr>
            <p:ph type="sldNum" sz="quarter" idx="12"/>
          </p:nvPr>
        </p:nvSpPr>
        <p:spPr>
          <a:xfrm>
            <a:off x="8275638" y="6116638"/>
            <a:ext cx="411162" cy="365125"/>
          </a:xfrm>
        </p:spPr>
        <p:txBody>
          <a:bodyPr/>
          <a:lstStyle>
            <a:lvl1pPr>
              <a:defRPr/>
            </a:lvl1pPr>
          </a:lstStyle>
          <a:p>
            <a:fld id="{EF80FC98-A4F9-4D4D-AA1E-DBB600A91485}" type="slidenum">
              <a:rPr lang="en-GB" altLang="en-US" smtClean="0"/>
              <a:pPr/>
              <a:t>‹#›</a:t>
            </a:fld>
            <a:endParaRPr lang="en-GB" altLang="en-US"/>
          </a:p>
        </p:txBody>
      </p:sp>
    </p:spTree>
    <p:extLst>
      <p:ext uri="{BB962C8B-B14F-4D97-AF65-F5344CB8AC3E}">
        <p14:creationId xmlns:p14="http://schemas.microsoft.com/office/powerpoint/2010/main" val="38608221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39E1987-C8DD-5B3C-FF84-B6489C015B77}"/>
              </a:ext>
            </a:extLst>
          </p:cNvPr>
          <p:cNvSpPr>
            <a:spLocks noGrp="1"/>
          </p:cNvSpPr>
          <p:nvPr>
            <p:ph type="dt" sz="half" idx="10"/>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6" name="Footer Placeholder 5">
            <a:extLst>
              <a:ext uri="{FF2B5EF4-FFF2-40B4-BE49-F238E27FC236}">
                <a16:creationId xmlns:a16="http://schemas.microsoft.com/office/drawing/2014/main" id="{4C6E3F63-5A2F-D286-70F3-4DE8BF40A5D1}"/>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7" name="Slide Number Placeholder 6">
            <a:extLst>
              <a:ext uri="{FF2B5EF4-FFF2-40B4-BE49-F238E27FC236}">
                <a16:creationId xmlns:a16="http://schemas.microsoft.com/office/drawing/2014/main" id="{C9FDEDF0-3C53-846F-8BCA-189AADF5E1C6}"/>
              </a:ext>
            </a:extLst>
          </p:cNvPr>
          <p:cNvSpPr>
            <a:spLocks noGrp="1"/>
          </p:cNvSpPr>
          <p:nvPr>
            <p:ph type="sldNum" sz="quarter" idx="12"/>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294988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559933-82AE-F2A1-1D49-942AF0860739}"/>
              </a:ext>
            </a:extLst>
          </p:cNvPr>
          <p:cNvSpPr>
            <a:spLocks noGrp="1"/>
          </p:cNvSpPr>
          <p:nvPr>
            <p:ph type="dt" sz="half" idx="10"/>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2E71FB03-D33C-B52A-BD45-1AB0FEBCE224}"/>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A6FFA490-AF11-4E87-8590-5C4F431B865C}"/>
              </a:ext>
            </a:extLst>
          </p:cNvPr>
          <p:cNvSpPr>
            <a:spLocks noGrp="1"/>
          </p:cNvSpPr>
          <p:nvPr>
            <p:ph type="sldNum" sz="quarter" idx="12"/>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377971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173B19-18F2-BDAE-6C7C-3EFF2908BF13}"/>
              </a:ext>
            </a:extLst>
          </p:cNvPr>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5" name="TextBox 4">
            <a:extLst>
              <a:ext uri="{FF2B5EF4-FFF2-40B4-BE49-F238E27FC236}">
                <a16:creationId xmlns:a16="http://schemas.microsoft.com/office/drawing/2014/main" id="{3F9F8A14-6249-AF0D-6783-2ABE3163537A}"/>
              </a:ext>
            </a:extLst>
          </p:cNvPr>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EB936752-CF05-D799-2037-A5ED5512BD3A}"/>
              </a:ext>
            </a:extLst>
          </p:cNvPr>
          <p:cNvSpPr>
            <a:spLocks noGrp="1"/>
          </p:cNvSpPr>
          <p:nvPr>
            <p:ph type="dt" sz="half" idx="14"/>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7" name="Footer Placeholder 4">
            <a:extLst>
              <a:ext uri="{FF2B5EF4-FFF2-40B4-BE49-F238E27FC236}">
                <a16:creationId xmlns:a16="http://schemas.microsoft.com/office/drawing/2014/main" id="{98633F73-6D2D-CA8C-E7FF-6A57A12436DF}"/>
              </a:ext>
            </a:extLst>
          </p:cNvPr>
          <p:cNvSpPr>
            <a:spLocks noGrp="1"/>
          </p:cNvSpPr>
          <p:nvPr>
            <p:ph type="ftr" sz="quarter" idx="15"/>
          </p:nvPr>
        </p:nvSpPr>
        <p:spPr>
          <a:xfrm>
            <a:off x="0" y="6116638"/>
            <a:ext cx="9144000" cy="365125"/>
          </a:xfrm>
        </p:spPr>
        <p:txBody>
          <a:bodyPr/>
          <a:lstStyle>
            <a:lvl1pPr algn="ctr">
              <a:defRPr lang="en-GB"/>
            </a:lvl1pPr>
          </a:lstStyle>
          <a:p>
            <a:pPr>
              <a:defRPr/>
            </a:pPr>
            <a:endParaRPr lang="en-GB"/>
          </a:p>
        </p:txBody>
      </p:sp>
      <p:sp>
        <p:nvSpPr>
          <p:cNvPr id="8" name="Slide Number Placeholder 5">
            <a:extLst>
              <a:ext uri="{FF2B5EF4-FFF2-40B4-BE49-F238E27FC236}">
                <a16:creationId xmlns:a16="http://schemas.microsoft.com/office/drawing/2014/main" id="{48AA349E-FF49-6543-A7E6-FAB4922BB104}"/>
              </a:ext>
            </a:extLst>
          </p:cNvPr>
          <p:cNvSpPr>
            <a:spLocks noGrp="1"/>
          </p:cNvSpPr>
          <p:nvPr>
            <p:ph type="sldNum" sz="quarter" idx="16"/>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1382069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4D51D-FEDA-E357-D33D-408079D719B2}"/>
              </a:ext>
            </a:extLst>
          </p:cNvPr>
          <p:cNvSpPr>
            <a:spLocks noGrp="1"/>
          </p:cNvSpPr>
          <p:nvPr>
            <p:ph type="dt" sz="half" idx="10"/>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385457C3-E8F4-529D-B9B2-5A4A574BF882}"/>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64B8C868-1314-EAB7-FDDC-5A4B32CC2056}"/>
              </a:ext>
            </a:extLst>
          </p:cNvPr>
          <p:cNvSpPr>
            <a:spLocks noGrp="1"/>
          </p:cNvSpPr>
          <p:nvPr>
            <p:ph type="sldNum" sz="quarter" idx="12"/>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1897749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229AD8-9628-7B5A-5EA8-7AEC360B0AAC}"/>
              </a:ext>
            </a:extLst>
          </p:cNvPr>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5" name="TextBox 4">
            <a:extLst>
              <a:ext uri="{FF2B5EF4-FFF2-40B4-BE49-F238E27FC236}">
                <a16:creationId xmlns:a16="http://schemas.microsoft.com/office/drawing/2014/main" id="{04C8F580-5360-4B10-90B2-2A4D6FB2BA92}"/>
              </a:ext>
            </a:extLst>
          </p:cNvPr>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0A5ADA19-BD27-E8BA-6DE5-7C2C3B94AB25}"/>
              </a:ext>
            </a:extLst>
          </p:cNvPr>
          <p:cNvSpPr>
            <a:spLocks noGrp="1"/>
          </p:cNvSpPr>
          <p:nvPr>
            <p:ph type="dt" sz="half" idx="14"/>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7" name="Footer Placeholder 4">
            <a:extLst>
              <a:ext uri="{FF2B5EF4-FFF2-40B4-BE49-F238E27FC236}">
                <a16:creationId xmlns:a16="http://schemas.microsoft.com/office/drawing/2014/main" id="{1FB05740-A8B1-E8F1-C363-51221A67FAAF}"/>
              </a:ext>
            </a:extLst>
          </p:cNvPr>
          <p:cNvSpPr>
            <a:spLocks noGrp="1"/>
          </p:cNvSpPr>
          <p:nvPr>
            <p:ph type="ftr" sz="quarter" idx="15"/>
          </p:nvPr>
        </p:nvSpPr>
        <p:spPr>
          <a:xfrm>
            <a:off x="0" y="6116638"/>
            <a:ext cx="9144000" cy="365125"/>
          </a:xfrm>
        </p:spPr>
        <p:txBody>
          <a:bodyPr/>
          <a:lstStyle>
            <a:lvl1pPr algn="ctr">
              <a:defRPr lang="en-GB"/>
            </a:lvl1pPr>
          </a:lstStyle>
          <a:p>
            <a:pPr>
              <a:defRPr/>
            </a:pPr>
            <a:endParaRPr lang="en-GB"/>
          </a:p>
        </p:txBody>
      </p:sp>
      <p:sp>
        <p:nvSpPr>
          <p:cNvPr id="8" name="Slide Number Placeholder 5">
            <a:extLst>
              <a:ext uri="{FF2B5EF4-FFF2-40B4-BE49-F238E27FC236}">
                <a16:creationId xmlns:a16="http://schemas.microsoft.com/office/drawing/2014/main" id="{3567E542-E3A1-2411-941C-859575427D8B}"/>
              </a:ext>
            </a:extLst>
          </p:cNvPr>
          <p:cNvSpPr>
            <a:spLocks noGrp="1"/>
          </p:cNvSpPr>
          <p:nvPr>
            <p:ph type="sldNum" sz="quarter" idx="16"/>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254667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rtlCol="0">
            <a:normAutofit/>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A61CD4-320F-9A4C-93DA-E79A1BF09EA8}"/>
              </a:ext>
            </a:extLst>
          </p:cNvPr>
          <p:cNvSpPr>
            <a:spLocks noGrp="1"/>
          </p:cNvSpPr>
          <p:nvPr>
            <p:ph type="dt" sz="half" idx="14"/>
          </p:nvPr>
        </p:nvSpPr>
        <p:spPr/>
        <p:txBody>
          <a:bodyPr/>
          <a:lstStyle>
            <a:lvl1pPr>
              <a:defRPr/>
            </a:lvl1pPr>
          </a:lstStyle>
          <a:p>
            <a:pPr>
              <a:defRPr/>
            </a:pPr>
            <a:fld id="{284D282D-C253-48DB-9C78-1DDE2E0965CA}"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A4836DE9-957F-B838-EB70-371861FFA9FF}"/>
              </a:ext>
            </a:extLst>
          </p:cNvPr>
          <p:cNvSpPr>
            <a:spLocks noGrp="1"/>
          </p:cNvSpPr>
          <p:nvPr>
            <p:ph type="ftr" sz="quarter" idx="15"/>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23D636F3-C1C5-E53D-CA6B-751BDCF761A7}"/>
              </a:ext>
            </a:extLst>
          </p:cNvPr>
          <p:cNvSpPr>
            <a:spLocks noGrp="1"/>
          </p:cNvSpPr>
          <p:nvPr>
            <p:ph type="sldNum" sz="quarter" idx="16"/>
          </p:nvPr>
        </p:nvSpPr>
        <p:spPr/>
        <p:txBody>
          <a:bodyPr/>
          <a:lstStyle>
            <a:lvl1pPr>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97329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9E1B49A-8793-DA40-2E10-8F67E05DF8A4}"/>
              </a:ext>
            </a:extLst>
          </p:cNvPr>
          <p:cNvSpPr>
            <a:spLocks noGrp="1"/>
          </p:cNvSpPr>
          <p:nvPr>
            <p:ph type="dt" sz="half" idx="10"/>
          </p:nvPr>
        </p:nvSpPr>
        <p:spPr/>
        <p:txBody>
          <a:bodyPr/>
          <a:lstStyle>
            <a:lvl1pPr>
              <a:defRPr/>
            </a:lvl1pPr>
          </a:lstStyle>
          <a:p>
            <a:pPr>
              <a:defRPr/>
            </a:pPr>
            <a:fld id="{D9A59D9F-8613-4249-978C-F0CB621A92CE}"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FC83C711-A2D3-9A02-50F9-B96B92407562}"/>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B27A2BCF-59B4-CAB0-689D-8786F31A7E21}"/>
              </a:ext>
            </a:extLst>
          </p:cNvPr>
          <p:cNvSpPr>
            <a:spLocks noGrp="1"/>
          </p:cNvSpPr>
          <p:nvPr>
            <p:ph type="sldNum" sz="quarter" idx="12"/>
          </p:nvPr>
        </p:nvSpPr>
        <p:spPr/>
        <p:txBody>
          <a:bodyPr/>
          <a:lstStyle>
            <a:lvl1pPr>
              <a:defRPr/>
            </a:lvl1pPr>
          </a:lstStyle>
          <a:p>
            <a:fld id="{19941C39-D400-4C95-8F63-FA100D25E946}" type="slidenum">
              <a:rPr lang="en-GB" altLang="en-US" smtClean="0"/>
              <a:pPr/>
              <a:t>‹#›</a:t>
            </a:fld>
            <a:endParaRPr lang="en-GB" altLang="en-US"/>
          </a:p>
        </p:txBody>
      </p:sp>
    </p:spTree>
    <p:extLst>
      <p:ext uri="{BB962C8B-B14F-4D97-AF65-F5344CB8AC3E}">
        <p14:creationId xmlns:p14="http://schemas.microsoft.com/office/powerpoint/2010/main" val="459747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0D46FC-1B43-1AF2-6425-FB48FFC73CA3}"/>
              </a:ext>
            </a:extLst>
          </p:cNvPr>
          <p:cNvSpPr>
            <a:spLocks noGrp="1"/>
          </p:cNvSpPr>
          <p:nvPr>
            <p:ph type="dt" sz="half" idx="10"/>
          </p:nvPr>
        </p:nvSpPr>
        <p:spPr/>
        <p:txBody>
          <a:bodyPr/>
          <a:lstStyle>
            <a:lvl1pPr>
              <a:defRPr/>
            </a:lvl1pPr>
          </a:lstStyle>
          <a:p>
            <a:pPr>
              <a:defRPr/>
            </a:pPr>
            <a:fld id="{757BB1D2-64E6-44B0-936C-B97568E34907}"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94C40921-837F-4661-7085-FDEF923500F8}"/>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C359E922-5CCF-A1FB-F247-F7384BB3EF3C}"/>
              </a:ext>
            </a:extLst>
          </p:cNvPr>
          <p:cNvSpPr>
            <a:spLocks noGrp="1"/>
          </p:cNvSpPr>
          <p:nvPr>
            <p:ph type="sldNum" sz="quarter" idx="12"/>
          </p:nvPr>
        </p:nvSpPr>
        <p:spPr/>
        <p:txBody>
          <a:bodyPr/>
          <a:lstStyle>
            <a:lvl1pPr>
              <a:defRPr/>
            </a:lvl1pPr>
          </a:lstStyle>
          <a:p>
            <a:fld id="{F95278F0-AC61-49DC-BD00-22D18A42FC16}" type="slidenum">
              <a:rPr lang="en-GB" altLang="en-US" smtClean="0"/>
              <a:pPr/>
              <a:t>‹#›</a:t>
            </a:fld>
            <a:endParaRPr lang="en-GB" altLang="en-US"/>
          </a:p>
        </p:txBody>
      </p:sp>
    </p:spTree>
    <p:extLst>
      <p:ext uri="{BB962C8B-B14F-4D97-AF65-F5344CB8AC3E}">
        <p14:creationId xmlns:p14="http://schemas.microsoft.com/office/powerpoint/2010/main" val="74854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CAFA72-2D04-663E-4B66-706182F7943C}"/>
              </a:ext>
            </a:extLst>
          </p:cNvPr>
          <p:cNvSpPr>
            <a:spLocks noGrp="1"/>
          </p:cNvSpPr>
          <p:nvPr>
            <p:ph type="dt" sz="half" idx="10"/>
          </p:nvPr>
        </p:nvSpPr>
        <p:spPr>
          <a:xfrm>
            <a:off x="7343775" y="6108700"/>
            <a:ext cx="857250" cy="365125"/>
          </a:xfrm>
        </p:spPr>
        <p:txBody>
          <a:bodyPr/>
          <a:lstStyle>
            <a:lvl1pPr>
              <a:defRPr/>
            </a:lvl1pPr>
          </a:lstStyle>
          <a:p>
            <a:pPr>
              <a:defRPr/>
            </a:pPr>
            <a:fld id="{582BFE13-254F-4DD9-9463-D303DEE5E874}"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45CC3929-0604-FC3C-F26F-CDCFDF9E1990}"/>
              </a:ext>
            </a:extLst>
          </p:cNvPr>
          <p:cNvSpPr>
            <a:spLocks noGrp="1"/>
          </p:cNvSpPr>
          <p:nvPr>
            <p:ph type="ftr" sz="quarter" idx="11"/>
          </p:nvPr>
        </p:nvSpPr>
        <p:spPr>
          <a:xfrm>
            <a:off x="0" y="6108700"/>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D7040DE8-4414-589F-EC66-03D84C7D60A4}"/>
              </a:ext>
            </a:extLst>
          </p:cNvPr>
          <p:cNvSpPr>
            <a:spLocks noGrp="1"/>
          </p:cNvSpPr>
          <p:nvPr>
            <p:ph type="sldNum" sz="quarter" idx="12"/>
          </p:nvPr>
        </p:nvSpPr>
        <p:spPr>
          <a:xfrm>
            <a:off x="8258175" y="6108700"/>
            <a:ext cx="428625" cy="365125"/>
          </a:xfrm>
        </p:spPr>
        <p:txBody>
          <a:bodyPr/>
          <a:lstStyle>
            <a:lvl1pPr>
              <a:defRPr/>
            </a:lvl1pPr>
          </a:lstStyle>
          <a:p>
            <a:fld id="{D8F36201-A966-4D7F-9282-A83E734E6165}" type="slidenum">
              <a:rPr lang="en-GB" altLang="en-US" smtClean="0"/>
              <a:pPr/>
              <a:t>‹#›</a:t>
            </a:fld>
            <a:endParaRPr lang="en-GB" altLang="en-US"/>
          </a:p>
        </p:txBody>
      </p:sp>
    </p:spTree>
    <p:extLst>
      <p:ext uri="{BB962C8B-B14F-4D97-AF65-F5344CB8AC3E}">
        <p14:creationId xmlns:p14="http://schemas.microsoft.com/office/powerpoint/2010/main" val="64733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91A221-58B3-C2DB-3DBD-8CB49CFD5168}"/>
              </a:ext>
            </a:extLst>
          </p:cNvPr>
          <p:cNvSpPr>
            <a:spLocks noGrp="1"/>
          </p:cNvSpPr>
          <p:nvPr>
            <p:ph type="dt" sz="half" idx="10"/>
          </p:nvPr>
        </p:nvSpPr>
        <p:spPr/>
        <p:txBody>
          <a:bodyPr/>
          <a:lstStyle>
            <a:lvl1pPr>
              <a:defRPr/>
            </a:lvl1pPr>
          </a:lstStyle>
          <a:p>
            <a:pPr>
              <a:defRPr/>
            </a:pPr>
            <a:fld id="{AB76F33E-B2B9-4EE9-886D-63FD9154FA1C}"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B5A9425A-9E5A-94E2-7556-EDD96226E1F2}"/>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5">
            <a:extLst>
              <a:ext uri="{FF2B5EF4-FFF2-40B4-BE49-F238E27FC236}">
                <a16:creationId xmlns:a16="http://schemas.microsoft.com/office/drawing/2014/main" id="{DBF58774-F7AA-53A8-6A57-B6B8D6862391}"/>
              </a:ext>
            </a:extLst>
          </p:cNvPr>
          <p:cNvSpPr>
            <a:spLocks noGrp="1"/>
          </p:cNvSpPr>
          <p:nvPr>
            <p:ph type="sldNum" sz="quarter" idx="12"/>
          </p:nvPr>
        </p:nvSpPr>
        <p:spPr/>
        <p:txBody>
          <a:bodyPr/>
          <a:lstStyle>
            <a:lvl1pPr>
              <a:defRPr/>
            </a:lvl1pPr>
          </a:lstStyle>
          <a:p>
            <a:fld id="{BDC39134-8E88-4FF9-BB34-5C3E76A3F5F6}" type="slidenum">
              <a:rPr lang="en-GB" altLang="en-US" smtClean="0"/>
              <a:pPr/>
              <a:t>‹#›</a:t>
            </a:fld>
            <a:endParaRPr lang="en-GB" altLang="en-US"/>
          </a:p>
        </p:txBody>
      </p:sp>
    </p:spTree>
    <p:extLst>
      <p:ext uri="{BB962C8B-B14F-4D97-AF65-F5344CB8AC3E}">
        <p14:creationId xmlns:p14="http://schemas.microsoft.com/office/powerpoint/2010/main" val="18737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77892CC-0209-90C7-70CD-C7915DE5BA6A}"/>
              </a:ext>
            </a:extLst>
          </p:cNvPr>
          <p:cNvSpPr>
            <a:spLocks noGrp="1"/>
          </p:cNvSpPr>
          <p:nvPr>
            <p:ph type="dt" sz="half" idx="10"/>
          </p:nvPr>
        </p:nvSpPr>
        <p:spPr/>
        <p:txBody>
          <a:bodyPr/>
          <a:lstStyle>
            <a:lvl1pPr>
              <a:defRPr/>
            </a:lvl1pPr>
          </a:lstStyle>
          <a:p>
            <a:pPr>
              <a:defRPr/>
            </a:pPr>
            <a:fld id="{C0F993C9-AC6D-488E-8E99-E28EE262D583}" type="datetimeFigureOut">
              <a:rPr lang="en-US" smtClean="0"/>
              <a:pPr>
                <a:defRPr/>
              </a:pPr>
              <a:t>8/5/2025</a:t>
            </a:fld>
            <a:endParaRPr lang="en-GB"/>
          </a:p>
        </p:txBody>
      </p:sp>
      <p:sp>
        <p:nvSpPr>
          <p:cNvPr id="6" name="Footer Placeholder 5">
            <a:extLst>
              <a:ext uri="{FF2B5EF4-FFF2-40B4-BE49-F238E27FC236}">
                <a16:creationId xmlns:a16="http://schemas.microsoft.com/office/drawing/2014/main" id="{25D9A45A-6EB3-D4F5-CEC7-C8B168D53A00}"/>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7" name="Slide Number Placeholder 6">
            <a:extLst>
              <a:ext uri="{FF2B5EF4-FFF2-40B4-BE49-F238E27FC236}">
                <a16:creationId xmlns:a16="http://schemas.microsoft.com/office/drawing/2014/main" id="{E2104475-EE6D-72C6-1220-F60398D9289D}"/>
              </a:ext>
            </a:extLst>
          </p:cNvPr>
          <p:cNvSpPr>
            <a:spLocks noGrp="1"/>
          </p:cNvSpPr>
          <p:nvPr>
            <p:ph type="sldNum" sz="quarter" idx="12"/>
          </p:nvPr>
        </p:nvSpPr>
        <p:spPr/>
        <p:txBody>
          <a:bodyPr/>
          <a:lstStyle>
            <a:lvl1pPr>
              <a:defRPr/>
            </a:lvl1pPr>
          </a:lstStyle>
          <a:p>
            <a:fld id="{A028021E-ACCD-42FF-A804-0973404AA26E}" type="slidenum">
              <a:rPr lang="en-GB" altLang="en-US" smtClean="0"/>
              <a:pPr/>
              <a:t>‹#›</a:t>
            </a:fld>
            <a:endParaRPr lang="en-GB" altLang="en-US"/>
          </a:p>
        </p:txBody>
      </p:sp>
    </p:spTree>
    <p:extLst>
      <p:ext uri="{BB962C8B-B14F-4D97-AF65-F5344CB8AC3E}">
        <p14:creationId xmlns:p14="http://schemas.microsoft.com/office/powerpoint/2010/main" val="172207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FDB4782-1800-08C8-2C81-9DB4ACB42D2B}"/>
              </a:ext>
            </a:extLst>
          </p:cNvPr>
          <p:cNvSpPr>
            <a:spLocks noGrp="1"/>
          </p:cNvSpPr>
          <p:nvPr>
            <p:ph type="dt" sz="half" idx="10"/>
          </p:nvPr>
        </p:nvSpPr>
        <p:spPr/>
        <p:txBody>
          <a:bodyPr/>
          <a:lstStyle>
            <a:lvl1pPr>
              <a:defRPr/>
            </a:lvl1pPr>
          </a:lstStyle>
          <a:p>
            <a:pPr>
              <a:defRPr/>
            </a:pPr>
            <a:fld id="{10AB01DF-284D-49AA-8A75-73C38E458FAB}" type="datetimeFigureOut">
              <a:rPr lang="en-US" smtClean="0"/>
              <a:pPr>
                <a:defRPr/>
              </a:pPr>
              <a:t>8/5/2025</a:t>
            </a:fld>
            <a:endParaRPr lang="en-GB"/>
          </a:p>
        </p:txBody>
      </p:sp>
      <p:sp>
        <p:nvSpPr>
          <p:cNvPr id="8" name="Footer Placeholder 7">
            <a:extLst>
              <a:ext uri="{FF2B5EF4-FFF2-40B4-BE49-F238E27FC236}">
                <a16:creationId xmlns:a16="http://schemas.microsoft.com/office/drawing/2014/main" id="{F762742C-BB6F-D5C7-BFD2-BC57141E52D6}"/>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9" name="Slide Number Placeholder 8">
            <a:extLst>
              <a:ext uri="{FF2B5EF4-FFF2-40B4-BE49-F238E27FC236}">
                <a16:creationId xmlns:a16="http://schemas.microsoft.com/office/drawing/2014/main" id="{4C5F9019-7F22-DEAA-03E9-B37170847914}"/>
              </a:ext>
            </a:extLst>
          </p:cNvPr>
          <p:cNvSpPr>
            <a:spLocks noGrp="1"/>
          </p:cNvSpPr>
          <p:nvPr>
            <p:ph type="sldNum" sz="quarter" idx="12"/>
          </p:nvPr>
        </p:nvSpPr>
        <p:spPr/>
        <p:txBody>
          <a:bodyPr/>
          <a:lstStyle>
            <a:lvl1pPr>
              <a:defRPr/>
            </a:lvl1pPr>
          </a:lstStyle>
          <a:p>
            <a:fld id="{941B00A5-68AE-4EDE-A5DB-701F071CC2B2}" type="slidenum">
              <a:rPr lang="en-GB" altLang="en-US" smtClean="0"/>
              <a:pPr/>
              <a:t>‹#›</a:t>
            </a:fld>
            <a:endParaRPr lang="en-GB" altLang="en-US"/>
          </a:p>
        </p:txBody>
      </p:sp>
    </p:spTree>
    <p:extLst>
      <p:ext uri="{BB962C8B-B14F-4D97-AF65-F5344CB8AC3E}">
        <p14:creationId xmlns:p14="http://schemas.microsoft.com/office/powerpoint/2010/main" val="212506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AA49857-B937-B994-4CE8-458ECE8E6C60}"/>
              </a:ext>
            </a:extLst>
          </p:cNvPr>
          <p:cNvSpPr>
            <a:spLocks noGrp="1"/>
          </p:cNvSpPr>
          <p:nvPr>
            <p:ph type="dt" sz="half" idx="10"/>
          </p:nvPr>
        </p:nvSpPr>
        <p:spPr/>
        <p:txBody>
          <a:bodyPr/>
          <a:lstStyle>
            <a:lvl1pPr>
              <a:defRPr/>
            </a:lvl1pPr>
          </a:lstStyle>
          <a:p>
            <a:pPr>
              <a:defRPr/>
            </a:pPr>
            <a:fld id="{6B462132-365C-40E6-AE51-6D4634A51BD4}" type="datetimeFigureOut">
              <a:rPr lang="en-US" smtClean="0"/>
              <a:pPr>
                <a:defRPr/>
              </a:pPr>
              <a:t>8/5/2025</a:t>
            </a:fld>
            <a:endParaRPr lang="en-GB"/>
          </a:p>
        </p:txBody>
      </p:sp>
      <p:sp>
        <p:nvSpPr>
          <p:cNvPr id="4" name="Footer Placeholder 3">
            <a:extLst>
              <a:ext uri="{FF2B5EF4-FFF2-40B4-BE49-F238E27FC236}">
                <a16:creationId xmlns:a16="http://schemas.microsoft.com/office/drawing/2014/main" id="{857CDD2A-AE92-3FAA-D1A3-B1D09E6CA37F}"/>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5" name="Slide Number Placeholder 4">
            <a:extLst>
              <a:ext uri="{FF2B5EF4-FFF2-40B4-BE49-F238E27FC236}">
                <a16:creationId xmlns:a16="http://schemas.microsoft.com/office/drawing/2014/main" id="{37E4B911-AC0A-3430-FE1D-DDFDC10B38FC}"/>
              </a:ext>
            </a:extLst>
          </p:cNvPr>
          <p:cNvSpPr>
            <a:spLocks noGrp="1"/>
          </p:cNvSpPr>
          <p:nvPr>
            <p:ph type="sldNum" sz="quarter" idx="12"/>
          </p:nvPr>
        </p:nvSpPr>
        <p:spPr/>
        <p:txBody>
          <a:bodyPr/>
          <a:lstStyle>
            <a:lvl1pPr>
              <a:defRPr/>
            </a:lvl1pPr>
          </a:lstStyle>
          <a:p>
            <a:fld id="{F77CD9C1-8B4A-475C-9831-022D30BD22ED}" type="slidenum">
              <a:rPr lang="en-GB" altLang="en-US" smtClean="0"/>
              <a:pPr/>
              <a:t>‹#›</a:t>
            </a:fld>
            <a:endParaRPr lang="en-GB" altLang="en-US"/>
          </a:p>
        </p:txBody>
      </p:sp>
    </p:spTree>
    <p:extLst>
      <p:ext uri="{BB962C8B-B14F-4D97-AF65-F5344CB8AC3E}">
        <p14:creationId xmlns:p14="http://schemas.microsoft.com/office/powerpoint/2010/main" val="1453470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2E917-E16C-A52F-A3FF-1F864DF0D0DD}"/>
              </a:ext>
            </a:extLst>
          </p:cNvPr>
          <p:cNvSpPr>
            <a:spLocks noGrp="1"/>
          </p:cNvSpPr>
          <p:nvPr>
            <p:ph type="dt" sz="half" idx="10"/>
          </p:nvPr>
        </p:nvSpPr>
        <p:spPr/>
        <p:txBody>
          <a:bodyPr/>
          <a:lstStyle>
            <a:lvl1pPr>
              <a:defRPr/>
            </a:lvl1pPr>
          </a:lstStyle>
          <a:p>
            <a:pPr>
              <a:defRPr/>
            </a:pPr>
            <a:fld id="{000C6ABC-E1F6-4110-A5E5-497F0D12B6D7}" type="datetimeFigureOut">
              <a:rPr lang="en-US" smtClean="0"/>
              <a:pPr>
                <a:defRPr/>
              </a:pPr>
              <a:t>8/5/2025</a:t>
            </a:fld>
            <a:endParaRPr lang="en-GB"/>
          </a:p>
        </p:txBody>
      </p:sp>
      <p:sp>
        <p:nvSpPr>
          <p:cNvPr id="3" name="Footer Placeholder 2">
            <a:extLst>
              <a:ext uri="{FF2B5EF4-FFF2-40B4-BE49-F238E27FC236}">
                <a16:creationId xmlns:a16="http://schemas.microsoft.com/office/drawing/2014/main" id="{9033C488-44AB-CEC3-97AC-270784CCBCC0}"/>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4" name="Slide Number Placeholder 3">
            <a:extLst>
              <a:ext uri="{FF2B5EF4-FFF2-40B4-BE49-F238E27FC236}">
                <a16:creationId xmlns:a16="http://schemas.microsoft.com/office/drawing/2014/main" id="{0E3F7509-4EA9-8CF9-F04A-F04394D9DF4F}"/>
              </a:ext>
            </a:extLst>
          </p:cNvPr>
          <p:cNvSpPr>
            <a:spLocks noGrp="1"/>
          </p:cNvSpPr>
          <p:nvPr>
            <p:ph type="sldNum" sz="quarter" idx="12"/>
          </p:nvPr>
        </p:nvSpPr>
        <p:spPr/>
        <p:txBody>
          <a:bodyPr/>
          <a:lstStyle>
            <a:lvl1pPr>
              <a:defRPr/>
            </a:lvl1pPr>
          </a:lstStyle>
          <a:p>
            <a:fld id="{BB34D5B9-50CF-4C6B-9606-87E24EDC9293}" type="slidenum">
              <a:rPr lang="en-GB" altLang="en-US" smtClean="0"/>
              <a:pPr/>
              <a:t>‹#›</a:t>
            </a:fld>
            <a:endParaRPr lang="en-GB" altLang="en-US"/>
          </a:p>
        </p:txBody>
      </p:sp>
    </p:spTree>
    <p:extLst>
      <p:ext uri="{BB962C8B-B14F-4D97-AF65-F5344CB8AC3E}">
        <p14:creationId xmlns:p14="http://schemas.microsoft.com/office/powerpoint/2010/main" val="216367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A05E458-A291-D0F8-E732-AE029BD2FC9B}"/>
              </a:ext>
            </a:extLst>
          </p:cNvPr>
          <p:cNvSpPr>
            <a:spLocks noGrp="1"/>
          </p:cNvSpPr>
          <p:nvPr>
            <p:ph type="dt" sz="half" idx="10"/>
          </p:nvPr>
        </p:nvSpPr>
        <p:spPr/>
        <p:txBody>
          <a:bodyPr/>
          <a:lstStyle>
            <a:lvl1pPr>
              <a:defRPr/>
            </a:lvl1pPr>
          </a:lstStyle>
          <a:p>
            <a:pPr>
              <a:defRPr/>
            </a:pPr>
            <a:fld id="{0D5A81C8-CD5D-459A-B0B0-60FA2DAE4D55}" type="datetimeFigureOut">
              <a:rPr lang="en-US" smtClean="0"/>
              <a:pPr>
                <a:defRPr/>
              </a:pPr>
              <a:t>8/5/2025</a:t>
            </a:fld>
            <a:endParaRPr lang="en-GB"/>
          </a:p>
        </p:txBody>
      </p:sp>
      <p:sp>
        <p:nvSpPr>
          <p:cNvPr id="6" name="Footer Placeholder 5">
            <a:extLst>
              <a:ext uri="{FF2B5EF4-FFF2-40B4-BE49-F238E27FC236}">
                <a16:creationId xmlns:a16="http://schemas.microsoft.com/office/drawing/2014/main" id="{51C9CAC8-3E28-C2B7-374B-5B8BAF06EB23}"/>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7" name="Slide Number Placeholder 6">
            <a:extLst>
              <a:ext uri="{FF2B5EF4-FFF2-40B4-BE49-F238E27FC236}">
                <a16:creationId xmlns:a16="http://schemas.microsoft.com/office/drawing/2014/main" id="{F63EB4C2-B463-A2F0-3C64-7BB7DD6CD213}"/>
              </a:ext>
            </a:extLst>
          </p:cNvPr>
          <p:cNvSpPr>
            <a:spLocks noGrp="1"/>
          </p:cNvSpPr>
          <p:nvPr>
            <p:ph type="sldNum" sz="quarter" idx="12"/>
          </p:nvPr>
        </p:nvSpPr>
        <p:spPr/>
        <p:txBody>
          <a:bodyPr/>
          <a:lstStyle>
            <a:lvl1pPr>
              <a:defRPr/>
            </a:lvl1pPr>
          </a:lstStyle>
          <a:p>
            <a:fld id="{300D7F1F-44FC-474B-8C63-21CA9E86A0D7}" type="slidenum">
              <a:rPr lang="en-GB" altLang="en-US" smtClean="0"/>
              <a:pPr/>
              <a:t>‹#›</a:t>
            </a:fld>
            <a:endParaRPr lang="en-GB" altLang="en-US"/>
          </a:p>
        </p:txBody>
      </p:sp>
    </p:spTree>
    <p:extLst>
      <p:ext uri="{BB962C8B-B14F-4D97-AF65-F5344CB8AC3E}">
        <p14:creationId xmlns:p14="http://schemas.microsoft.com/office/powerpoint/2010/main" val="209777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4">
            <a:extLst>
              <a:ext uri="{FF2B5EF4-FFF2-40B4-BE49-F238E27FC236}">
                <a16:creationId xmlns:a16="http://schemas.microsoft.com/office/drawing/2014/main" id="{6BD113B1-170D-8A80-566B-00F9F34FD975}"/>
              </a:ext>
            </a:extLst>
          </p:cNvPr>
          <p:cNvSpPr>
            <a:spLocks noGrp="1"/>
          </p:cNvSpPr>
          <p:nvPr>
            <p:ph type="dt" sz="half" idx="10"/>
          </p:nvPr>
        </p:nvSpPr>
        <p:spPr/>
        <p:txBody>
          <a:bodyPr/>
          <a:lstStyle>
            <a:lvl1pPr>
              <a:defRPr/>
            </a:lvl1pPr>
          </a:lstStyle>
          <a:p>
            <a:pPr>
              <a:defRPr/>
            </a:pPr>
            <a:fld id="{E883AB46-73AA-4733-B2FE-F3D9416B9AD9}" type="datetimeFigureOut">
              <a:rPr lang="en-US" smtClean="0"/>
              <a:pPr>
                <a:defRPr/>
              </a:pPr>
              <a:t>8/5/2025</a:t>
            </a:fld>
            <a:endParaRPr lang="en-GB"/>
          </a:p>
        </p:txBody>
      </p:sp>
      <p:sp>
        <p:nvSpPr>
          <p:cNvPr id="5" name="Footer Placeholder 5">
            <a:extLst>
              <a:ext uri="{FF2B5EF4-FFF2-40B4-BE49-F238E27FC236}">
                <a16:creationId xmlns:a16="http://schemas.microsoft.com/office/drawing/2014/main" id="{B5C426D4-DDF3-86E0-21AE-47FC47367B4B}"/>
              </a:ext>
            </a:extLst>
          </p:cNvPr>
          <p:cNvSpPr>
            <a:spLocks noGrp="1"/>
          </p:cNvSpPr>
          <p:nvPr>
            <p:ph type="ftr" sz="quarter" idx="11"/>
          </p:nvPr>
        </p:nvSpPr>
        <p:spPr>
          <a:xfrm>
            <a:off x="0" y="6116638"/>
            <a:ext cx="9144000" cy="365125"/>
          </a:xfrm>
        </p:spPr>
        <p:txBody>
          <a:bodyPr/>
          <a:lstStyle>
            <a:lvl1pPr algn="ctr">
              <a:defRPr lang="en-GB"/>
            </a:lvl1pPr>
          </a:lstStyle>
          <a:p>
            <a:pPr>
              <a:defRPr/>
            </a:pPr>
            <a:endParaRPr lang="en-GB"/>
          </a:p>
        </p:txBody>
      </p:sp>
      <p:sp>
        <p:nvSpPr>
          <p:cNvPr id="6" name="Slide Number Placeholder 6">
            <a:extLst>
              <a:ext uri="{FF2B5EF4-FFF2-40B4-BE49-F238E27FC236}">
                <a16:creationId xmlns:a16="http://schemas.microsoft.com/office/drawing/2014/main" id="{BB8C4176-3B8A-D4C2-0ADC-83BEE524947F}"/>
              </a:ext>
            </a:extLst>
          </p:cNvPr>
          <p:cNvSpPr>
            <a:spLocks noGrp="1"/>
          </p:cNvSpPr>
          <p:nvPr>
            <p:ph type="sldNum" sz="quarter" idx="12"/>
          </p:nvPr>
        </p:nvSpPr>
        <p:spPr/>
        <p:txBody>
          <a:bodyPr/>
          <a:lstStyle>
            <a:lvl1pPr>
              <a:defRPr/>
            </a:lvl1pPr>
          </a:lstStyle>
          <a:p>
            <a:fld id="{4565A6BD-F2F0-4E11-891C-DCC795EBD69A}" type="slidenum">
              <a:rPr lang="en-GB" altLang="en-US" smtClean="0"/>
              <a:pPr/>
              <a:t>‹#›</a:t>
            </a:fld>
            <a:endParaRPr lang="en-GB" altLang="en-US"/>
          </a:p>
        </p:txBody>
      </p:sp>
    </p:spTree>
    <p:extLst>
      <p:ext uri="{BB962C8B-B14F-4D97-AF65-F5344CB8AC3E}">
        <p14:creationId xmlns:p14="http://schemas.microsoft.com/office/powerpoint/2010/main" val="59862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13">
            <a:extLst>
              <a:ext uri="{FF2B5EF4-FFF2-40B4-BE49-F238E27FC236}">
                <a16:creationId xmlns:a16="http://schemas.microsoft.com/office/drawing/2014/main" id="{CD83E00B-5E0D-B6B3-2126-0FBE6D0D4F5F}"/>
              </a:ext>
            </a:extLst>
          </p:cNvPr>
          <p:cNvGrpSpPr>
            <a:grpSpLocks/>
          </p:cNvGrpSpPr>
          <p:nvPr/>
        </p:nvGrpSpPr>
        <p:grpSpPr bwMode="auto">
          <a:xfrm>
            <a:off x="0" y="0"/>
            <a:ext cx="2132013" cy="6858000"/>
            <a:chOff x="0" y="0"/>
            <a:chExt cx="2132013" cy="6858001"/>
          </a:xfrm>
        </p:grpSpPr>
        <p:sp>
          <p:nvSpPr>
            <p:cNvPr id="1032" name="Freeform 6">
              <a:extLst>
                <a:ext uri="{FF2B5EF4-FFF2-40B4-BE49-F238E27FC236}">
                  <a16:creationId xmlns:a16="http://schemas.microsoft.com/office/drawing/2014/main" id="{3D07530E-E125-97B1-D4FA-48B9927E9765}"/>
                </a:ext>
              </a:extLst>
            </p:cNvPr>
            <p:cNvSpPr>
              <a:spLocks/>
            </p:cNvSpPr>
            <p:nvPr/>
          </p:nvSpPr>
          <p:spPr bwMode="auto">
            <a:xfrm>
              <a:off x="0" y="0"/>
              <a:ext cx="1073150" cy="5291138"/>
            </a:xfrm>
            <a:custGeom>
              <a:avLst/>
              <a:gdLst>
                <a:gd name="T0" fmla="*/ 0 w 676"/>
                <a:gd name="T1" fmla="*/ 3132 h 3333"/>
                <a:gd name="T2" fmla="*/ 0 w 676"/>
                <a:gd name="T3" fmla="*/ 3312 h 3333"/>
                <a:gd name="T4" fmla="*/ 126 w 676"/>
                <a:gd name="T5" fmla="*/ 3333 h 3333"/>
                <a:gd name="T6" fmla="*/ 676 w 676"/>
                <a:gd name="T7" fmla="*/ 0 h 3333"/>
                <a:gd name="T8" fmla="*/ 514 w 676"/>
                <a:gd name="T9" fmla="*/ 0 h 3333"/>
                <a:gd name="T10" fmla="*/ 0 w 676"/>
                <a:gd name="T11" fmla="*/ 3132 h 3333"/>
              </a:gdLst>
              <a:ahLst/>
              <a:cxnLst>
                <a:cxn ang="0">
                  <a:pos x="T0" y="T1"/>
                </a:cxn>
                <a:cxn ang="0">
                  <a:pos x="T2" y="T3"/>
                </a:cxn>
                <a:cxn ang="0">
                  <a:pos x="T4" y="T5"/>
                </a:cxn>
                <a:cxn ang="0">
                  <a:pos x="T6" y="T7"/>
                </a:cxn>
                <a:cxn ang="0">
                  <a:pos x="T8" y="T9"/>
                </a:cxn>
                <a:cxn ang="0">
                  <a:pos x="T10" y="T11"/>
                </a:cxn>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7">
              <a:extLst>
                <a:ext uri="{FF2B5EF4-FFF2-40B4-BE49-F238E27FC236}">
                  <a16:creationId xmlns:a16="http://schemas.microsoft.com/office/drawing/2014/main" id="{E0E96F27-01E7-0907-CC25-9DDECFCE9AD5}"/>
                </a:ext>
              </a:extLst>
            </p:cNvPr>
            <p:cNvSpPr/>
            <p:nvPr/>
          </p:nvSpPr>
          <p:spPr bwMode="auto">
            <a:xfrm>
              <a:off x="0" y="0"/>
              <a:ext cx="758825" cy="4624389"/>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78D2D360-AAB4-171C-5848-E38068A1B679}"/>
                </a:ext>
              </a:extLst>
            </p:cNvPr>
            <p:cNvSpPr/>
            <p:nvPr/>
          </p:nvSpPr>
          <p:spPr bwMode="auto">
            <a:xfrm>
              <a:off x="0" y="5662614"/>
              <a:ext cx="906463" cy="1195387"/>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3840D970-4471-BB62-1044-16CB751836E8}"/>
                </a:ext>
              </a:extLst>
            </p:cNvPr>
            <p:cNvSpPr/>
            <p:nvPr/>
          </p:nvSpPr>
          <p:spPr bwMode="auto">
            <a:xfrm>
              <a:off x="0" y="5295901"/>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2888CF25-6D57-4CC3-0714-C9F71489C9E4}"/>
                </a:ext>
              </a:extLst>
            </p:cNvPr>
            <p:cNvSpPr/>
            <p:nvPr/>
          </p:nvSpPr>
          <p:spPr bwMode="auto">
            <a:xfrm>
              <a:off x="0" y="5257801"/>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D3F24966-5620-47E6-0704-4A44EDF3FC3B}"/>
                </a:ext>
              </a:extLst>
            </p:cNvPr>
            <p:cNvSpPr/>
            <p:nvPr/>
          </p:nvSpPr>
          <p:spPr bwMode="auto">
            <a:xfrm>
              <a:off x="0" y="5357814"/>
              <a:ext cx="1377950" cy="1500187"/>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1027" name="Title Placeholder 1">
            <a:extLst>
              <a:ext uri="{FF2B5EF4-FFF2-40B4-BE49-F238E27FC236}">
                <a16:creationId xmlns:a16="http://schemas.microsoft.com/office/drawing/2014/main" id="{6AA26D92-D7F7-EF6F-07E1-FAF34982DAF3}"/>
              </a:ext>
            </a:extLst>
          </p:cNvPr>
          <p:cNvSpPr>
            <a:spLocks noGrp="1" noChangeArrowheads="1"/>
          </p:cNvSpPr>
          <p:nvPr>
            <p:ph type="title"/>
          </p:nvPr>
        </p:nvSpPr>
        <p:spPr bwMode="auto">
          <a:xfrm>
            <a:off x="982663" y="457200"/>
            <a:ext cx="7704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85CD53CB-0D31-D6E7-84F6-057134A92056}"/>
              </a:ext>
            </a:extLst>
          </p:cNvPr>
          <p:cNvSpPr>
            <a:spLocks noGrp="1" noChangeArrowheads="1"/>
          </p:cNvSpPr>
          <p:nvPr>
            <p:ph type="body" idx="1"/>
          </p:nvPr>
        </p:nvSpPr>
        <p:spPr bwMode="auto">
          <a:xfrm>
            <a:off x="982663" y="2667000"/>
            <a:ext cx="770413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3F64BB-3F6F-4327-A247-D563E82F110C}"/>
              </a:ext>
            </a:extLst>
          </p:cNvPr>
          <p:cNvSpPr>
            <a:spLocks noGrp="1"/>
          </p:cNvSpPr>
          <p:nvPr>
            <p:ph type="dt" sz="half" idx="2"/>
          </p:nvPr>
        </p:nvSpPr>
        <p:spPr>
          <a:xfrm>
            <a:off x="7358063" y="6116638"/>
            <a:ext cx="858837"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284D282D-C253-48DB-9C78-1DDE2E0965CA}" type="datetimeFigureOut">
              <a:rPr lang="en-US" smtClean="0"/>
              <a:pPr>
                <a:defRPr/>
              </a:pPr>
              <a:t>8/5/2025</a:t>
            </a:fld>
            <a:endParaRPr lang="en-GB"/>
          </a:p>
        </p:txBody>
      </p:sp>
      <p:sp>
        <p:nvSpPr>
          <p:cNvPr id="5" name="Footer Placeholder 4">
            <a:extLst>
              <a:ext uri="{FF2B5EF4-FFF2-40B4-BE49-F238E27FC236}">
                <a16:creationId xmlns:a16="http://schemas.microsoft.com/office/drawing/2014/main" id="{5A1648A5-2DCA-0217-857A-2147E2314B6C}"/>
              </a:ext>
            </a:extLst>
          </p:cNvPr>
          <p:cNvSpPr>
            <a:spLocks noGrp="1"/>
          </p:cNvSpPr>
          <p:nvPr>
            <p:ph type="ftr" sz="quarter" idx="3"/>
          </p:nvPr>
        </p:nvSpPr>
        <p:spPr>
          <a:xfrm>
            <a:off x="1987550" y="6116638"/>
            <a:ext cx="5313363" cy="365125"/>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GB"/>
          </a:p>
        </p:txBody>
      </p:sp>
      <p:sp>
        <p:nvSpPr>
          <p:cNvPr id="6" name="Slide Number Placeholder 5">
            <a:extLst>
              <a:ext uri="{FF2B5EF4-FFF2-40B4-BE49-F238E27FC236}">
                <a16:creationId xmlns:a16="http://schemas.microsoft.com/office/drawing/2014/main" id="{28E762D8-1296-4CD5-ACA8-45C976E4595D}"/>
              </a:ext>
            </a:extLst>
          </p:cNvPr>
          <p:cNvSpPr>
            <a:spLocks noGrp="1"/>
          </p:cNvSpPr>
          <p:nvPr>
            <p:ph type="sldNum" sz="quarter" idx="4"/>
          </p:nvPr>
        </p:nvSpPr>
        <p:spPr>
          <a:xfrm>
            <a:off x="8274050" y="6116638"/>
            <a:ext cx="412750" cy="365125"/>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fld id="{59A793A7-1F17-4EF4-AD32-4BC9B1044C06}" type="slidenum">
              <a:rPr lang="en-GB" altLang="en-US" smtClean="0"/>
              <a:pPr/>
              <a:t>‹#›</a:t>
            </a:fld>
            <a:endParaRPr lang="en-GB" altLang="en-US"/>
          </a:p>
        </p:txBody>
      </p:sp>
    </p:spTree>
    <p:extLst>
      <p:ext uri="{BB962C8B-B14F-4D97-AF65-F5344CB8AC3E}">
        <p14:creationId xmlns:p14="http://schemas.microsoft.com/office/powerpoint/2010/main" val="39823383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ctr" defTabSz="457200" rtl="0" eaLnBrk="1" fontAlgn="base" hangingPunct="1">
        <a:spcBef>
          <a:spcPct val="0"/>
        </a:spcBef>
        <a:spcAft>
          <a:spcPct val="0"/>
        </a:spcAft>
        <a:defRPr sz="4000" kern="1200">
          <a:ln w="3175" cmpd="sng">
            <a:noFill/>
          </a:ln>
          <a:solidFill>
            <a:schemeClr val="tx1"/>
          </a:solidFill>
          <a:latin typeface="+mj-lt"/>
          <a:ea typeface="+mj-ea"/>
          <a:cs typeface="+mj-cs"/>
        </a:defRPr>
      </a:lvl1pPr>
      <a:lvl2pPr algn="ctr" defTabSz="457200" rtl="0" eaLnBrk="1" fontAlgn="base" hangingPunct="1">
        <a:spcBef>
          <a:spcPct val="0"/>
        </a:spcBef>
        <a:spcAft>
          <a:spcPct val="0"/>
        </a:spcAft>
        <a:defRPr sz="4000">
          <a:solidFill>
            <a:schemeClr val="tx1"/>
          </a:solidFill>
          <a:latin typeface="Corbel" panose="020B0503020204020204" pitchFamily="34" charset="0"/>
        </a:defRPr>
      </a:lvl2pPr>
      <a:lvl3pPr algn="ctr" defTabSz="457200" rtl="0" eaLnBrk="1" fontAlgn="base" hangingPunct="1">
        <a:spcBef>
          <a:spcPct val="0"/>
        </a:spcBef>
        <a:spcAft>
          <a:spcPct val="0"/>
        </a:spcAft>
        <a:defRPr sz="4000">
          <a:solidFill>
            <a:schemeClr val="tx1"/>
          </a:solidFill>
          <a:latin typeface="Corbel" panose="020B0503020204020204" pitchFamily="34" charset="0"/>
        </a:defRPr>
      </a:lvl3pPr>
      <a:lvl4pPr algn="ctr" defTabSz="457200" rtl="0" eaLnBrk="1" fontAlgn="base" hangingPunct="1">
        <a:spcBef>
          <a:spcPct val="0"/>
        </a:spcBef>
        <a:spcAft>
          <a:spcPct val="0"/>
        </a:spcAft>
        <a:defRPr sz="4000">
          <a:solidFill>
            <a:schemeClr val="tx1"/>
          </a:solidFill>
          <a:latin typeface="Corbel" panose="020B0503020204020204" pitchFamily="34" charset="0"/>
        </a:defRPr>
      </a:lvl4pPr>
      <a:lvl5pPr algn="ctr" defTabSz="457200" rtl="0" eaLnBrk="1" fontAlgn="base" hangingPunct="1">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fontAlgn="base" hangingPunct="1">
        <a:spcBef>
          <a:spcPct val="20000"/>
        </a:spcBef>
        <a:spcAft>
          <a:spcPts val="600"/>
        </a:spcAft>
        <a:buClr>
          <a:srgbClr val="2E5C53"/>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1" fontAlgn="base" hangingPunct="1">
        <a:spcBef>
          <a:spcPct val="20000"/>
        </a:spcBef>
        <a:spcAft>
          <a:spcPts val="600"/>
        </a:spcAft>
        <a:buClr>
          <a:srgbClr val="2E5C53"/>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1" fontAlgn="base" hangingPunct="1">
        <a:spcBef>
          <a:spcPct val="20000"/>
        </a:spcBef>
        <a:spcAft>
          <a:spcPts val="600"/>
        </a:spcAft>
        <a:buClr>
          <a:srgbClr val="2E5C53"/>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1" fontAlgn="base" hangingPunct="1">
        <a:spcBef>
          <a:spcPct val="20000"/>
        </a:spcBef>
        <a:spcAft>
          <a:spcPts val="600"/>
        </a:spcAft>
        <a:buClr>
          <a:srgbClr val="2E5C53"/>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1" fontAlgn="base" hangingPunct="1">
        <a:spcBef>
          <a:spcPct val="20000"/>
        </a:spcBef>
        <a:spcAft>
          <a:spcPts val="600"/>
        </a:spcAft>
        <a:buClr>
          <a:srgbClr val="2E5C53"/>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A9A93C2-5171-42FA-8EBE-C55F99739925}"/>
              </a:ext>
            </a:extLst>
          </p:cNvPr>
          <p:cNvSpPr>
            <a:spLocks noGrp="1" noChangeArrowheads="1"/>
          </p:cNvSpPr>
          <p:nvPr>
            <p:ph type="title"/>
          </p:nvPr>
        </p:nvSpPr>
        <p:spPr>
          <a:xfrm>
            <a:off x="1426741" y="685801"/>
            <a:ext cx="6974115" cy="2743199"/>
          </a:xfrm>
        </p:spPr>
        <p:txBody>
          <a:bodyPr wrap="square" rtlCol="0" anchor="ctr">
            <a:normAutofit/>
          </a:bodyPr>
          <a:lstStyle/>
          <a:p>
            <a:pPr eaLnBrk="1" fontAlgn="auto" hangingPunct="1">
              <a:spcAft>
                <a:spcPts val="0"/>
              </a:spcAft>
              <a:defRPr/>
            </a:pPr>
            <a:r>
              <a:rPr lang="en-GB"/>
              <a:t>Topic 6 B- Countryside, Highway and Water Sports Safety Codes</a:t>
            </a:r>
            <a:br>
              <a:rPr lang="en-GB"/>
            </a:br>
            <a:endParaRPr lang="en-GB"/>
          </a:p>
        </p:txBody>
      </p:sp>
      <p:sp>
        <p:nvSpPr>
          <p:cNvPr id="2051" name="Rectangle 3">
            <a:extLst>
              <a:ext uri="{FF2B5EF4-FFF2-40B4-BE49-F238E27FC236}">
                <a16:creationId xmlns:a16="http://schemas.microsoft.com/office/drawing/2014/main" id="{74D400FF-06D2-2F83-4602-B51F0A76E999}"/>
              </a:ext>
            </a:extLst>
          </p:cNvPr>
          <p:cNvSpPr>
            <a:spLocks noGrp="1" noChangeArrowheads="1"/>
          </p:cNvSpPr>
          <p:nvPr>
            <p:ph type="body" sz="quarter" idx="13"/>
          </p:nvPr>
        </p:nvSpPr>
        <p:spPr>
          <a:xfrm>
            <a:off x="1113525" y="3886200"/>
            <a:ext cx="7515990" cy="889000"/>
          </a:xfrm>
        </p:spPr>
        <p:txBody>
          <a:bodyPr wrap="square" rtlCol="0" anchor="b">
            <a:normAutofit/>
          </a:bodyPr>
          <a:lstStyle/>
          <a:p>
            <a:pPr marL="0" indent="0" eaLnBrk="1" fontAlgn="auto" hangingPunct="1">
              <a:spcAft>
                <a:spcPts val="0"/>
              </a:spcAft>
              <a:buFontTx/>
              <a:buNone/>
              <a:defRPr/>
            </a:pPr>
            <a:r>
              <a:rPr lang="en-GB" b="1">
                <a:effectLst>
                  <a:outerShdw blurRad="38100" dist="38100" dir="2700000" algn="tl">
                    <a:srgbClr val="000000"/>
                  </a:outerShdw>
                </a:effectLst>
              </a:rPr>
              <a:t>Access Codes</a:t>
            </a:r>
          </a:p>
        </p:txBody>
      </p:sp>
      <p:sp>
        <p:nvSpPr>
          <p:cNvPr id="2056" name="Text Placeholder 3">
            <a:extLst>
              <a:ext uri="{FF2B5EF4-FFF2-40B4-BE49-F238E27FC236}">
                <a16:creationId xmlns:a16="http://schemas.microsoft.com/office/drawing/2014/main" id="{0638D99A-3530-A989-8AB4-A5F010CC49C4}"/>
              </a:ext>
            </a:extLst>
          </p:cNvPr>
          <p:cNvSpPr>
            <a:spLocks noGrp="1"/>
          </p:cNvSpPr>
          <p:nvPr>
            <p:ph type="body" idx="1"/>
          </p:nvPr>
        </p:nvSpPr>
        <p:spPr>
          <a:xfrm>
            <a:off x="1113524" y="4775200"/>
            <a:ext cx="7515990" cy="1016000"/>
          </a:xfrm>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C7AEB88-C4D7-41A2-1EC8-FCD11F9FCB8A}"/>
              </a:ext>
            </a:extLst>
          </p:cNvPr>
          <p:cNvSpPr>
            <a:spLocks noGrp="1" noChangeArrowheads="1"/>
          </p:cNvSpPr>
          <p:nvPr>
            <p:ph type="title"/>
          </p:nvPr>
        </p:nvSpPr>
        <p:spPr>
          <a:xfrm>
            <a:off x="982133" y="457201"/>
            <a:ext cx="7704667" cy="1981200"/>
          </a:xfrm>
        </p:spPr>
        <p:txBody>
          <a:bodyPr wrap="square" anchor="ctr">
            <a:normAutofit/>
          </a:bodyPr>
          <a:lstStyle/>
          <a:p>
            <a:pPr eaLnBrk="1" hangingPunct="1"/>
            <a:r>
              <a:rPr lang="en-GB" altLang="en-US"/>
              <a:t>Poster 1</a:t>
            </a:r>
          </a:p>
        </p:txBody>
      </p:sp>
      <p:pic>
        <p:nvPicPr>
          <p:cNvPr id="11267" name="Picture 4">
            <a:extLst>
              <a:ext uri="{FF2B5EF4-FFF2-40B4-BE49-F238E27FC236}">
                <a16:creationId xmlns:a16="http://schemas.microsoft.com/office/drawing/2014/main" id="{DC6C3FEA-2140-9854-1DAE-CA254A1D9B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7944" r="2" b="20481"/>
          <a:stretch>
            <a:fillRect/>
          </a:stretch>
        </p:blipFill>
        <p:spPr>
          <a:xfrm>
            <a:off x="982133" y="2667000"/>
            <a:ext cx="7704667" cy="3332816"/>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0C87686-FC23-F4CE-3C8D-B3BAB78755E2}"/>
              </a:ext>
            </a:extLst>
          </p:cNvPr>
          <p:cNvSpPr>
            <a:spLocks noGrp="1" noChangeArrowheads="1"/>
          </p:cNvSpPr>
          <p:nvPr>
            <p:ph type="title"/>
          </p:nvPr>
        </p:nvSpPr>
        <p:spPr/>
        <p:txBody>
          <a:bodyPr/>
          <a:lstStyle/>
          <a:p>
            <a:pPr eaLnBrk="1" hangingPunct="1"/>
            <a:r>
              <a:rPr lang="en-GB" altLang="en-US">
                <a:latin typeface="Arial Unicode MS" panose="020B0604020202020204" pitchFamily="34" charset="-128"/>
                <a:ea typeface="Arial Unicode MS" panose="020B0604020202020204" pitchFamily="34" charset="-128"/>
                <a:cs typeface="Arial Unicode MS" panose="020B0604020202020204" pitchFamily="34" charset="-128"/>
              </a:rPr>
              <a:t>Poster 2</a:t>
            </a:r>
          </a:p>
        </p:txBody>
      </p:sp>
      <p:pic>
        <p:nvPicPr>
          <p:cNvPr id="12291" name="Picture 4">
            <a:extLst>
              <a:ext uri="{FF2B5EF4-FFF2-40B4-BE49-F238E27FC236}">
                <a16:creationId xmlns:a16="http://schemas.microsoft.com/office/drawing/2014/main" id="{784EA71F-3DF0-1423-66F3-1D8DCBC98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196975"/>
            <a:ext cx="7632700" cy="534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791E8A0-32C0-5E8A-8452-4D2626EA14A2}"/>
              </a:ext>
            </a:extLst>
          </p:cNvPr>
          <p:cNvSpPr>
            <a:spLocks noGrp="1" noChangeArrowheads="1"/>
          </p:cNvSpPr>
          <p:nvPr>
            <p:ph type="title"/>
          </p:nvPr>
        </p:nvSpPr>
        <p:spPr/>
        <p:txBody>
          <a:bodyPr/>
          <a:lstStyle/>
          <a:p>
            <a:pPr eaLnBrk="1" hangingPunct="1"/>
            <a:endParaRPr lang="en-US" altLang="en-US"/>
          </a:p>
        </p:txBody>
      </p:sp>
      <p:pic>
        <p:nvPicPr>
          <p:cNvPr id="13315" name="Picture 2">
            <a:extLst>
              <a:ext uri="{FF2B5EF4-FFF2-40B4-BE49-F238E27FC236}">
                <a16:creationId xmlns:a16="http://schemas.microsoft.com/office/drawing/2014/main" id="{F3CB92DB-7CFD-EA2D-14D2-40A3F1710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7379" t="34605" r="24110" b="37045"/>
          <a:stretch>
            <a:fillRect/>
          </a:stretch>
        </p:blipFill>
        <p:spPr>
          <a:xfrm>
            <a:off x="395288" y="0"/>
            <a:ext cx="8316912" cy="29098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a:extLst>
              <a:ext uri="{FF2B5EF4-FFF2-40B4-BE49-F238E27FC236}">
                <a16:creationId xmlns:a16="http://schemas.microsoft.com/office/drawing/2014/main" id="{CF53CB26-95A9-7BE0-37EF-7AB6AF95A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194" t="40550" r="6294" b="12201"/>
          <a:stretch>
            <a:fillRect/>
          </a:stretch>
        </p:blipFill>
        <p:spPr bwMode="auto">
          <a:xfrm>
            <a:off x="395288" y="2997200"/>
            <a:ext cx="83534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C4D8B8E-BB61-D4B4-A228-D052AAC26D5A}"/>
              </a:ext>
            </a:extLst>
          </p:cNvPr>
          <p:cNvSpPr>
            <a:spLocks noGrp="1" noChangeArrowheads="1"/>
          </p:cNvSpPr>
          <p:nvPr>
            <p:ph type="title"/>
          </p:nvPr>
        </p:nvSpPr>
        <p:spPr/>
        <p:txBody>
          <a:bodyPr/>
          <a:lstStyle/>
          <a:p>
            <a:pPr eaLnBrk="1" hangingPunct="1"/>
            <a:endParaRPr lang="en-US" altLang="en-US"/>
          </a:p>
        </p:txBody>
      </p:sp>
      <p:sp>
        <p:nvSpPr>
          <p:cNvPr id="14339" name="Rectangle 3">
            <a:extLst>
              <a:ext uri="{FF2B5EF4-FFF2-40B4-BE49-F238E27FC236}">
                <a16:creationId xmlns:a16="http://schemas.microsoft.com/office/drawing/2014/main" id="{2E0B3CF2-11CD-B0D6-7B4B-B070C87005DA}"/>
              </a:ext>
            </a:extLst>
          </p:cNvPr>
          <p:cNvSpPr>
            <a:spLocks noGrp="1" noChangeArrowheads="1"/>
          </p:cNvSpPr>
          <p:nvPr>
            <p:ph idx="1"/>
          </p:nvPr>
        </p:nvSpPr>
        <p:spPr/>
        <p:txBody>
          <a:bodyPr/>
          <a:lstStyle/>
          <a:p>
            <a:pPr eaLnBrk="1" hangingPunct="1"/>
            <a:endParaRPr lang="en-US" altLang="en-US"/>
          </a:p>
        </p:txBody>
      </p:sp>
      <p:pic>
        <p:nvPicPr>
          <p:cNvPr id="14340" name="Picture 2">
            <a:extLst>
              <a:ext uri="{FF2B5EF4-FFF2-40B4-BE49-F238E27FC236}">
                <a16:creationId xmlns:a16="http://schemas.microsoft.com/office/drawing/2014/main" id="{FB56A5E9-9EAA-D2E1-5DBF-002E8AC08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79" t="42165" r="21156" b="28540"/>
          <a:stretch>
            <a:fillRect/>
          </a:stretch>
        </p:blipFill>
        <p:spPr bwMode="auto">
          <a:xfrm>
            <a:off x="179388" y="188913"/>
            <a:ext cx="87137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a:extLst>
              <a:ext uri="{FF2B5EF4-FFF2-40B4-BE49-F238E27FC236}">
                <a16:creationId xmlns:a16="http://schemas.microsoft.com/office/drawing/2014/main" id="{86383E82-4656-CED6-3C81-B445C1B27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506" t="47165" r="5115" b="10310"/>
          <a:stretch>
            <a:fillRect/>
          </a:stretch>
        </p:blipFill>
        <p:spPr bwMode="auto">
          <a:xfrm>
            <a:off x="2627313" y="2492375"/>
            <a:ext cx="62642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a:extLst>
              <a:ext uri="{FF2B5EF4-FFF2-40B4-BE49-F238E27FC236}">
                <a16:creationId xmlns:a16="http://schemas.microsoft.com/office/drawing/2014/main" id="{59D2F355-E459-207A-2F6A-C56A3EA1E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75" t="47165" r="71855" b="10310"/>
          <a:stretch>
            <a:fillRect/>
          </a:stretch>
        </p:blipFill>
        <p:spPr bwMode="auto">
          <a:xfrm>
            <a:off x="61913" y="2492375"/>
            <a:ext cx="25209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5F520B1-8BAB-E086-B4A4-CBF76959CBB1}"/>
              </a:ext>
            </a:extLst>
          </p:cNvPr>
          <p:cNvSpPr>
            <a:spLocks noGrp="1" noChangeArrowheads="1"/>
          </p:cNvSpPr>
          <p:nvPr>
            <p:ph type="title"/>
          </p:nvPr>
        </p:nvSpPr>
        <p:spPr>
          <a:xfrm>
            <a:off x="982663" y="457200"/>
            <a:ext cx="7704137" cy="1981200"/>
          </a:xfrm>
        </p:spPr>
        <p:txBody>
          <a:bodyPr wrap="square" anchor="ctr">
            <a:normAutofit/>
          </a:bodyPr>
          <a:lstStyle/>
          <a:p>
            <a:pPr marL="0" indent="0" eaLnBrk="1" hangingPunct="1">
              <a:buFont typeface="Arial" panose="020B0604020202020204" pitchFamily="34" charset="0"/>
              <a:buNone/>
            </a:pPr>
            <a:r>
              <a:rPr lang="en-GB" altLang="en-US"/>
              <a:t>Discussion: Is there anywhere that you think that your access rights don’t apply?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a:extLst>
              <a:ext uri="{FF2B5EF4-FFF2-40B4-BE49-F238E27FC236}">
                <a16:creationId xmlns:a16="http://schemas.microsoft.com/office/drawing/2014/main" id="{C8203913-9EE1-1721-3AA9-4737C3410C6B}"/>
              </a:ext>
            </a:extLst>
          </p:cNvPr>
          <p:cNvSpPr>
            <a:spLocks noGrp="1"/>
          </p:cNvSpPr>
          <p:nvPr>
            <p:ph type="title"/>
          </p:nvPr>
        </p:nvSpPr>
        <p:spPr>
          <a:xfrm>
            <a:off x="1113524" y="1600200"/>
            <a:ext cx="2662534" cy="1371600"/>
          </a:xfrm>
        </p:spPr>
        <p:txBody>
          <a:bodyPr/>
          <a:lstStyle/>
          <a:p>
            <a:endParaRPr lang="en-US"/>
          </a:p>
        </p:txBody>
      </p:sp>
      <p:sp>
        <p:nvSpPr>
          <p:cNvPr id="71682" name="Rectangle 2">
            <a:extLst>
              <a:ext uri="{FF2B5EF4-FFF2-40B4-BE49-F238E27FC236}">
                <a16:creationId xmlns:a16="http://schemas.microsoft.com/office/drawing/2014/main" id="{8524F76F-E0D9-79DB-6340-9F46BA99EC38}"/>
              </a:ext>
            </a:extLst>
          </p:cNvPr>
          <p:cNvSpPr>
            <a:spLocks noGrp="1" noChangeArrowheads="1"/>
          </p:cNvSpPr>
          <p:nvPr>
            <p:ph idx="1"/>
          </p:nvPr>
        </p:nvSpPr>
        <p:spPr>
          <a:xfrm>
            <a:off x="3947553" y="685800"/>
            <a:ext cx="4681962" cy="5105401"/>
          </a:xfrm>
        </p:spPr>
        <p:txBody>
          <a:bodyPr wrap="square" rtlCol="0" anchor="ctr">
            <a:normAutofit/>
          </a:bodyPr>
          <a:lstStyle/>
          <a:p>
            <a:pPr marL="0" indent="0" eaLnBrk="1" fontAlgn="auto" hangingPunct="1">
              <a:lnSpc>
                <a:spcPct val="90000"/>
              </a:lnSpc>
              <a:spcAft>
                <a:spcPts val="0"/>
              </a:spcAft>
              <a:buFont typeface="Arial" panose="020B0604020202020204" pitchFamily="34" charset="0"/>
              <a:buNone/>
              <a:defRPr/>
            </a:pPr>
            <a:r>
              <a:rPr lang="en-GB" sz="1400"/>
              <a:t>Access codes do not apply in</a:t>
            </a:r>
          </a:p>
          <a:p>
            <a:pPr lvl="1" eaLnBrk="1" fontAlgn="auto" hangingPunct="1">
              <a:lnSpc>
                <a:spcPct val="90000"/>
              </a:lnSpc>
              <a:spcAft>
                <a:spcPts val="0"/>
              </a:spcAft>
              <a:defRPr/>
            </a:pPr>
            <a:r>
              <a:rPr lang="en-GB" sz="1400"/>
              <a:t>Houses, gardens, non residential buildings</a:t>
            </a:r>
          </a:p>
          <a:p>
            <a:pPr lvl="1" eaLnBrk="1" fontAlgn="auto" hangingPunct="1">
              <a:lnSpc>
                <a:spcPct val="90000"/>
              </a:lnSpc>
              <a:spcAft>
                <a:spcPts val="0"/>
              </a:spcAft>
              <a:defRPr/>
            </a:pPr>
            <a:r>
              <a:rPr lang="en-GB" sz="1400"/>
              <a:t>Crop land</a:t>
            </a:r>
          </a:p>
          <a:p>
            <a:pPr lvl="1" eaLnBrk="1" fontAlgn="auto" hangingPunct="1">
              <a:lnSpc>
                <a:spcPct val="90000"/>
              </a:lnSpc>
              <a:spcAft>
                <a:spcPts val="0"/>
              </a:spcAft>
              <a:defRPr/>
            </a:pPr>
            <a:r>
              <a:rPr lang="en-GB" sz="1400"/>
              <a:t>School land</a:t>
            </a:r>
          </a:p>
          <a:p>
            <a:pPr lvl="1" eaLnBrk="1" fontAlgn="auto" hangingPunct="1">
              <a:lnSpc>
                <a:spcPct val="90000"/>
              </a:lnSpc>
              <a:spcAft>
                <a:spcPts val="0"/>
              </a:spcAft>
              <a:defRPr/>
            </a:pPr>
            <a:r>
              <a:rPr lang="en-GB" sz="1400"/>
              <a:t>Sport and playing fields</a:t>
            </a:r>
          </a:p>
          <a:p>
            <a:pPr lvl="1" eaLnBrk="1" fontAlgn="auto" hangingPunct="1">
              <a:lnSpc>
                <a:spcPct val="90000"/>
              </a:lnSpc>
              <a:spcAft>
                <a:spcPts val="0"/>
              </a:spcAft>
              <a:defRPr/>
            </a:pPr>
            <a:r>
              <a:rPr lang="en-GB" sz="1400"/>
              <a:t>Golf courses (but you can cross)</a:t>
            </a:r>
          </a:p>
          <a:p>
            <a:pPr lvl="1" eaLnBrk="1" fontAlgn="auto" hangingPunct="1">
              <a:lnSpc>
                <a:spcPct val="90000"/>
              </a:lnSpc>
              <a:spcAft>
                <a:spcPts val="0"/>
              </a:spcAft>
              <a:defRPr/>
            </a:pPr>
            <a:r>
              <a:rPr lang="en-GB" sz="1400"/>
              <a:t>Airfields, Railways, telecommunication sites, military bases, quarries</a:t>
            </a:r>
          </a:p>
          <a:p>
            <a:pPr lvl="1" eaLnBrk="1" fontAlgn="auto" hangingPunct="1">
              <a:lnSpc>
                <a:spcPct val="90000"/>
              </a:lnSpc>
              <a:spcAft>
                <a:spcPts val="0"/>
              </a:spcAft>
              <a:defRPr/>
            </a:pPr>
            <a:r>
              <a:rPr lang="en-GB" sz="1400"/>
              <a:t>Visitor attractions that charge</a:t>
            </a:r>
          </a:p>
          <a:p>
            <a:pPr marL="0" indent="0" eaLnBrk="1" fontAlgn="auto" hangingPunct="1">
              <a:lnSpc>
                <a:spcPct val="90000"/>
              </a:lnSpc>
              <a:spcAft>
                <a:spcPts val="0"/>
              </a:spcAft>
              <a:buFont typeface="Arial" panose="020B0604020202020204" pitchFamily="34" charset="0"/>
              <a:buNone/>
              <a:defRPr/>
            </a:pPr>
            <a:r>
              <a:rPr lang="en-GB" sz="1400"/>
              <a:t>Access rights do not extend if:</a:t>
            </a:r>
          </a:p>
          <a:p>
            <a:pPr lvl="1" eaLnBrk="1" fontAlgn="auto" hangingPunct="1">
              <a:lnSpc>
                <a:spcPct val="90000"/>
              </a:lnSpc>
              <a:spcAft>
                <a:spcPts val="0"/>
              </a:spcAft>
              <a:defRPr/>
            </a:pPr>
            <a:r>
              <a:rPr lang="en-GB" sz="1400"/>
              <a:t>committing an offense, breaching peace, allowing dog to worry livestock, dropping litter, polluting water </a:t>
            </a:r>
          </a:p>
          <a:p>
            <a:pPr lvl="1" eaLnBrk="1" fontAlgn="auto" hangingPunct="1">
              <a:lnSpc>
                <a:spcPct val="90000"/>
              </a:lnSpc>
              <a:spcAft>
                <a:spcPts val="0"/>
              </a:spcAft>
              <a:defRPr/>
            </a:pPr>
            <a:r>
              <a:rPr lang="en-GB" sz="1400"/>
              <a:t>hunting, shooting and fishing</a:t>
            </a:r>
          </a:p>
          <a:p>
            <a:pPr lvl="1" eaLnBrk="1" fontAlgn="auto" hangingPunct="1">
              <a:lnSpc>
                <a:spcPct val="90000"/>
              </a:lnSpc>
              <a:spcAft>
                <a:spcPts val="0"/>
              </a:spcAft>
              <a:defRPr/>
            </a:pPr>
            <a:r>
              <a:rPr lang="en-GB" sz="1400"/>
              <a:t>motorised recreation or passage (unless by person with disability)</a:t>
            </a:r>
          </a:p>
          <a:p>
            <a:pPr lvl="1" eaLnBrk="1" fontAlgn="auto" hangingPunct="1">
              <a:lnSpc>
                <a:spcPct val="90000"/>
              </a:lnSpc>
              <a:spcAft>
                <a:spcPts val="0"/>
              </a:spcAft>
              <a:defRPr/>
            </a:pPr>
            <a:r>
              <a:rPr lang="en-GB" sz="1400"/>
              <a:t>anyone responsible for dog not properly under control</a:t>
            </a:r>
          </a:p>
          <a:p>
            <a:pPr lvl="1" eaLnBrk="1" fontAlgn="auto" hangingPunct="1">
              <a:lnSpc>
                <a:spcPct val="90000"/>
              </a:lnSpc>
              <a:spcAft>
                <a:spcPts val="0"/>
              </a:spcAft>
              <a:defRPr/>
            </a:pPr>
            <a:r>
              <a:rPr lang="en-GB" sz="1400"/>
              <a:t>taking anything away from land for commercial use</a:t>
            </a:r>
          </a:p>
          <a:p>
            <a:pPr marL="0" indent="0" eaLnBrk="1" fontAlgn="auto" hangingPunct="1">
              <a:lnSpc>
                <a:spcPct val="90000"/>
              </a:lnSpc>
              <a:spcAft>
                <a:spcPts val="0"/>
              </a:spcAft>
              <a:buFont typeface="Arial" panose="020B0604020202020204" pitchFamily="34" charset="0"/>
              <a:buNone/>
              <a:defRPr/>
            </a:pPr>
            <a:r>
              <a:rPr lang="en-GB" sz="1400"/>
              <a:t>If you are breaking the law. </a:t>
            </a:r>
          </a:p>
          <a:p>
            <a:pPr eaLnBrk="1" fontAlgn="auto" hangingPunct="1">
              <a:lnSpc>
                <a:spcPct val="90000"/>
              </a:lnSpc>
              <a:spcAft>
                <a:spcPts val="0"/>
              </a:spcAft>
              <a:defRPr/>
            </a:pPr>
            <a:endParaRPr lang="en-GB" sz="1400"/>
          </a:p>
        </p:txBody>
      </p:sp>
      <p:sp>
        <p:nvSpPr>
          <p:cNvPr id="71689" name="Text Placeholder 3">
            <a:extLst>
              <a:ext uri="{FF2B5EF4-FFF2-40B4-BE49-F238E27FC236}">
                <a16:creationId xmlns:a16="http://schemas.microsoft.com/office/drawing/2014/main" id="{82412966-6A3E-02E0-0892-F10CBB0EE7F4}"/>
              </a:ext>
            </a:extLst>
          </p:cNvPr>
          <p:cNvSpPr>
            <a:spLocks noGrp="1"/>
          </p:cNvSpPr>
          <p:nvPr>
            <p:ph type="body" sz="half" idx="2"/>
          </p:nvPr>
        </p:nvSpPr>
        <p:spPr>
          <a:xfrm>
            <a:off x="1113524" y="2971800"/>
            <a:ext cx="2663825" cy="2514600"/>
          </a:xfrm>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14C67A0-8CA0-A7E3-A3FB-CF2B8BB69B8F}"/>
              </a:ext>
            </a:extLst>
          </p:cNvPr>
          <p:cNvSpPr>
            <a:spLocks noGrp="1" noChangeArrowheads="1"/>
          </p:cNvSpPr>
          <p:nvPr>
            <p:ph type="title"/>
          </p:nvPr>
        </p:nvSpPr>
        <p:spPr>
          <a:xfrm>
            <a:off x="982133" y="27819"/>
            <a:ext cx="7704667" cy="1027583"/>
          </a:xfrm>
        </p:spPr>
        <p:txBody>
          <a:bodyPr/>
          <a:lstStyle/>
          <a:p>
            <a:pPr eaLnBrk="1" hangingPunct="1"/>
            <a:r>
              <a:rPr lang="en-GB" altLang="en-US" dirty="0">
                <a:latin typeface="Arial Unicode MS" panose="020B0604020202020204" pitchFamily="34" charset="-128"/>
                <a:ea typeface="Arial Unicode MS" panose="020B0604020202020204" pitchFamily="34" charset="-128"/>
                <a:cs typeface="Arial Unicode MS" panose="020B0604020202020204" pitchFamily="34" charset="-128"/>
              </a:rPr>
              <a:t>Local Access Forum</a:t>
            </a:r>
          </a:p>
        </p:txBody>
      </p:sp>
      <p:sp>
        <p:nvSpPr>
          <p:cNvPr id="17411" name="Rectangle 3">
            <a:extLst>
              <a:ext uri="{FF2B5EF4-FFF2-40B4-BE49-F238E27FC236}">
                <a16:creationId xmlns:a16="http://schemas.microsoft.com/office/drawing/2014/main" id="{14BAEACF-B467-D399-D08C-2084D940C5AA}"/>
              </a:ext>
            </a:extLst>
          </p:cNvPr>
          <p:cNvSpPr>
            <a:spLocks noGrp="1" noChangeArrowheads="1"/>
          </p:cNvSpPr>
          <p:nvPr>
            <p:ph idx="1"/>
          </p:nvPr>
        </p:nvSpPr>
        <p:spPr>
          <a:xfrm>
            <a:off x="1004841" y="2060848"/>
            <a:ext cx="7704667" cy="3332816"/>
          </a:xfrm>
        </p:spPr>
        <p:txBody>
          <a:bodyPr/>
          <a:lstStyle/>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Local Access Forums: Group of representatives with different interests in access coming together to agree how to develop, manage and promote access locally. Generally the local access forum should include representatives from:</a:t>
            </a:r>
          </a:p>
          <a:p>
            <a:pPr lvl="1"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public agencies (local enterprise, natural heritage, forestry commission)</a:t>
            </a:r>
          </a:p>
          <a:p>
            <a:pPr lvl="1"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Land managers</a:t>
            </a:r>
          </a:p>
          <a:p>
            <a:pPr lvl="1"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Users</a:t>
            </a:r>
          </a:p>
          <a:p>
            <a:pPr lvl="1"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Community Interests (community councils)</a:t>
            </a:r>
          </a:p>
          <a:p>
            <a:pPr lvl="1" eaLnBrk="1" hangingPunct="1">
              <a:lnSpc>
                <a:spcPct val="80000"/>
              </a:lnSpc>
              <a:buFontTx/>
              <a:buNone/>
            </a:pPr>
            <a:endPar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Two broad functions: to advise on access rights, rights of way and the development of a core path plan and to offer assistance in disputes and about access rights, rights of way, core path planning and the use of core paths.</a:t>
            </a:r>
          </a:p>
          <a:p>
            <a:pPr eaLnBrk="1" hangingPunct="1">
              <a:lnSpc>
                <a:spcPct val="80000"/>
              </a:lnSpc>
            </a:pPr>
            <a:endPar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Brainstorm with the group the potential conflict situations that a forum may be asked to help to resolve.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C0ACCC7-19F0-282A-2047-E6DC56CE1548}"/>
              </a:ext>
            </a:extLst>
          </p:cNvPr>
          <p:cNvSpPr>
            <a:spLocks noGrp="1" noChangeArrowheads="1"/>
          </p:cNvSpPr>
          <p:nvPr>
            <p:ph type="title"/>
          </p:nvPr>
        </p:nvSpPr>
        <p:spPr>
          <a:xfrm>
            <a:off x="997272" y="118633"/>
            <a:ext cx="7704667" cy="739551"/>
          </a:xfrm>
        </p:spPr>
        <p:txBody>
          <a:bodyPr/>
          <a:lstStyle/>
          <a:p>
            <a:pPr eaLnBrk="1" hangingPunct="1"/>
            <a:r>
              <a:rPr lang="en-GB" altLang="en-US" dirty="0">
                <a:latin typeface="Arial Unicode MS" panose="020B0604020202020204" pitchFamily="34" charset="-128"/>
                <a:ea typeface="Arial Unicode MS" panose="020B0604020202020204" pitchFamily="34" charset="-128"/>
                <a:cs typeface="Arial Unicode MS" panose="020B0604020202020204" pitchFamily="34" charset="-128"/>
              </a:rPr>
              <a:t>Activity</a:t>
            </a:r>
          </a:p>
        </p:txBody>
      </p:sp>
      <p:sp>
        <p:nvSpPr>
          <p:cNvPr id="18435" name="Rectangle 3">
            <a:extLst>
              <a:ext uri="{FF2B5EF4-FFF2-40B4-BE49-F238E27FC236}">
                <a16:creationId xmlns:a16="http://schemas.microsoft.com/office/drawing/2014/main" id="{28B7D475-5605-E490-66FF-89AEE217DA74}"/>
              </a:ext>
            </a:extLst>
          </p:cNvPr>
          <p:cNvSpPr>
            <a:spLocks noGrp="1" noChangeArrowheads="1"/>
          </p:cNvSpPr>
          <p:nvPr>
            <p:ph idx="1"/>
          </p:nvPr>
        </p:nvSpPr>
        <p:spPr>
          <a:xfrm>
            <a:off x="997272" y="1916832"/>
            <a:ext cx="7704667" cy="3332816"/>
          </a:xfrm>
        </p:spPr>
        <p:txBody>
          <a:bodyPr/>
          <a:lstStyle/>
          <a:p>
            <a:pPr marL="609600" indent="-609600" eaLnBrk="1" hangingPunct="1">
              <a:lnSpc>
                <a:spcPct val="80000"/>
              </a:lnSpc>
              <a:buFontTx/>
              <a:buNone/>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Split into groups of 4-8. you will be given a character card for the person that you will represent in the local access forum. </a:t>
            </a:r>
          </a:p>
          <a:p>
            <a:pPr marL="609600" indent="-609600" eaLnBrk="1" hangingPunct="1">
              <a:lnSpc>
                <a:spcPct val="80000"/>
              </a:lnSpc>
              <a:buFontTx/>
              <a:buNone/>
            </a:pPr>
            <a:endPar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buFontTx/>
              <a:buNone/>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You will also be given some conflicts to work through as a group. Afterwards we will all discuss the solutions that each group have come up with. </a:t>
            </a:r>
          </a:p>
          <a:p>
            <a:pPr marL="609600" indent="-609600" eaLnBrk="1" hangingPunct="1">
              <a:lnSpc>
                <a:spcPct val="80000"/>
              </a:lnSpc>
              <a:buFontTx/>
              <a:buNone/>
            </a:pPr>
            <a:endPar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buFontTx/>
              <a:buNone/>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Suggestions</a:t>
            </a:r>
          </a:p>
          <a:p>
            <a:pPr marL="609600" indent="-609600" eaLnBrk="1" hangingPunct="1">
              <a:lnSpc>
                <a:spcPct val="80000"/>
              </a:lnSpc>
              <a:buFontTx/>
              <a:buNone/>
            </a:pPr>
            <a:endPar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Use the Code to make some signs (visit www.outdooraccess-scotland.com for signage guidance and templates for land managers)</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Hold a meeting with.... </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Find money for.... (signs, self closing gates, way markers, path works, hedges, e.g.)</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Create a temporary route (think about where this might go and anything you might need to take into consideration)</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Ask the local Access Officer/Ranger service to help with....</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Consult other groups within the community in order to....</a:t>
            </a:r>
          </a:p>
          <a:p>
            <a:pPr marL="609600" indent="-609600" eaLnBrk="1" hangingPunct="1">
              <a:lnSpc>
                <a:spcPct val="80000"/>
              </a:lnSpc>
            </a:pPr>
            <a:r>
              <a:rPr lang="en-GB" altLang="en-US" sz="1600" dirty="0">
                <a:latin typeface="Arial Unicode MS" panose="020B0604020202020204" pitchFamily="34" charset="-128"/>
                <a:ea typeface="Arial Unicode MS" panose="020B0604020202020204" pitchFamily="34" charset="-128"/>
                <a:cs typeface="Arial Unicode MS" panose="020B0604020202020204" pitchFamily="34" charset="-128"/>
              </a:rPr>
              <a:t>Provide an alternative route or access point for....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166BB85-ADEB-81C1-AFB8-6A108F25E77B}"/>
              </a:ext>
            </a:extLst>
          </p:cNvPr>
          <p:cNvSpPr>
            <a:spLocks noGrp="1" noChangeArrowheads="1"/>
          </p:cNvSpPr>
          <p:nvPr>
            <p:ph type="title"/>
          </p:nvPr>
        </p:nvSpPr>
        <p:spPr>
          <a:xfrm>
            <a:off x="827584" y="-171400"/>
            <a:ext cx="8003232" cy="2768600"/>
          </a:xfrm>
        </p:spPr>
        <p:txBody>
          <a:bodyPr/>
          <a:lstStyle/>
          <a:p>
            <a:pPr eaLnBrk="1" hangingPunct="1"/>
            <a:r>
              <a:rPr lang="en-GB" altLang="en-US" dirty="0">
                <a:latin typeface="Arial Unicode MS" panose="020B0604020202020204" pitchFamily="34" charset="-128"/>
                <a:ea typeface="Arial Unicode MS" panose="020B0604020202020204" pitchFamily="34" charset="-128"/>
                <a:cs typeface="Arial Unicode MS" panose="020B0604020202020204" pitchFamily="34" charset="-128"/>
              </a:rPr>
              <a:t>Taking nothing but pictures, Leave nothing but footprints, </a:t>
            </a:r>
            <a:br>
              <a:rPr lang="en-GB" altLang="en-US"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altLang="en-US" dirty="0">
                <a:latin typeface="Arial Unicode MS" panose="020B0604020202020204" pitchFamily="34" charset="-128"/>
                <a:ea typeface="Arial Unicode MS" panose="020B0604020202020204" pitchFamily="34" charset="-128"/>
                <a:cs typeface="Arial Unicode MS" panose="020B0604020202020204" pitchFamily="34" charset="-128"/>
              </a:rPr>
              <a:t>Kill nothing but time. </a:t>
            </a:r>
          </a:p>
        </p:txBody>
      </p:sp>
      <p:pic>
        <p:nvPicPr>
          <p:cNvPr id="19459" name="Picture 7" descr="C:\Users\Bev\Pictures\Explore0Ten\Explore010 pics\Explore OTen Aberfoyle practice camera 1\SAM_0184.JPG">
            <a:extLst>
              <a:ext uri="{FF2B5EF4-FFF2-40B4-BE49-F238E27FC236}">
                <a16:creationId xmlns:a16="http://schemas.microsoft.com/office/drawing/2014/main" id="{CA2379EF-6E1E-FE51-7FC0-A7FBA6C25D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8461"/>
          <a:stretch>
            <a:fillRect/>
          </a:stretch>
        </p:blipFill>
        <p:spPr>
          <a:xfrm>
            <a:off x="395288" y="3357563"/>
            <a:ext cx="2843212" cy="21320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6" descr="footprint.jpg">
            <a:extLst>
              <a:ext uri="{FF2B5EF4-FFF2-40B4-BE49-F238E27FC236}">
                <a16:creationId xmlns:a16="http://schemas.microsoft.com/office/drawing/2014/main" id="{1125F9C8-7ED3-659A-B9DB-FAA20C15ED8C}"/>
              </a:ext>
            </a:extLst>
          </p:cNvPr>
          <p:cNvPicPr>
            <a:picLocks noChangeAspect="1"/>
          </p:cNvPicPr>
          <p:nvPr/>
        </p:nvPicPr>
        <p:blipFill>
          <a:blip r:embed="rId4">
            <a:extLst>
              <a:ext uri="{28A0092B-C50C-407E-A947-70E740481C1C}">
                <a14:useLocalDpi xmlns:a14="http://schemas.microsoft.com/office/drawing/2010/main" val="0"/>
              </a:ext>
            </a:extLst>
          </a:blip>
          <a:srcRect l="2563" t="2383" r="2563" b="5157"/>
          <a:stretch>
            <a:fillRect/>
          </a:stretch>
        </p:blipFill>
        <p:spPr bwMode="auto">
          <a:xfrm>
            <a:off x="3348038" y="3429000"/>
            <a:ext cx="266541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C:\Users\Bev\Pictures\Explore0Ten\Explore010 pics\Explore OTen Aberfoyle practice camera 1\SAM_0066.JPG">
            <a:extLst>
              <a:ext uri="{FF2B5EF4-FFF2-40B4-BE49-F238E27FC236}">
                <a16:creationId xmlns:a16="http://schemas.microsoft.com/office/drawing/2014/main" id="{A48E4109-0A66-C7ED-1399-DA95489B9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357563"/>
            <a:ext cx="25923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6CA625-B576-D948-11B8-0A2BDAB1788E}"/>
              </a:ext>
            </a:extLst>
          </p:cNvPr>
          <p:cNvSpPr>
            <a:spLocks noGrp="1" noChangeArrowheads="1"/>
          </p:cNvSpPr>
          <p:nvPr>
            <p:ph type="title"/>
          </p:nvPr>
        </p:nvSpPr>
        <p:spPr>
          <a:xfrm>
            <a:off x="1113524" y="1600200"/>
            <a:ext cx="2662534" cy="1371600"/>
          </a:xfrm>
        </p:spPr>
        <p:txBody>
          <a:bodyPr wrap="square" anchor="b">
            <a:normAutofit/>
          </a:bodyPr>
          <a:lstStyle/>
          <a:p>
            <a:pPr eaLnBrk="1" hangingPunct="1"/>
            <a:r>
              <a:rPr lang="en-GB" altLang="en-US"/>
              <a:t>Countryside Code</a:t>
            </a:r>
          </a:p>
        </p:txBody>
      </p:sp>
      <p:sp>
        <p:nvSpPr>
          <p:cNvPr id="3075" name="Rectangle 3">
            <a:extLst>
              <a:ext uri="{FF2B5EF4-FFF2-40B4-BE49-F238E27FC236}">
                <a16:creationId xmlns:a16="http://schemas.microsoft.com/office/drawing/2014/main" id="{1354D760-7CC6-F6B9-8576-79A0EB648D73}"/>
              </a:ext>
            </a:extLst>
          </p:cNvPr>
          <p:cNvSpPr>
            <a:spLocks noGrp="1" noChangeArrowheads="1"/>
          </p:cNvSpPr>
          <p:nvPr>
            <p:ph idx="1"/>
          </p:nvPr>
        </p:nvSpPr>
        <p:spPr>
          <a:xfrm>
            <a:off x="3947553" y="685800"/>
            <a:ext cx="4681962" cy="5105401"/>
          </a:xfrm>
        </p:spPr>
        <p:txBody>
          <a:bodyPr wrap="square" anchor="ctr">
            <a:normAutofit/>
          </a:bodyPr>
          <a:lstStyle/>
          <a:p>
            <a:pPr eaLnBrk="1" hangingPunct="1"/>
            <a:r>
              <a:rPr lang="en-GB" altLang="en-US"/>
              <a:t>This helps us all to respect, protect and enjoy the countryside. The basic principles of this code are:</a:t>
            </a:r>
          </a:p>
          <a:p>
            <a:pPr eaLnBrk="1" hangingPunct="1"/>
            <a:r>
              <a:rPr lang="en-GB" altLang="en-US"/>
              <a:t>Be safe – plan ahead and follow any signs</a:t>
            </a:r>
          </a:p>
          <a:p>
            <a:pPr eaLnBrk="1" hangingPunct="1"/>
            <a:r>
              <a:rPr lang="en-GB" altLang="en-US"/>
              <a:t>Leave gates and property as you find them</a:t>
            </a:r>
          </a:p>
          <a:p>
            <a:pPr eaLnBrk="1" hangingPunct="1"/>
            <a:r>
              <a:rPr lang="en-GB" altLang="en-US"/>
              <a:t>Protect plants and animals, and take your litter home</a:t>
            </a:r>
          </a:p>
          <a:p>
            <a:pPr eaLnBrk="1" hangingPunct="1"/>
            <a:r>
              <a:rPr lang="en-GB" altLang="en-US"/>
              <a:t>Keep dogs under close control</a:t>
            </a:r>
          </a:p>
          <a:p>
            <a:pPr eaLnBrk="1" hangingPunct="1"/>
            <a:r>
              <a:rPr lang="en-GB" altLang="en-US"/>
              <a:t>Consider other people</a:t>
            </a:r>
          </a:p>
          <a:p>
            <a:pPr eaLnBrk="1" hangingPunct="1">
              <a:buFontTx/>
              <a:buNone/>
            </a:pPr>
            <a:endParaRPr lang="en-GB" altLang="en-US"/>
          </a:p>
        </p:txBody>
      </p:sp>
      <p:sp>
        <p:nvSpPr>
          <p:cNvPr id="3082" name="Text Placeholder 3">
            <a:extLst>
              <a:ext uri="{FF2B5EF4-FFF2-40B4-BE49-F238E27FC236}">
                <a16:creationId xmlns:a16="http://schemas.microsoft.com/office/drawing/2014/main" id="{8BF767DF-3486-07F2-DCF6-3B4C5AF3FDE0}"/>
              </a:ext>
            </a:extLst>
          </p:cNvPr>
          <p:cNvSpPr>
            <a:spLocks noGrp="1"/>
          </p:cNvSpPr>
          <p:nvPr>
            <p:ph type="body" sz="half" idx="2"/>
          </p:nvPr>
        </p:nvSpPr>
        <p:spPr>
          <a:xfrm>
            <a:off x="1113524" y="2971800"/>
            <a:ext cx="2663825" cy="2514600"/>
          </a:xfrm>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9318372-BECB-24A1-FD8E-20EE5036644A}"/>
              </a:ext>
            </a:extLst>
          </p:cNvPr>
          <p:cNvSpPr>
            <a:spLocks noGrp="1" noChangeArrowheads="1"/>
          </p:cNvSpPr>
          <p:nvPr>
            <p:ph type="title"/>
          </p:nvPr>
        </p:nvSpPr>
        <p:spPr>
          <a:xfrm>
            <a:off x="975458" y="190641"/>
            <a:ext cx="7704667" cy="667543"/>
          </a:xfrm>
        </p:spPr>
        <p:txBody>
          <a:bodyPr/>
          <a:lstStyle/>
          <a:p>
            <a:pPr eaLnBrk="1" hangingPunct="1"/>
            <a:r>
              <a:rPr lang="en-GB" altLang="en-US" sz="5400" dirty="0">
                <a:latin typeface="Arial Unicode MS" panose="020B0604020202020204" pitchFamily="34" charset="-128"/>
                <a:ea typeface="Arial Unicode MS" panose="020B0604020202020204" pitchFamily="34" charset="-128"/>
                <a:cs typeface="Arial Unicode MS" panose="020B0604020202020204" pitchFamily="34" charset="-128"/>
              </a:rPr>
              <a:t>Specific to Scotland </a:t>
            </a:r>
          </a:p>
        </p:txBody>
      </p:sp>
      <p:sp>
        <p:nvSpPr>
          <p:cNvPr id="4099" name="Rectangle 3">
            <a:extLst>
              <a:ext uri="{FF2B5EF4-FFF2-40B4-BE49-F238E27FC236}">
                <a16:creationId xmlns:a16="http://schemas.microsoft.com/office/drawing/2014/main" id="{888507A6-8F45-349D-8251-EB4AA59D3D7F}"/>
              </a:ext>
            </a:extLst>
          </p:cNvPr>
          <p:cNvSpPr>
            <a:spLocks noGrp="1" noChangeArrowheads="1"/>
          </p:cNvSpPr>
          <p:nvPr>
            <p:ph idx="1"/>
          </p:nvPr>
        </p:nvSpPr>
        <p:spPr>
          <a:xfrm>
            <a:off x="1115616" y="1844824"/>
            <a:ext cx="7704667" cy="3332816"/>
          </a:xfrm>
        </p:spPr>
        <p:txBody>
          <a:bodyPr/>
          <a:lstStyle/>
          <a:p>
            <a:pPr eaLnBrk="1" hangingPunct="1">
              <a:lnSpc>
                <a:spcPct val="80000"/>
              </a:lnSpc>
            </a:pPr>
            <a:endParaRPr lang="en-GB" altLang="en-US" sz="2000" dirty="0"/>
          </a:p>
          <a:p>
            <a:pPr eaLnBrk="1" hangingPunct="1">
              <a:lnSpc>
                <a:spcPct val="80000"/>
              </a:lnSpc>
            </a:pPr>
            <a:r>
              <a:rPr lang="en-GB" altLang="en-US" sz="2000" dirty="0"/>
              <a:t> </a:t>
            </a: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As a result of the Land Reform (Scotland) Act of 2003 access in Scotland is on a very much wider basis than in England and Wales. </a:t>
            </a:r>
          </a:p>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The Act gives a statutory right to be on, or to cross, all land, inland water and the foreshore. The right may be exercised for recreational purposes or in order to undertake a relevant educational activity and, unlike the </a:t>
            </a:r>
            <a:r>
              <a:rPr lang="en-GB" altLang="en-US" sz="2000" dirty="0" err="1">
                <a:latin typeface="Arial Unicode MS" panose="020B0604020202020204" pitchFamily="34" charset="-128"/>
                <a:ea typeface="Arial Unicode MS" panose="020B0604020202020204" pitchFamily="34" charset="-128"/>
                <a:cs typeface="Arial Unicode MS" panose="020B0604020202020204" pitchFamily="34" charset="-128"/>
              </a:rPr>
              <a:t>CRoW</a:t>
            </a: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 Act of England and Wales, the Act gives a right to undertake activities with a commercial purpose provided that the activities could be undertaken otherwise than commercially or for profit. </a:t>
            </a:r>
          </a:p>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This means that those activities most closely associated with open air recreation, such as mountain guiding or instructing, may be undertaken on a commercial basis. </a:t>
            </a:r>
          </a:p>
          <a:p>
            <a:pPr eaLnBrk="1" hangingPunct="1">
              <a:lnSpc>
                <a:spcPct val="80000"/>
              </a:lnSpc>
            </a:pPr>
            <a:r>
              <a:rPr lang="en-GB" altLang="en-US" sz="2000" dirty="0">
                <a:latin typeface="Arial Unicode MS" panose="020B0604020202020204" pitchFamily="34" charset="-128"/>
                <a:ea typeface="Arial Unicode MS" panose="020B0604020202020204" pitchFamily="34" charset="-128"/>
                <a:cs typeface="Arial Unicode MS" panose="020B0604020202020204" pitchFamily="34" charset="-128"/>
              </a:rPr>
              <a:t>‘Relevant educational activity’ is defined in the Act as an activity which is carried out for the purpose of furthering an understanding of natural or cultural heritage and would include activities undertaken by DofE participants.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9EE7831-9A57-BFA1-2D93-CFCA5B7C68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6440" t="29295" r="1666" b="13062"/>
          <a:stretch>
            <a:fillRect/>
          </a:stretch>
        </p:blipFill>
        <p:spPr>
          <a:xfrm>
            <a:off x="250825" y="1412875"/>
            <a:ext cx="3998913" cy="48958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415D43D9-A666-AD13-4A9B-95F0640CE245}"/>
              </a:ext>
            </a:extLst>
          </p:cNvPr>
          <p:cNvSpPr txBox="1">
            <a:spLocks noChangeArrowheads="1"/>
          </p:cNvSpPr>
          <p:nvPr/>
        </p:nvSpPr>
        <p:spPr bwMode="auto">
          <a:xfrm>
            <a:off x="4427538" y="1412875"/>
            <a:ext cx="4392612"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4800" dirty="0">
                <a:latin typeface="Arial Unicode MS" panose="020B0604020202020204" pitchFamily="34" charset="-128"/>
                <a:ea typeface="Arial Unicode MS" panose="020B0604020202020204" pitchFamily="34" charset="-128"/>
                <a:cs typeface="Arial Unicode MS" panose="020B0604020202020204" pitchFamily="34" charset="-128"/>
              </a:rPr>
              <a:t>The Scottish Outdoor Access Codes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F2DF428-4D13-7F01-3EA5-36B865C8B5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5437" t="30240" r="32671" b="34796"/>
          <a:stretch>
            <a:fillRect/>
          </a:stretch>
        </p:blipFill>
        <p:spPr>
          <a:xfrm>
            <a:off x="395288" y="188913"/>
            <a:ext cx="4681537" cy="29257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01FAC1F5-1FC5-4DA2-8267-7A0A75BBD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7621" t="62955" r="2419" b="7751"/>
          <a:stretch>
            <a:fillRect/>
          </a:stretch>
        </p:blipFill>
        <p:spPr bwMode="auto">
          <a:xfrm>
            <a:off x="395288" y="3284538"/>
            <a:ext cx="4681537"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a:extLst>
              <a:ext uri="{FF2B5EF4-FFF2-40B4-BE49-F238E27FC236}">
                <a16:creationId xmlns:a16="http://schemas.microsoft.com/office/drawing/2014/main" id="{BEC1C880-FF83-7536-DEC3-78C9D600C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16" t="44414" r="64561" b="33852"/>
          <a:stretch>
            <a:fillRect/>
          </a:stretch>
        </p:blipFill>
        <p:spPr bwMode="auto">
          <a:xfrm>
            <a:off x="5219700" y="1916113"/>
            <a:ext cx="38163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50384F1-E163-E7D7-10A5-072A3FC19CAC}"/>
              </a:ext>
            </a:extLst>
          </p:cNvPr>
          <p:cNvSpPr>
            <a:spLocks noGrp="1" noChangeArrowheads="1"/>
          </p:cNvSpPr>
          <p:nvPr>
            <p:ph type="title"/>
          </p:nvPr>
        </p:nvSpPr>
        <p:spPr>
          <a:xfrm>
            <a:off x="990595" y="0"/>
            <a:ext cx="7704667" cy="955575"/>
          </a:xfrm>
        </p:spPr>
        <p:txBody>
          <a:bodyPr/>
          <a:lstStyle/>
          <a:p>
            <a:pPr eaLnBrk="1" hangingPunct="1"/>
            <a:r>
              <a:rPr lang="en-GB" altLang="en-US" sz="5400" dirty="0">
                <a:latin typeface="Arial Unicode MS" panose="020B0604020202020204" pitchFamily="34" charset="-128"/>
                <a:ea typeface="Arial Unicode MS" panose="020B0604020202020204" pitchFamily="34" charset="-128"/>
                <a:cs typeface="Arial Unicode MS" panose="020B0604020202020204" pitchFamily="34" charset="-128"/>
              </a:rPr>
              <a:t>Activities</a:t>
            </a:r>
          </a:p>
        </p:txBody>
      </p:sp>
      <p:sp>
        <p:nvSpPr>
          <p:cNvPr id="7171" name="Rectangle 3">
            <a:extLst>
              <a:ext uri="{FF2B5EF4-FFF2-40B4-BE49-F238E27FC236}">
                <a16:creationId xmlns:a16="http://schemas.microsoft.com/office/drawing/2014/main" id="{DF52642A-C065-08BA-A947-13E93926FBC1}"/>
              </a:ext>
            </a:extLst>
          </p:cNvPr>
          <p:cNvSpPr>
            <a:spLocks noGrp="1" noChangeArrowheads="1"/>
          </p:cNvSpPr>
          <p:nvPr>
            <p:ph idx="1"/>
          </p:nvPr>
        </p:nvSpPr>
        <p:spPr>
          <a:xfrm>
            <a:off x="990596" y="2060848"/>
            <a:ext cx="7704667" cy="3332816"/>
          </a:xfrm>
        </p:spPr>
        <p:txBody>
          <a:bodyPr/>
          <a:lstStyle/>
          <a:p>
            <a:pPr eaLnBrk="1" hangingPunct="1">
              <a:lnSpc>
                <a:spcPct val="80000"/>
              </a:lnSpc>
            </a:pPr>
            <a:endParaRPr lang="en-GB" altLang="en-US" sz="1800" dirty="0"/>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altLang="en-US" sz="1800" b="1" dirty="0">
                <a:latin typeface="Arial Unicode MS" panose="020B0604020202020204" pitchFamily="34" charset="-128"/>
                <a:ea typeface="Arial Unicode MS" panose="020B0604020202020204" pitchFamily="34" charset="-128"/>
                <a:cs typeface="Arial Unicode MS" panose="020B0604020202020204" pitchFamily="34" charset="-128"/>
              </a:rPr>
              <a:t>Activities within the statutory right: </a:t>
            </a:r>
            <a:endPar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Activities such as walking, cycling, horse riding, rock climbing, hill walking, running, ski-touring, caving, canoeing, swimming, rowing, windsurfing, sailing, diving and air sports.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Pastimes such as watching wildlife, sightseeing, photography, and enjoying historical sights.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Family and social activities.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Overnight camping and wild camping. </a:t>
            </a:r>
          </a:p>
          <a:p>
            <a:pPr eaLnBrk="1" hangingPunct="1">
              <a:lnSpc>
                <a:spcPct val="80000"/>
              </a:lnSpc>
            </a:pPr>
            <a:endPar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pPr>
            <a:r>
              <a:rPr lang="en-GB" altLang="en-US" sz="1800" b="1" dirty="0">
                <a:latin typeface="Arial Unicode MS" panose="020B0604020202020204" pitchFamily="34" charset="-128"/>
                <a:ea typeface="Arial Unicode MS" panose="020B0604020202020204" pitchFamily="34" charset="-128"/>
                <a:cs typeface="Arial Unicode MS" panose="020B0604020202020204" pitchFamily="34" charset="-128"/>
              </a:rPr>
              <a:t>Excluded activities </a:t>
            </a:r>
            <a:endPar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Access rights do not extend to: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Hunting, shooting and fishing.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Use of a motorised vehicle or vessel except when used for disabled people.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Anyone with a dog which is not under proper control. </a:t>
            </a:r>
          </a:p>
          <a:p>
            <a:pPr eaLnBrk="1" hangingPunct="1">
              <a:lnSpc>
                <a:spcPct val="80000"/>
              </a:lnSpc>
            </a:pPr>
            <a:r>
              <a:rPr lang="en-GB" altLang="en-US" sz="1800" dirty="0">
                <a:latin typeface="Arial Unicode MS" panose="020B0604020202020204" pitchFamily="34" charset="-128"/>
                <a:ea typeface="Arial Unicode MS" panose="020B0604020202020204" pitchFamily="34" charset="-128"/>
                <a:cs typeface="Arial Unicode MS" panose="020B0604020202020204" pitchFamily="34" charset="-128"/>
              </a:rPr>
              <a:t>Taking away anything from the land for a commercial purpose. </a:t>
            </a:r>
          </a:p>
          <a:p>
            <a:pPr eaLnBrk="1" hangingPunct="1">
              <a:lnSpc>
                <a:spcPct val="80000"/>
              </a:lnSpc>
            </a:pPr>
            <a:endParaRPr lang="en-GB" alt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193ACB-4AF9-FEE6-8DFE-F77735AF2F23}"/>
              </a:ext>
            </a:extLst>
          </p:cNvPr>
          <p:cNvSpPr>
            <a:spLocks noGrp="1" noChangeArrowheads="1"/>
          </p:cNvSpPr>
          <p:nvPr>
            <p:ph type="title"/>
          </p:nvPr>
        </p:nvSpPr>
        <p:spPr>
          <a:xfrm>
            <a:off x="1113524" y="1600200"/>
            <a:ext cx="2662534" cy="1371600"/>
          </a:xfrm>
        </p:spPr>
        <p:txBody>
          <a:bodyPr wrap="square" anchor="b">
            <a:normAutofit/>
          </a:bodyPr>
          <a:lstStyle/>
          <a:p>
            <a:pPr eaLnBrk="1" hangingPunct="1"/>
            <a:r>
              <a:rPr lang="en-GB" altLang="en-US"/>
              <a:t>Key Principles</a:t>
            </a:r>
          </a:p>
        </p:txBody>
      </p:sp>
      <p:sp>
        <p:nvSpPr>
          <p:cNvPr id="8195" name="Rectangle 3">
            <a:extLst>
              <a:ext uri="{FF2B5EF4-FFF2-40B4-BE49-F238E27FC236}">
                <a16:creationId xmlns:a16="http://schemas.microsoft.com/office/drawing/2014/main" id="{57B49B18-19D1-27E0-A4C8-0F8EA1701958}"/>
              </a:ext>
            </a:extLst>
          </p:cNvPr>
          <p:cNvSpPr>
            <a:spLocks noGrp="1" noChangeArrowheads="1"/>
          </p:cNvSpPr>
          <p:nvPr>
            <p:ph idx="1"/>
          </p:nvPr>
        </p:nvSpPr>
        <p:spPr>
          <a:xfrm>
            <a:off x="3947553" y="685800"/>
            <a:ext cx="4681962" cy="5105401"/>
          </a:xfrm>
        </p:spPr>
        <p:txBody>
          <a:bodyPr wrap="square" anchor="ctr">
            <a:normAutofit/>
          </a:bodyPr>
          <a:lstStyle/>
          <a:p>
            <a:pPr eaLnBrk="1" hangingPunct="1">
              <a:lnSpc>
                <a:spcPct val="90000"/>
              </a:lnSpc>
            </a:pPr>
            <a:r>
              <a:rPr lang="en-GB" altLang="en-US" sz="1700"/>
              <a:t>Respect the interests of others. Respect the needs of other people enjoying or working in the outdoors and follow any reasonable advice form land owners. Respect other’s privacy and peace of mind. Avoid causing alarm to people, especially at night, by keeping a reasonable distance from houses and gardens or by using paths or tracks. </a:t>
            </a:r>
          </a:p>
          <a:p>
            <a:pPr eaLnBrk="1" hangingPunct="1">
              <a:lnSpc>
                <a:spcPct val="90000"/>
              </a:lnSpc>
            </a:pPr>
            <a:r>
              <a:rPr lang="en-GB" altLang="en-US" sz="1700"/>
              <a:t>Take Responsibility for your own actions. The outdoors is a great place to enjoy but it’s also a working environment and natural hazards exist. Make sure that you are aware of this, take care of yourself and others with you including your dog. </a:t>
            </a:r>
          </a:p>
          <a:p>
            <a:pPr eaLnBrk="1" hangingPunct="1">
              <a:lnSpc>
                <a:spcPct val="90000"/>
              </a:lnSpc>
            </a:pPr>
            <a:r>
              <a:rPr lang="en-GB" altLang="en-US" sz="1700"/>
              <a:t>Care for the Environment. Do not do any damage to nature, pulling branches of trees for example or littering. Leave things as you find them and do not disturb animals. </a:t>
            </a:r>
          </a:p>
        </p:txBody>
      </p:sp>
      <p:sp>
        <p:nvSpPr>
          <p:cNvPr id="8202" name="Text Placeholder 3">
            <a:extLst>
              <a:ext uri="{FF2B5EF4-FFF2-40B4-BE49-F238E27FC236}">
                <a16:creationId xmlns:a16="http://schemas.microsoft.com/office/drawing/2014/main" id="{7E592ED8-EE5E-C967-7949-C7F062587DC4}"/>
              </a:ext>
            </a:extLst>
          </p:cNvPr>
          <p:cNvSpPr>
            <a:spLocks noGrp="1"/>
          </p:cNvSpPr>
          <p:nvPr>
            <p:ph type="body" sz="half" idx="2"/>
          </p:nvPr>
        </p:nvSpPr>
        <p:spPr>
          <a:xfrm>
            <a:off x="1113524" y="2971800"/>
            <a:ext cx="2663825" cy="2514600"/>
          </a:xfrm>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78CD5A3-488F-8286-37AD-CF241BF42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706" t="36855" r="6091" b="18732"/>
          <a:stretch>
            <a:fillRect/>
          </a:stretch>
        </p:blipFill>
        <p:spPr bwMode="auto">
          <a:xfrm>
            <a:off x="0" y="0"/>
            <a:ext cx="61198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a:extLst>
              <a:ext uri="{FF2B5EF4-FFF2-40B4-BE49-F238E27FC236}">
                <a16:creationId xmlns:a16="http://schemas.microsoft.com/office/drawing/2014/main" id="{37A98148-829D-CA36-13D8-4BED602CE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16" t="34978" r="55995" b="18732"/>
          <a:stretch>
            <a:fillRect/>
          </a:stretch>
        </p:blipFill>
        <p:spPr bwMode="auto">
          <a:xfrm>
            <a:off x="4402138" y="3328988"/>
            <a:ext cx="4633912"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F1B0AA4-F1FA-A6BC-C009-7456F8D3B2EA}"/>
              </a:ext>
            </a:extLst>
          </p:cNvPr>
          <p:cNvSpPr>
            <a:spLocks noGrp="1" noChangeArrowheads="1"/>
          </p:cNvSpPr>
          <p:nvPr>
            <p:ph type="ctrTitle"/>
          </p:nvPr>
        </p:nvSpPr>
        <p:spPr>
          <a:xfrm>
            <a:off x="1739673" y="914401"/>
            <a:ext cx="6947127" cy="3488266"/>
          </a:xfrm>
        </p:spPr>
        <p:txBody>
          <a:bodyPr wrap="square" anchor="b">
            <a:normAutofit/>
          </a:bodyPr>
          <a:lstStyle/>
          <a:p>
            <a:pPr eaLnBrk="1" hangingPunct="1"/>
            <a:r>
              <a:rPr lang="en-GB" altLang="en-US"/>
              <a:t>Activity </a:t>
            </a:r>
          </a:p>
        </p:txBody>
      </p:sp>
      <p:sp>
        <p:nvSpPr>
          <p:cNvPr id="10243" name="Rectangle 3">
            <a:extLst>
              <a:ext uri="{FF2B5EF4-FFF2-40B4-BE49-F238E27FC236}">
                <a16:creationId xmlns:a16="http://schemas.microsoft.com/office/drawing/2014/main" id="{05ED280E-247F-1CB8-9BD4-E3ED02D25E22}"/>
              </a:ext>
            </a:extLst>
          </p:cNvPr>
          <p:cNvSpPr>
            <a:spLocks noGrp="1" noChangeArrowheads="1"/>
          </p:cNvSpPr>
          <p:nvPr>
            <p:ph type="subTitle" idx="1"/>
          </p:nvPr>
        </p:nvSpPr>
        <p:spPr>
          <a:xfrm>
            <a:off x="2924238" y="4402666"/>
            <a:ext cx="5762563" cy="1364531"/>
          </a:xfrm>
        </p:spPr>
        <p:txBody>
          <a:bodyPr wrap="square" anchor="t">
            <a:normAutofit/>
          </a:bodyPr>
          <a:lstStyle/>
          <a:p>
            <a:pPr marL="0" indent="0" eaLnBrk="1" hangingPunct="1">
              <a:buFont typeface="Arial" panose="020B0604020202020204" pitchFamily="34" charset="0"/>
              <a:buNone/>
            </a:pPr>
            <a:r>
              <a:rPr lang="en-GB" altLang="en-US"/>
              <a:t>Hand out Posters and ask groups to select good and bad examples…</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9">
      <a:dk1>
        <a:sysClr val="windowText" lastClr="000000"/>
      </a:dk1>
      <a:lt1>
        <a:sysClr val="window" lastClr="FFFFFF"/>
      </a:lt1>
      <a:dk2>
        <a:srgbClr val="212121"/>
      </a:dk2>
      <a:lt2>
        <a:srgbClr val="EBEBEB"/>
      </a:lt2>
      <a:accent1>
        <a:srgbClr val="3D7B6F"/>
      </a:accent1>
      <a:accent2>
        <a:srgbClr val="80C34F"/>
      </a:accent2>
      <a:accent3>
        <a:srgbClr val="E29D3E"/>
      </a:accent3>
      <a:accent4>
        <a:srgbClr val="D64A3B"/>
      </a:accent4>
      <a:accent5>
        <a:srgbClr val="D64787"/>
      </a:accent5>
      <a:accent6>
        <a:srgbClr val="A666E1"/>
      </a:accent6>
      <a:hlink>
        <a:srgbClr val="3D7B6F"/>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Theme1" id="{EA4D0BD8-A1FB-4615-AFBD-E1FF9286D27A}" vid="{AA82774D-7C54-4C25-AF4D-79E2F1CD5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F50CAEF19DF1428F7CDF1CC8A427C1" ma:contentTypeVersion="10" ma:contentTypeDescription="Create a new document." ma:contentTypeScope="" ma:versionID="7421f20eb4e1a012d2a9be8aa40c1a8d">
  <xsd:schema xmlns:xsd="http://www.w3.org/2001/XMLSchema" xmlns:xs="http://www.w3.org/2001/XMLSchema" xmlns:p="http://schemas.microsoft.com/office/2006/metadata/properties" xmlns:ns2="4f5f3234-0e3e-4ebe-8c70-531fc009c917" xmlns:ns3="2e008c2e-f60f-4328-9234-f08a6d010f78" targetNamespace="http://schemas.microsoft.com/office/2006/metadata/properties" ma:root="true" ma:fieldsID="72cbd8172c6bf42b8392d283b3547c99" ns2:_="" ns3:_="">
    <xsd:import namespace="4f5f3234-0e3e-4ebe-8c70-531fc009c917"/>
    <xsd:import namespace="2e008c2e-f60f-4328-9234-f08a6d010f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5f3234-0e3e-4ebe-8c70-531fc009c9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008c2e-f60f-4328-9234-f08a6d010f7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sisl xmlns:xsi="http://www.w3.org/2001/XMLSchema-instance" xmlns:xsd="http://www.w3.org/2001/XMLSchema" xmlns="http://www.boldonjames.com/2008/01/sie/internal/label" sislVersion="0" policy="08955827-aeb1-42de-b749-f604362c41c2" origin="userSelected">
  <element uid="971a7eb4-36b4-4e7d-b804-a07772b8e228" value=""/>
  <element uid="e3747532-42d1-43b9-8ba8-1bf45779edd5" value=""/>
</sisl>
</file>

<file path=customXml/itemProps1.xml><?xml version="1.0" encoding="utf-8"?>
<ds:datastoreItem xmlns:ds="http://schemas.openxmlformats.org/officeDocument/2006/customXml" ds:itemID="{FA3C367A-C190-47B4-A86E-8E1B7A6082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5f3234-0e3e-4ebe-8c70-531fc009c917"/>
    <ds:schemaRef ds:uri="2e008c2e-f60f-4328-9234-f08a6d010f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EA24EE-0B41-4E43-95FC-3B60EA3EBCC9}">
  <ds:schemaRefs>
    <ds:schemaRef ds:uri="http://schemas.microsoft.com/sharepoint/v3/contenttype/forms"/>
  </ds:schemaRefs>
</ds:datastoreItem>
</file>

<file path=customXml/itemProps3.xml><?xml version="1.0" encoding="utf-8"?>
<ds:datastoreItem xmlns:ds="http://schemas.openxmlformats.org/officeDocument/2006/customXml" ds:itemID="{2D60C222-8448-4DE2-AA55-3ABE2FD5B782}">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Theme1</Template>
  <TotalTime>569</TotalTime>
  <Words>979</Words>
  <Application>Microsoft Office PowerPoint</Application>
  <PresentationFormat>On-screen Show (4:3)</PresentationFormat>
  <Paragraphs>97</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Arial</vt:lpstr>
      <vt:lpstr>Arial Unicode MS</vt:lpstr>
      <vt:lpstr>Corbel</vt:lpstr>
      <vt:lpstr>Theme1</vt:lpstr>
      <vt:lpstr>Topic 6 B- Countryside, Highway and Water Sports Safety Codes </vt:lpstr>
      <vt:lpstr>Countryside Code</vt:lpstr>
      <vt:lpstr>Specific to Scotland </vt:lpstr>
      <vt:lpstr>PowerPoint Presentation</vt:lpstr>
      <vt:lpstr>PowerPoint Presentation</vt:lpstr>
      <vt:lpstr>Activities</vt:lpstr>
      <vt:lpstr>Key Principles</vt:lpstr>
      <vt:lpstr>PowerPoint Presentation</vt:lpstr>
      <vt:lpstr>Activity </vt:lpstr>
      <vt:lpstr>Poster 1</vt:lpstr>
      <vt:lpstr>Poster 2</vt:lpstr>
      <vt:lpstr>PowerPoint Presentation</vt:lpstr>
      <vt:lpstr>PowerPoint Presentation</vt:lpstr>
      <vt:lpstr>Discussion: Is there anywhere that you think that your access rights don’t apply?</vt:lpstr>
      <vt:lpstr>PowerPoint Presentation</vt:lpstr>
      <vt:lpstr>Local Access Forum</vt:lpstr>
      <vt:lpstr>Activity</vt:lpstr>
      <vt:lpstr>Taking nothing but pictures, Leave nothing but footprints,  Kill nothing but time. </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Navigation 1</dc:title>
  <dc:creator>Administrator</dc:creator>
  <cp:keywords>[OFFICIAL]</cp:keywords>
  <cp:lastModifiedBy>Bryson, Declan</cp:lastModifiedBy>
  <cp:revision>25</cp:revision>
  <dcterms:created xsi:type="dcterms:W3CDTF">2010-12-02T12:15:08Z</dcterms:created>
  <dcterms:modified xsi:type="dcterms:W3CDTF">2025-08-05T07:58:17Z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9479a1da-efcf-4912-8d74-9441e187c56b</vt:lpwstr>
  </property>
  <property fmtid="{D5CDD505-2E9C-101B-9397-08002B2CF9AE}" pid="3"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4" name="bjDocumentLabelXML-0">
    <vt:lpwstr>ames.com/2008/01/sie/internal/label"&gt;&lt;element uid="971a7eb4-36b4-4e7d-b804-a07772b8e228" value="" /&gt;&lt;element uid="e3747532-42d1-43b9-8ba8-1bf45779edd5" value="" /&gt;&lt;/sisl&gt;</vt:lpwstr>
  </property>
  <property fmtid="{D5CDD505-2E9C-101B-9397-08002B2CF9AE}" pid="5" name="bjDocumentSecurityLabel">
    <vt:lpwstr>OFFICIAL</vt:lpwstr>
  </property>
  <property fmtid="{D5CDD505-2E9C-101B-9397-08002B2CF9AE}" pid="6" name="gcc-meta-protectivemarking">
    <vt:lpwstr>[OFFICIAL]</vt:lpwstr>
  </property>
  <property fmtid="{D5CDD505-2E9C-101B-9397-08002B2CF9AE}" pid="7" name="bjSaver">
    <vt:lpwstr>S3G5jX9Oa77bv0jwS2cE+eadELNcY3EP</vt:lpwstr>
  </property>
</Properties>
</file>