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notesMasterIdLst>
    <p:notesMasterId r:id="rId7"/>
  </p:notesMasterIdLst>
  <p:handoutMasterIdLst>
    <p:handoutMasterId r:id="rId8"/>
  </p:handoutMasterIdLst>
  <p:sldIdLst>
    <p:sldId id="256" r:id="rId5"/>
    <p:sldId id="257" r:id="rId6"/>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D48AA5-E31B-4E52-82A3-651A13A471F1}" v="73" dt="2025-08-05T07:52:39.8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3FD48AA5-E31B-4E52-82A3-651A13A471F1}"/>
    <pc:docChg chg="custSel modSld modMainMaster">
      <pc:chgData name="Bryson, Declan" userId="f2c03bb0-c178-4621-a9dc-2b8938c755a0" providerId="ADAL" clId="{3FD48AA5-E31B-4E52-82A3-651A13A471F1}" dt="2025-08-05T07:51:33.094" v="22" actId="1076"/>
      <pc:docMkLst>
        <pc:docMk/>
      </pc:docMkLst>
      <pc:sldChg chg="addSp modSp mod modClrScheme chgLayout">
        <pc:chgData name="Bryson, Declan" userId="f2c03bb0-c178-4621-a9dc-2b8938c755a0" providerId="ADAL" clId="{3FD48AA5-E31B-4E52-82A3-651A13A471F1}" dt="2025-08-05T07:51:12.262" v="18" actId="26606"/>
        <pc:sldMkLst>
          <pc:docMk/>
          <pc:sldMk cId="0" sldId="256"/>
        </pc:sldMkLst>
        <pc:spChg chg="mod">
          <ac:chgData name="Bryson, Declan" userId="f2c03bb0-c178-4621-a9dc-2b8938c755a0" providerId="ADAL" clId="{3FD48AA5-E31B-4E52-82A3-651A13A471F1}" dt="2025-08-05T07:51:12.262" v="18" actId="26606"/>
          <ac:spMkLst>
            <pc:docMk/>
            <pc:sldMk cId="0" sldId="256"/>
            <ac:spMk id="2050" creationId="{EF3AE253-9690-E874-275C-EA3C338FA324}"/>
          </ac:spMkLst>
        </pc:spChg>
        <pc:spChg chg="mod">
          <ac:chgData name="Bryson, Declan" userId="f2c03bb0-c178-4621-a9dc-2b8938c755a0" providerId="ADAL" clId="{3FD48AA5-E31B-4E52-82A3-651A13A471F1}" dt="2025-08-05T07:51:12.262" v="18" actId="26606"/>
          <ac:spMkLst>
            <pc:docMk/>
            <pc:sldMk cId="0" sldId="256"/>
            <ac:spMk id="2051" creationId="{7E7FFB81-4711-6CA8-D59D-EFA6473CF8EE}"/>
          </ac:spMkLst>
        </pc:spChg>
        <pc:spChg chg="add mod">
          <ac:chgData name="Bryson, Declan" userId="f2c03bb0-c178-4621-a9dc-2b8938c755a0" providerId="ADAL" clId="{3FD48AA5-E31B-4E52-82A3-651A13A471F1}" dt="2025-08-05T07:51:12.262" v="18" actId="26606"/>
          <ac:spMkLst>
            <pc:docMk/>
            <pc:sldMk cId="0" sldId="256"/>
            <ac:spMk id="2056" creationId="{2C797D66-5920-954E-AECD-BE77C340A37C}"/>
          </ac:spMkLst>
        </pc:spChg>
      </pc:sldChg>
      <pc:sldChg chg="modSp">
        <pc:chgData name="Bryson, Declan" userId="f2c03bb0-c178-4621-a9dc-2b8938c755a0" providerId="ADAL" clId="{3FD48AA5-E31B-4E52-82A3-651A13A471F1}" dt="2025-08-05T07:51:33.094" v="22" actId="1076"/>
        <pc:sldMkLst>
          <pc:docMk/>
          <pc:sldMk cId="0" sldId="257"/>
        </pc:sldMkLst>
        <pc:spChg chg="mod">
          <ac:chgData name="Bryson, Declan" userId="f2c03bb0-c178-4621-a9dc-2b8938c755a0" providerId="ADAL" clId="{3FD48AA5-E31B-4E52-82A3-651A13A471F1}" dt="2025-08-05T07:51:33.094" v="22" actId="1076"/>
          <ac:spMkLst>
            <pc:docMk/>
            <pc:sldMk cId="0" sldId="257"/>
            <ac:spMk id="3074" creationId="{B9FF7715-5FD8-185F-B297-E63E952E4B52}"/>
          </ac:spMkLst>
        </pc:spChg>
        <pc:spChg chg="mod">
          <ac:chgData name="Bryson, Declan" userId="f2c03bb0-c178-4621-a9dc-2b8938c755a0" providerId="ADAL" clId="{3FD48AA5-E31B-4E52-82A3-651A13A471F1}" dt="2025-08-05T07:51:26.945" v="21" actId="1076"/>
          <ac:spMkLst>
            <pc:docMk/>
            <pc:sldMk cId="0" sldId="257"/>
            <ac:spMk id="3075" creationId="{D5A82168-569A-98CB-9626-8D9F5F2435EE}"/>
          </ac:spMkLst>
        </pc:spChg>
      </pc:sldChg>
      <pc:sldMasterChg chg="modSldLayout">
        <pc:chgData name="Bryson, Declan" userId="f2c03bb0-c178-4621-a9dc-2b8938c755a0" providerId="ADAL" clId="{3FD48AA5-E31B-4E52-82A3-651A13A471F1}" dt="2025-08-05T07:51:04.274" v="17"/>
        <pc:sldMasterMkLst>
          <pc:docMk/>
          <pc:sldMasterMk cId="498897420" sldId="2147483686"/>
        </pc:sldMasterMkLst>
        <pc:sldLayoutChg chg="modSp">
          <pc:chgData name="Bryson, Declan" userId="f2c03bb0-c178-4621-a9dc-2b8938c755a0" providerId="ADAL" clId="{3FD48AA5-E31B-4E52-82A3-651A13A471F1}" dt="2025-08-05T07:51:04.176" v="1"/>
          <pc:sldLayoutMkLst>
            <pc:docMk/>
            <pc:sldMasterMk cId="498897420" sldId="2147483686"/>
            <pc:sldLayoutMk cId="786192383" sldId="2147483687"/>
          </pc:sldLayoutMkLst>
          <pc:spChg chg="mod">
            <ac:chgData name="Bryson, Declan" userId="f2c03bb0-c178-4621-a9dc-2b8938c755a0" providerId="ADAL" clId="{3FD48AA5-E31B-4E52-82A3-651A13A471F1}" dt="2025-08-05T07:51:04.176" v="1"/>
            <ac:spMkLst>
              <pc:docMk/>
              <pc:sldMasterMk cId="498897420" sldId="2147483686"/>
              <pc:sldLayoutMk cId="786192383" sldId="2147483687"/>
              <ac:spMk id="7" creationId="{EA0F1804-2CCB-CB57-EBD3-DF9DA37512F4}"/>
            </ac:spMkLst>
          </pc:spChg>
        </pc:sldLayoutChg>
        <pc:sldLayoutChg chg="modSp">
          <pc:chgData name="Bryson, Declan" userId="f2c03bb0-c178-4621-a9dc-2b8938c755a0" providerId="ADAL" clId="{3FD48AA5-E31B-4E52-82A3-651A13A471F1}" dt="2025-08-05T07:51:04.193" v="2"/>
          <pc:sldLayoutMkLst>
            <pc:docMk/>
            <pc:sldMasterMk cId="498897420" sldId="2147483686"/>
            <pc:sldLayoutMk cId="2625438959" sldId="2147483688"/>
          </pc:sldLayoutMkLst>
          <pc:spChg chg="mod">
            <ac:chgData name="Bryson, Declan" userId="f2c03bb0-c178-4621-a9dc-2b8938c755a0" providerId="ADAL" clId="{3FD48AA5-E31B-4E52-82A3-651A13A471F1}" dt="2025-08-05T07:51:04.193" v="2"/>
            <ac:spMkLst>
              <pc:docMk/>
              <pc:sldMasterMk cId="498897420" sldId="2147483686"/>
              <pc:sldLayoutMk cId="2625438959" sldId="2147483688"/>
              <ac:spMk id="5" creationId="{45CC3929-0604-FC3C-F26F-CDCFDF9E1990}"/>
            </ac:spMkLst>
          </pc:spChg>
        </pc:sldLayoutChg>
        <pc:sldLayoutChg chg="modSp">
          <pc:chgData name="Bryson, Declan" userId="f2c03bb0-c178-4621-a9dc-2b8938c755a0" providerId="ADAL" clId="{3FD48AA5-E31B-4E52-82A3-651A13A471F1}" dt="2025-08-05T07:51:04.198" v="3"/>
          <pc:sldLayoutMkLst>
            <pc:docMk/>
            <pc:sldMasterMk cId="498897420" sldId="2147483686"/>
            <pc:sldLayoutMk cId="3865599038" sldId="2147483689"/>
          </pc:sldLayoutMkLst>
          <pc:spChg chg="mod">
            <ac:chgData name="Bryson, Declan" userId="f2c03bb0-c178-4621-a9dc-2b8938c755a0" providerId="ADAL" clId="{3FD48AA5-E31B-4E52-82A3-651A13A471F1}" dt="2025-08-05T07:51:04.198" v="3"/>
            <ac:spMkLst>
              <pc:docMk/>
              <pc:sldMasterMk cId="498897420" sldId="2147483686"/>
              <pc:sldLayoutMk cId="3865599038" sldId="2147483689"/>
              <ac:spMk id="5" creationId="{B5A9425A-9E5A-94E2-7556-EDD96226E1F2}"/>
            </ac:spMkLst>
          </pc:spChg>
        </pc:sldLayoutChg>
        <pc:sldLayoutChg chg="modSp">
          <pc:chgData name="Bryson, Declan" userId="f2c03bb0-c178-4621-a9dc-2b8938c755a0" providerId="ADAL" clId="{3FD48AA5-E31B-4E52-82A3-651A13A471F1}" dt="2025-08-05T07:51:04.203" v="4"/>
          <pc:sldLayoutMkLst>
            <pc:docMk/>
            <pc:sldMasterMk cId="498897420" sldId="2147483686"/>
            <pc:sldLayoutMk cId="115524375" sldId="2147483690"/>
          </pc:sldLayoutMkLst>
          <pc:spChg chg="mod">
            <ac:chgData name="Bryson, Declan" userId="f2c03bb0-c178-4621-a9dc-2b8938c755a0" providerId="ADAL" clId="{3FD48AA5-E31B-4E52-82A3-651A13A471F1}" dt="2025-08-05T07:51:04.203" v="4"/>
            <ac:spMkLst>
              <pc:docMk/>
              <pc:sldMasterMk cId="498897420" sldId="2147483686"/>
              <pc:sldLayoutMk cId="115524375" sldId="2147483690"/>
              <ac:spMk id="6" creationId="{25D9A45A-6EB3-D4F5-CEC7-C8B168D53A00}"/>
            </ac:spMkLst>
          </pc:spChg>
        </pc:sldLayoutChg>
        <pc:sldLayoutChg chg="modSp">
          <pc:chgData name="Bryson, Declan" userId="f2c03bb0-c178-4621-a9dc-2b8938c755a0" providerId="ADAL" clId="{3FD48AA5-E31B-4E52-82A3-651A13A471F1}" dt="2025-08-05T07:51:04.208" v="5"/>
          <pc:sldLayoutMkLst>
            <pc:docMk/>
            <pc:sldMasterMk cId="498897420" sldId="2147483686"/>
            <pc:sldLayoutMk cId="750076520" sldId="2147483691"/>
          </pc:sldLayoutMkLst>
          <pc:spChg chg="mod">
            <ac:chgData name="Bryson, Declan" userId="f2c03bb0-c178-4621-a9dc-2b8938c755a0" providerId="ADAL" clId="{3FD48AA5-E31B-4E52-82A3-651A13A471F1}" dt="2025-08-05T07:51:04.208" v="5"/>
            <ac:spMkLst>
              <pc:docMk/>
              <pc:sldMasterMk cId="498897420" sldId="2147483686"/>
              <pc:sldLayoutMk cId="750076520" sldId="2147483691"/>
              <ac:spMk id="8" creationId="{F762742C-BB6F-D5C7-BFD2-BC57141E52D6}"/>
            </ac:spMkLst>
          </pc:spChg>
        </pc:sldLayoutChg>
        <pc:sldLayoutChg chg="modSp">
          <pc:chgData name="Bryson, Declan" userId="f2c03bb0-c178-4621-a9dc-2b8938c755a0" providerId="ADAL" clId="{3FD48AA5-E31B-4E52-82A3-651A13A471F1}" dt="2025-08-05T07:51:04.213" v="6"/>
          <pc:sldLayoutMkLst>
            <pc:docMk/>
            <pc:sldMasterMk cId="498897420" sldId="2147483686"/>
            <pc:sldLayoutMk cId="1476043553" sldId="2147483692"/>
          </pc:sldLayoutMkLst>
          <pc:spChg chg="mod">
            <ac:chgData name="Bryson, Declan" userId="f2c03bb0-c178-4621-a9dc-2b8938c755a0" providerId="ADAL" clId="{3FD48AA5-E31B-4E52-82A3-651A13A471F1}" dt="2025-08-05T07:51:04.213" v="6"/>
            <ac:spMkLst>
              <pc:docMk/>
              <pc:sldMasterMk cId="498897420" sldId="2147483686"/>
              <pc:sldLayoutMk cId="1476043553" sldId="2147483692"/>
              <ac:spMk id="4" creationId="{857CDD2A-AE92-3FAA-D1A3-B1D09E6CA37F}"/>
            </ac:spMkLst>
          </pc:spChg>
        </pc:sldLayoutChg>
        <pc:sldLayoutChg chg="modSp">
          <pc:chgData name="Bryson, Declan" userId="f2c03bb0-c178-4621-a9dc-2b8938c755a0" providerId="ADAL" clId="{3FD48AA5-E31B-4E52-82A3-651A13A471F1}" dt="2025-08-05T07:51:04.218" v="7"/>
          <pc:sldLayoutMkLst>
            <pc:docMk/>
            <pc:sldMasterMk cId="498897420" sldId="2147483686"/>
            <pc:sldLayoutMk cId="2591214540" sldId="2147483693"/>
          </pc:sldLayoutMkLst>
          <pc:spChg chg="mod">
            <ac:chgData name="Bryson, Declan" userId="f2c03bb0-c178-4621-a9dc-2b8938c755a0" providerId="ADAL" clId="{3FD48AA5-E31B-4E52-82A3-651A13A471F1}" dt="2025-08-05T07:51:04.218" v="7"/>
            <ac:spMkLst>
              <pc:docMk/>
              <pc:sldMasterMk cId="498897420" sldId="2147483686"/>
              <pc:sldLayoutMk cId="2591214540" sldId="2147483693"/>
              <ac:spMk id="3" creationId="{9033C488-44AB-CEC3-97AC-270784CCBCC0}"/>
            </ac:spMkLst>
          </pc:spChg>
        </pc:sldLayoutChg>
        <pc:sldLayoutChg chg="modSp">
          <pc:chgData name="Bryson, Declan" userId="f2c03bb0-c178-4621-a9dc-2b8938c755a0" providerId="ADAL" clId="{3FD48AA5-E31B-4E52-82A3-651A13A471F1}" dt="2025-08-05T07:51:04.224" v="8"/>
          <pc:sldLayoutMkLst>
            <pc:docMk/>
            <pc:sldMasterMk cId="498897420" sldId="2147483686"/>
            <pc:sldLayoutMk cId="2870653531" sldId="2147483694"/>
          </pc:sldLayoutMkLst>
          <pc:spChg chg="mod">
            <ac:chgData name="Bryson, Declan" userId="f2c03bb0-c178-4621-a9dc-2b8938c755a0" providerId="ADAL" clId="{3FD48AA5-E31B-4E52-82A3-651A13A471F1}" dt="2025-08-05T07:51:04.224" v="8"/>
            <ac:spMkLst>
              <pc:docMk/>
              <pc:sldMasterMk cId="498897420" sldId="2147483686"/>
              <pc:sldLayoutMk cId="2870653531" sldId="2147483694"/>
              <ac:spMk id="6" creationId="{51C9CAC8-3E28-C2B7-374B-5B8BAF06EB23}"/>
            </ac:spMkLst>
          </pc:spChg>
        </pc:sldLayoutChg>
        <pc:sldLayoutChg chg="modSp">
          <pc:chgData name="Bryson, Declan" userId="f2c03bb0-c178-4621-a9dc-2b8938c755a0" providerId="ADAL" clId="{3FD48AA5-E31B-4E52-82A3-651A13A471F1}" dt="2025-08-05T07:51:04.228" v="9"/>
          <pc:sldLayoutMkLst>
            <pc:docMk/>
            <pc:sldMasterMk cId="498897420" sldId="2147483686"/>
            <pc:sldLayoutMk cId="3831293545" sldId="2147483695"/>
          </pc:sldLayoutMkLst>
          <pc:spChg chg="mod">
            <ac:chgData name="Bryson, Declan" userId="f2c03bb0-c178-4621-a9dc-2b8938c755a0" providerId="ADAL" clId="{3FD48AA5-E31B-4E52-82A3-651A13A471F1}" dt="2025-08-05T07:51:04.228" v="9"/>
            <ac:spMkLst>
              <pc:docMk/>
              <pc:sldMasterMk cId="498897420" sldId="2147483686"/>
              <pc:sldLayoutMk cId="3831293545" sldId="2147483695"/>
              <ac:spMk id="5" creationId="{B5C426D4-DDF3-86E0-21AE-47FC47367B4B}"/>
            </ac:spMkLst>
          </pc:spChg>
        </pc:sldLayoutChg>
        <pc:sldLayoutChg chg="modSp">
          <pc:chgData name="Bryson, Declan" userId="f2c03bb0-c178-4621-a9dc-2b8938c755a0" providerId="ADAL" clId="{3FD48AA5-E31B-4E52-82A3-651A13A471F1}" dt="2025-08-05T07:51:04.234" v="10"/>
          <pc:sldLayoutMkLst>
            <pc:docMk/>
            <pc:sldMasterMk cId="498897420" sldId="2147483686"/>
            <pc:sldLayoutMk cId="1346478101" sldId="2147483696"/>
          </pc:sldLayoutMkLst>
          <pc:spChg chg="mod">
            <ac:chgData name="Bryson, Declan" userId="f2c03bb0-c178-4621-a9dc-2b8938c755a0" providerId="ADAL" clId="{3FD48AA5-E31B-4E52-82A3-651A13A471F1}" dt="2025-08-05T07:51:04.234" v="10"/>
            <ac:spMkLst>
              <pc:docMk/>
              <pc:sldMasterMk cId="498897420" sldId="2147483686"/>
              <pc:sldLayoutMk cId="1346478101" sldId="2147483696"/>
              <ac:spMk id="6" creationId="{4C6E3F63-5A2F-D286-70F3-4DE8BF40A5D1}"/>
            </ac:spMkLst>
          </pc:spChg>
        </pc:sldLayoutChg>
        <pc:sldLayoutChg chg="modSp">
          <pc:chgData name="Bryson, Declan" userId="f2c03bb0-c178-4621-a9dc-2b8938c755a0" providerId="ADAL" clId="{3FD48AA5-E31B-4E52-82A3-651A13A471F1}" dt="2025-08-05T07:51:04.238" v="11"/>
          <pc:sldLayoutMkLst>
            <pc:docMk/>
            <pc:sldMasterMk cId="498897420" sldId="2147483686"/>
            <pc:sldLayoutMk cId="2488766378" sldId="2147483697"/>
          </pc:sldLayoutMkLst>
          <pc:spChg chg="mod">
            <ac:chgData name="Bryson, Declan" userId="f2c03bb0-c178-4621-a9dc-2b8938c755a0" providerId="ADAL" clId="{3FD48AA5-E31B-4E52-82A3-651A13A471F1}" dt="2025-08-05T07:51:04.238" v="11"/>
            <ac:spMkLst>
              <pc:docMk/>
              <pc:sldMasterMk cId="498897420" sldId="2147483686"/>
              <pc:sldLayoutMk cId="2488766378" sldId="2147483697"/>
              <ac:spMk id="5" creationId="{2E71FB03-D33C-B52A-BD45-1AB0FEBCE224}"/>
            </ac:spMkLst>
          </pc:spChg>
        </pc:sldLayoutChg>
        <pc:sldLayoutChg chg="modSp">
          <pc:chgData name="Bryson, Declan" userId="f2c03bb0-c178-4621-a9dc-2b8938c755a0" providerId="ADAL" clId="{3FD48AA5-E31B-4E52-82A3-651A13A471F1}" dt="2025-08-05T07:51:04.245" v="12"/>
          <pc:sldLayoutMkLst>
            <pc:docMk/>
            <pc:sldMasterMk cId="498897420" sldId="2147483686"/>
            <pc:sldLayoutMk cId="1528376270" sldId="2147483698"/>
          </pc:sldLayoutMkLst>
          <pc:spChg chg="mod">
            <ac:chgData name="Bryson, Declan" userId="f2c03bb0-c178-4621-a9dc-2b8938c755a0" providerId="ADAL" clId="{3FD48AA5-E31B-4E52-82A3-651A13A471F1}" dt="2025-08-05T07:51:04.245" v="12"/>
            <ac:spMkLst>
              <pc:docMk/>
              <pc:sldMasterMk cId="498897420" sldId="2147483686"/>
              <pc:sldLayoutMk cId="1528376270" sldId="2147483698"/>
              <ac:spMk id="7" creationId="{98633F73-6D2D-CA8C-E7FF-6A57A12436DF}"/>
            </ac:spMkLst>
          </pc:spChg>
        </pc:sldLayoutChg>
        <pc:sldLayoutChg chg="modSp">
          <pc:chgData name="Bryson, Declan" userId="f2c03bb0-c178-4621-a9dc-2b8938c755a0" providerId="ADAL" clId="{3FD48AA5-E31B-4E52-82A3-651A13A471F1}" dt="2025-08-05T07:51:04.249" v="13"/>
          <pc:sldLayoutMkLst>
            <pc:docMk/>
            <pc:sldMasterMk cId="498897420" sldId="2147483686"/>
            <pc:sldLayoutMk cId="232890525" sldId="2147483699"/>
          </pc:sldLayoutMkLst>
          <pc:spChg chg="mod">
            <ac:chgData name="Bryson, Declan" userId="f2c03bb0-c178-4621-a9dc-2b8938c755a0" providerId="ADAL" clId="{3FD48AA5-E31B-4E52-82A3-651A13A471F1}" dt="2025-08-05T07:51:04.249" v="13"/>
            <ac:spMkLst>
              <pc:docMk/>
              <pc:sldMasterMk cId="498897420" sldId="2147483686"/>
              <pc:sldLayoutMk cId="232890525" sldId="2147483699"/>
              <ac:spMk id="5" creationId="{385457C3-E8F4-529D-B9B2-5A4A574BF882}"/>
            </ac:spMkLst>
          </pc:spChg>
        </pc:sldLayoutChg>
        <pc:sldLayoutChg chg="modSp">
          <pc:chgData name="Bryson, Declan" userId="f2c03bb0-c178-4621-a9dc-2b8938c755a0" providerId="ADAL" clId="{3FD48AA5-E31B-4E52-82A3-651A13A471F1}" dt="2025-08-05T07:51:04.254" v="14"/>
          <pc:sldLayoutMkLst>
            <pc:docMk/>
            <pc:sldMasterMk cId="498897420" sldId="2147483686"/>
            <pc:sldLayoutMk cId="105786933" sldId="2147483700"/>
          </pc:sldLayoutMkLst>
          <pc:spChg chg="mod">
            <ac:chgData name="Bryson, Declan" userId="f2c03bb0-c178-4621-a9dc-2b8938c755a0" providerId="ADAL" clId="{3FD48AA5-E31B-4E52-82A3-651A13A471F1}" dt="2025-08-05T07:51:04.254" v="14"/>
            <ac:spMkLst>
              <pc:docMk/>
              <pc:sldMasterMk cId="498897420" sldId="2147483686"/>
              <pc:sldLayoutMk cId="105786933" sldId="2147483700"/>
              <ac:spMk id="7" creationId="{1FB05740-A8B1-E8F1-C363-51221A67FAAF}"/>
            </ac:spMkLst>
          </pc:spChg>
        </pc:sldLayoutChg>
        <pc:sldLayoutChg chg="modSp">
          <pc:chgData name="Bryson, Declan" userId="f2c03bb0-c178-4621-a9dc-2b8938c755a0" providerId="ADAL" clId="{3FD48AA5-E31B-4E52-82A3-651A13A471F1}" dt="2025-08-05T07:51:04.263" v="15"/>
          <pc:sldLayoutMkLst>
            <pc:docMk/>
            <pc:sldMasterMk cId="498897420" sldId="2147483686"/>
            <pc:sldLayoutMk cId="2498473983" sldId="2147483701"/>
          </pc:sldLayoutMkLst>
          <pc:spChg chg="mod">
            <ac:chgData name="Bryson, Declan" userId="f2c03bb0-c178-4621-a9dc-2b8938c755a0" providerId="ADAL" clId="{3FD48AA5-E31B-4E52-82A3-651A13A471F1}" dt="2025-08-05T07:51:04.263" v="15"/>
            <ac:spMkLst>
              <pc:docMk/>
              <pc:sldMasterMk cId="498897420" sldId="2147483686"/>
              <pc:sldLayoutMk cId="2498473983" sldId="2147483701"/>
              <ac:spMk id="5" creationId="{A4836DE9-957F-B838-EB70-371861FFA9FF}"/>
            </ac:spMkLst>
          </pc:spChg>
        </pc:sldLayoutChg>
        <pc:sldLayoutChg chg="modSp">
          <pc:chgData name="Bryson, Declan" userId="f2c03bb0-c178-4621-a9dc-2b8938c755a0" providerId="ADAL" clId="{3FD48AA5-E31B-4E52-82A3-651A13A471F1}" dt="2025-08-05T07:51:04.269" v="16"/>
          <pc:sldLayoutMkLst>
            <pc:docMk/>
            <pc:sldMasterMk cId="498897420" sldId="2147483686"/>
            <pc:sldLayoutMk cId="3207330434" sldId="2147483702"/>
          </pc:sldLayoutMkLst>
          <pc:spChg chg="mod">
            <ac:chgData name="Bryson, Declan" userId="f2c03bb0-c178-4621-a9dc-2b8938c755a0" providerId="ADAL" clId="{3FD48AA5-E31B-4E52-82A3-651A13A471F1}" dt="2025-08-05T07:51:04.269" v="16"/>
            <ac:spMkLst>
              <pc:docMk/>
              <pc:sldMasterMk cId="498897420" sldId="2147483686"/>
              <pc:sldLayoutMk cId="3207330434" sldId="2147483702"/>
              <ac:spMk id="5" creationId="{FC83C711-A2D3-9A02-50F9-B96B92407562}"/>
            </ac:spMkLst>
          </pc:spChg>
        </pc:sldLayoutChg>
        <pc:sldLayoutChg chg="modSp">
          <pc:chgData name="Bryson, Declan" userId="f2c03bb0-c178-4621-a9dc-2b8938c755a0" providerId="ADAL" clId="{3FD48AA5-E31B-4E52-82A3-651A13A471F1}" dt="2025-08-05T07:51:04.274" v="17"/>
          <pc:sldLayoutMkLst>
            <pc:docMk/>
            <pc:sldMasterMk cId="498897420" sldId="2147483686"/>
            <pc:sldLayoutMk cId="24760650" sldId="2147483703"/>
          </pc:sldLayoutMkLst>
          <pc:spChg chg="mod">
            <ac:chgData name="Bryson, Declan" userId="f2c03bb0-c178-4621-a9dc-2b8938c755a0" providerId="ADAL" clId="{3FD48AA5-E31B-4E52-82A3-651A13A471F1}" dt="2025-08-05T07:51:04.274" v="17"/>
            <ac:spMkLst>
              <pc:docMk/>
              <pc:sldMasterMk cId="498897420" sldId="2147483686"/>
              <pc:sldLayoutMk cId="24760650" sldId="2147483703"/>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7BC3E26-6C01-6762-4395-E7237135389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A83778-F2E9-9C4A-0207-E8372318F07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D5AE6A8-87C0-4BB2-8B50-239B5F4FE3D2}" type="datetimeFigureOut">
              <a:rPr lang="en-GB" smtClean="0"/>
              <a:t>05/08/2025</a:t>
            </a:fld>
            <a:endParaRPr lang="en-GB"/>
          </a:p>
        </p:txBody>
      </p:sp>
      <p:sp>
        <p:nvSpPr>
          <p:cNvPr id="4" name="Footer Placeholder 3">
            <a:extLst>
              <a:ext uri="{FF2B5EF4-FFF2-40B4-BE49-F238E27FC236}">
                <a16:creationId xmlns:a16="http://schemas.microsoft.com/office/drawing/2014/main" id="{00B0C8E0-8016-6A63-608F-78D45CBCA9C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69EBA17-52DB-4AF9-B123-D7EC1CBE67E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985351-E3CB-4026-A23C-930C6D7BFE93}" type="slidenum">
              <a:rPr lang="en-GB" smtClean="0"/>
              <a:t>‹#›</a:t>
            </a:fld>
            <a:endParaRPr lang="en-GB"/>
          </a:p>
        </p:txBody>
      </p:sp>
    </p:spTree>
    <p:extLst>
      <p:ext uri="{BB962C8B-B14F-4D97-AF65-F5344CB8AC3E}">
        <p14:creationId xmlns:p14="http://schemas.microsoft.com/office/powerpoint/2010/main" val="14638342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816E7F-8916-4FFC-800C-FA4D164B3D28}" type="datetimeFigureOut">
              <a:rPr lang="en-GB" smtClean="0"/>
              <a:t>05/08/2025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F171B5-3086-47B9-A1F8-39B9EDABA872}" type="slidenum">
              <a:rPr lang="en-GB" smtClean="0"/>
              <a:t>‹#›</a:t>
            </a:fld>
            <a:endParaRPr lang="en-GB"/>
          </a:p>
        </p:txBody>
      </p:sp>
    </p:spTree>
    <p:extLst>
      <p:ext uri="{BB962C8B-B14F-4D97-AF65-F5344CB8AC3E}">
        <p14:creationId xmlns:p14="http://schemas.microsoft.com/office/powerpoint/2010/main" val="1755216999"/>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F171B5-3086-47B9-A1F8-39B9EDABA872}" type="slidenum">
              <a:rPr lang="en-GB" smtClean="0"/>
              <a:t>1</a:t>
            </a:fld>
            <a:endParaRPr lang="en-GB"/>
          </a:p>
        </p:txBody>
      </p:sp>
    </p:spTree>
    <p:extLst>
      <p:ext uri="{BB962C8B-B14F-4D97-AF65-F5344CB8AC3E}">
        <p14:creationId xmlns:p14="http://schemas.microsoft.com/office/powerpoint/2010/main" val="2749896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EDF171B5-3086-47B9-A1F8-39B9EDABA872}" type="slidenum">
              <a:rPr lang="en-GB" smtClean="0"/>
              <a:t>2</a:t>
            </a:fld>
            <a:endParaRPr lang="en-GB"/>
          </a:p>
        </p:txBody>
      </p:sp>
    </p:spTree>
    <p:extLst>
      <p:ext uri="{BB962C8B-B14F-4D97-AF65-F5344CB8AC3E}">
        <p14:creationId xmlns:p14="http://schemas.microsoft.com/office/powerpoint/2010/main" val="785842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fld id="{BAC91920-AA1D-4D56-8610-1C569B5DC0F6}" type="datetimeFigureOut">
              <a:rPr lang="en-US" smtClean="0"/>
              <a:pPr>
                <a:defRPr/>
              </a:pPr>
              <a:t>8/5/2025</a:t>
            </a:fld>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AEB055F0-2FB1-4819-B361-AA4B03F47385}" type="slidenum">
              <a:rPr lang="en-GB" altLang="en-US" smtClean="0"/>
              <a:pPr/>
              <a:t>‹#›</a:t>
            </a:fld>
            <a:endParaRPr lang="en-GB" altLang="en-US"/>
          </a:p>
        </p:txBody>
      </p:sp>
    </p:spTree>
    <p:extLst>
      <p:ext uri="{BB962C8B-B14F-4D97-AF65-F5344CB8AC3E}">
        <p14:creationId xmlns:p14="http://schemas.microsoft.com/office/powerpoint/2010/main" val="78619238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fld id="{29D360E9-6B1D-4CF5-8603-FA07CB83AB50}" type="datetimeFigureOut">
              <a:rPr lang="en-US" smtClean="0"/>
              <a:pPr>
                <a:defRPr/>
              </a:pPr>
              <a:t>8/5/2025</a:t>
            </a:fld>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DB7E6107-BC0B-43B7-9058-41F3998EC363}" type="slidenum">
              <a:rPr lang="en-GB" altLang="en-US" smtClean="0"/>
              <a:pPr/>
              <a:t>‹#›</a:t>
            </a:fld>
            <a:endParaRPr lang="en-GB" altLang="en-US"/>
          </a:p>
        </p:txBody>
      </p:sp>
    </p:spTree>
    <p:extLst>
      <p:ext uri="{BB962C8B-B14F-4D97-AF65-F5344CB8AC3E}">
        <p14:creationId xmlns:p14="http://schemas.microsoft.com/office/powerpoint/2010/main" val="1346478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fld id="{29D360E9-6B1D-4CF5-8603-FA07CB83AB50}"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DB7E6107-BC0B-43B7-9058-41F3998EC363}" type="slidenum">
              <a:rPr lang="en-GB" altLang="en-US" smtClean="0"/>
              <a:pPr/>
              <a:t>‹#›</a:t>
            </a:fld>
            <a:endParaRPr lang="en-GB" altLang="en-US"/>
          </a:p>
        </p:txBody>
      </p:sp>
    </p:spTree>
    <p:extLst>
      <p:ext uri="{BB962C8B-B14F-4D97-AF65-F5344CB8AC3E}">
        <p14:creationId xmlns:p14="http://schemas.microsoft.com/office/powerpoint/2010/main" val="2488766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fld id="{29D360E9-6B1D-4CF5-8603-FA07CB83AB50}" type="datetimeFigureOut">
              <a:rPr lang="en-US" smtClean="0"/>
              <a:pPr>
                <a:defRPr/>
              </a:pPr>
              <a:t>8/5/2025</a:t>
            </a:fld>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DB7E6107-BC0B-43B7-9058-41F3998EC363}" type="slidenum">
              <a:rPr lang="en-GB" altLang="en-US" smtClean="0"/>
              <a:pPr/>
              <a:t>‹#›</a:t>
            </a:fld>
            <a:endParaRPr lang="en-GB" altLang="en-US"/>
          </a:p>
        </p:txBody>
      </p:sp>
    </p:spTree>
    <p:extLst>
      <p:ext uri="{BB962C8B-B14F-4D97-AF65-F5344CB8AC3E}">
        <p14:creationId xmlns:p14="http://schemas.microsoft.com/office/powerpoint/2010/main" val="1528376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fld id="{29D360E9-6B1D-4CF5-8603-FA07CB83AB50}"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DB7E6107-BC0B-43B7-9058-41F3998EC363}" type="slidenum">
              <a:rPr lang="en-GB" altLang="en-US" smtClean="0"/>
              <a:pPr/>
              <a:t>‹#›</a:t>
            </a:fld>
            <a:endParaRPr lang="en-GB" altLang="en-US"/>
          </a:p>
        </p:txBody>
      </p:sp>
    </p:spTree>
    <p:extLst>
      <p:ext uri="{BB962C8B-B14F-4D97-AF65-F5344CB8AC3E}">
        <p14:creationId xmlns:p14="http://schemas.microsoft.com/office/powerpoint/2010/main" val="232890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fld id="{29D360E9-6B1D-4CF5-8603-FA07CB83AB50}" type="datetimeFigureOut">
              <a:rPr lang="en-US" smtClean="0"/>
              <a:pPr>
                <a:defRPr/>
              </a:pPr>
              <a:t>8/5/2025</a:t>
            </a:fld>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DB7E6107-BC0B-43B7-9058-41F3998EC363}" type="slidenum">
              <a:rPr lang="en-GB" altLang="en-US" smtClean="0"/>
              <a:pPr/>
              <a:t>‹#›</a:t>
            </a:fld>
            <a:endParaRPr lang="en-GB" altLang="en-US"/>
          </a:p>
        </p:txBody>
      </p:sp>
    </p:spTree>
    <p:extLst>
      <p:ext uri="{BB962C8B-B14F-4D97-AF65-F5344CB8AC3E}">
        <p14:creationId xmlns:p14="http://schemas.microsoft.com/office/powerpoint/2010/main" val="105786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fld id="{29D360E9-6B1D-4CF5-8603-FA07CB83AB50}"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DB7E6107-BC0B-43B7-9058-41F3998EC363}" type="slidenum">
              <a:rPr lang="en-GB" altLang="en-US" smtClean="0"/>
              <a:pPr/>
              <a:t>‹#›</a:t>
            </a:fld>
            <a:endParaRPr lang="en-GB" altLang="en-US"/>
          </a:p>
        </p:txBody>
      </p:sp>
    </p:spTree>
    <p:extLst>
      <p:ext uri="{BB962C8B-B14F-4D97-AF65-F5344CB8AC3E}">
        <p14:creationId xmlns:p14="http://schemas.microsoft.com/office/powerpoint/2010/main" val="2498473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fld id="{8D3EBC53-A254-472A-8715-67B2B3F7757E}"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09EB34D3-16D7-4999-BA42-4AA398B17D38}" type="slidenum">
              <a:rPr lang="en-GB" altLang="en-US" smtClean="0"/>
              <a:pPr/>
              <a:t>‹#›</a:t>
            </a:fld>
            <a:endParaRPr lang="en-GB" altLang="en-US"/>
          </a:p>
        </p:txBody>
      </p:sp>
    </p:spTree>
    <p:extLst>
      <p:ext uri="{BB962C8B-B14F-4D97-AF65-F5344CB8AC3E}">
        <p14:creationId xmlns:p14="http://schemas.microsoft.com/office/powerpoint/2010/main" val="3207330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fld id="{81665107-7D03-49BC-8635-B06DFA835E5B}"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C1DF4335-8955-4A7A-A19F-D3C781B6C504}" type="slidenum">
              <a:rPr lang="en-GB" altLang="en-US" smtClean="0"/>
              <a:pPr/>
              <a:t>‹#›</a:t>
            </a:fld>
            <a:endParaRPr lang="en-GB" altLang="en-US"/>
          </a:p>
        </p:txBody>
      </p:sp>
    </p:spTree>
    <p:extLst>
      <p:ext uri="{BB962C8B-B14F-4D97-AF65-F5344CB8AC3E}">
        <p14:creationId xmlns:p14="http://schemas.microsoft.com/office/powerpoint/2010/main" val="2476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fld id="{3E11741E-0803-4CC2-ACDF-168D2511DFAC}"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54A87AA2-82D0-43C9-B1F8-AF431547D87E}" type="slidenum">
              <a:rPr lang="en-GB" altLang="en-US" smtClean="0"/>
              <a:pPr/>
              <a:t>‹#›</a:t>
            </a:fld>
            <a:endParaRPr lang="en-GB" altLang="en-US"/>
          </a:p>
        </p:txBody>
      </p:sp>
    </p:spTree>
    <p:extLst>
      <p:ext uri="{BB962C8B-B14F-4D97-AF65-F5344CB8AC3E}">
        <p14:creationId xmlns:p14="http://schemas.microsoft.com/office/powerpoint/2010/main" val="262543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fld id="{D44268D8-5A06-4752-85BC-C84C7F84F03F}"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47C9AB88-93A2-40CD-B4CB-A0857A819FE0}" type="slidenum">
              <a:rPr lang="en-GB" altLang="en-US" smtClean="0"/>
              <a:pPr/>
              <a:t>‹#›</a:t>
            </a:fld>
            <a:endParaRPr lang="en-GB" altLang="en-US"/>
          </a:p>
        </p:txBody>
      </p:sp>
    </p:spTree>
    <p:extLst>
      <p:ext uri="{BB962C8B-B14F-4D97-AF65-F5344CB8AC3E}">
        <p14:creationId xmlns:p14="http://schemas.microsoft.com/office/powerpoint/2010/main" val="3865599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fld id="{7EF06536-DCAF-4529-B4F9-6E07B1508852}" type="datetimeFigureOut">
              <a:rPr lang="en-US" smtClean="0"/>
              <a:pPr>
                <a:defRPr/>
              </a:pPr>
              <a:t>8/5/2025</a:t>
            </a:fld>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7F54E215-B508-4099-85C6-07AA6EB75E58}" type="slidenum">
              <a:rPr lang="en-GB" altLang="en-US" smtClean="0"/>
              <a:pPr/>
              <a:t>‹#›</a:t>
            </a:fld>
            <a:endParaRPr lang="en-GB" altLang="en-US"/>
          </a:p>
        </p:txBody>
      </p:sp>
    </p:spTree>
    <p:extLst>
      <p:ext uri="{BB962C8B-B14F-4D97-AF65-F5344CB8AC3E}">
        <p14:creationId xmlns:p14="http://schemas.microsoft.com/office/powerpoint/2010/main" val="11552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fld id="{B87C3D7F-715F-4186-81FF-D55301E00F5B}" type="datetimeFigureOut">
              <a:rPr lang="en-US" smtClean="0"/>
              <a:pPr>
                <a:defRPr/>
              </a:pPr>
              <a:t>8/5/2025</a:t>
            </a:fld>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CBEDE62A-B315-4CFD-AA05-B53BB4FED949}" type="slidenum">
              <a:rPr lang="en-GB" altLang="en-US" smtClean="0"/>
              <a:pPr/>
              <a:t>‹#›</a:t>
            </a:fld>
            <a:endParaRPr lang="en-GB" altLang="en-US"/>
          </a:p>
        </p:txBody>
      </p:sp>
    </p:spTree>
    <p:extLst>
      <p:ext uri="{BB962C8B-B14F-4D97-AF65-F5344CB8AC3E}">
        <p14:creationId xmlns:p14="http://schemas.microsoft.com/office/powerpoint/2010/main" val="750076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fld id="{2A5323BE-7F3A-4CE2-A5CB-74321E2C105E}" type="datetimeFigureOut">
              <a:rPr lang="en-US" smtClean="0"/>
              <a:pPr>
                <a:defRPr/>
              </a:pPr>
              <a:t>8/5/2025</a:t>
            </a:fld>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E70A7E4D-DAB9-465A-8D7F-575DCE32F270}" type="slidenum">
              <a:rPr lang="en-GB" altLang="en-US" smtClean="0"/>
              <a:pPr/>
              <a:t>‹#›</a:t>
            </a:fld>
            <a:endParaRPr lang="en-GB" altLang="en-US"/>
          </a:p>
        </p:txBody>
      </p:sp>
    </p:spTree>
    <p:extLst>
      <p:ext uri="{BB962C8B-B14F-4D97-AF65-F5344CB8AC3E}">
        <p14:creationId xmlns:p14="http://schemas.microsoft.com/office/powerpoint/2010/main" val="147604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fld id="{E2DB4335-5219-4055-9BBD-BA29ACE301C2}" type="datetimeFigureOut">
              <a:rPr lang="en-US" smtClean="0"/>
              <a:pPr>
                <a:defRPr/>
              </a:pPr>
              <a:t>8/5/2025</a:t>
            </a:fld>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713BA858-8D07-4F17-8574-5E21FF4327BD}" type="slidenum">
              <a:rPr lang="en-GB" altLang="en-US" smtClean="0"/>
              <a:pPr/>
              <a:t>‹#›</a:t>
            </a:fld>
            <a:endParaRPr lang="en-GB" altLang="en-US"/>
          </a:p>
        </p:txBody>
      </p:sp>
    </p:spTree>
    <p:extLst>
      <p:ext uri="{BB962C8B-B14F-4D97-AF65-F5344CB8AC3E}">
        <p14:creationId xmlns:p14="http://schemas.microsoft.com/office/powerpoint/2010/main" val="2591214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fld id="{32C9D28B-A75A-4BE6-8E0D-22E0F5FED190}" type="datetimeFigureOut">
              <a:rPr lang="en-US" smtClean="0"/>
              <a:pPr>
                <a:defRPr/>
              </a:pPr>
              <a:t>8/5/2025</a:t>
            </a:fld>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D1A01176-0055-495F-B3AE-F675C36DD6B2}" type="slidenum">
              <a:rPr lang="en-GB" altLang="en-US" smtClean="0"/>
              <a:pPr/>
              <a:t>‹#›</a:t>
            </a:fld>
            <a:endParaRPr lang="en-GB" altLang="en-US"/>
          </a:p>
        </p:txBody>
      </p:sp>
    </p:spTree>
    <p:extLst>
      <p:ext uri="{BB962C8B-B14F-4D97-AF65-F5344CB8AC3E}">
        <p14:creationId xmlns:p14="http://schemas.microsoft.com/office/powerpoint/2010/main" val="2870653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fld id="{46274E19-A734-4142-AAA1-CEB61A80DD8B}" type="datetimeFigureOut">
              <a:rPr lang="en-US" smtClean="0"/>
              <a:pPr>
                <a:defRPr/>
              </a:pPr>
              <a:t>8/5/2025</a:t>
            </a:fld>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C26EAC35-7440-4954-BEC5-2607BE2B14AD}" type="slidenum">
              <a:rPr lang="en-GB" altLang="en-US" smtClean="0"/>
              <a:pPr/>
              <a:t>‹#›</a:t>
            </a:fld>
            <a:endParaRPr lang="en-GB" altLang="en-US"/>
          </a:p>
        </p:txBody>
      </p:sp>
    </p:spTree>
    <p:extLst>
      <p:ext uri="{BB962C8B-B14F-4D97-AF65-F5344CB8AC3E}">
        <p14:creationId xmlns:p14="http://schemas.microsoft.com/office/powerpoint/2010/main" val="3831293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fld id="{29D360E9-6B1D-4CF5-8603-FA07CB83AB50}" type="datetimeFigureOut">
              <a:rPr lang="en-US" smtClean="0"/>
              <a:pPr>
                <a:defRPr/>
              </a:pPr>
              <a:t>8/5/2025</a:t>
            </a:fld>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DB7E6107-BC0B-43B7-9058-41F3998EC363}" type="slidenum">
              <a:rPr lang="en-GB" altLang="en-US" smtClean="0"/>
              <a:pPr/>
              <a:t>‹#›</a:t>
            </a:fld>
            <a:endParaRPr lang="en-GB" altLang="en-US"/>
          </a:p>
        </p:txBody>
      </p:sp>
    </p:spTree>
    <p:extLst>
      <p:ext uri="{BB962C8B-B14F-4D97-AF65-F5344CB8AC3E}">
        <p14:creationId xmlns:p14="http://schemas.microsoft.com/office/powerpoint/2010/main" val="49889742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F3AE253-9690-E874-275C-EA3C338FA324}"/>
              </a:ext>
            </a:extLst>
          </p:cNvPr>
          <p:cNvSpPr>
            <a:spLocks noGrp="1" noChangeArrowheads="1"/>
          </p:cNvSpPr>
          <p:nvPr>
            <p:ph type="title"/>
          </p:nvPr>
        </p:nvSpPr>
        <p:spPr>
          <a:xfrm>
            <a:off x="1426741" y="685801"/>
            <a:ext cx="6974115" cy="2743199"/>
          </a:xfrm>
        </p:spPr>
        <p:txBody>
          <a:bodyPr wrap="square" rtlCol="0" anchor="ctr">
            <a:normAutofit/>
          </a:bodyPr>
          <a:lstStyle/>
          <a:p>
            <a:pPr fontAlgn="auto">
              <a:spcAft>
                <a:spcPts val="0"/>
              </a:spcAft>
              <a:defRPr/>
            </a:pPr>
            <a:r>
              <a:rPr lang="en-GB"/>
              <a:t>Topic 6- Countryside, Highway and Water Sports Safety Codes</a:t>
            </a:r>
            <a:br>
              <a:rPr lang="en-GB"/>
            </a:br>
            <a:endParaRPr lang="en-GB"/>
          </a:p>
        </p:txBody>
      </p:sp>
      <p:sp>
        <p:nvSpPr>
          <p:cNvPr id="2051" name="Rectangle 3">
            <a:extLst>
              <a:ext uri="{FF2B5EF4-FFF2-40B4-BE49-F238E27FC236}">
                <a16:creationId xmlns:a16="http://schemas.microsoft.com/office/drawing/2014/main" id="{7E7FFB81-4711-6CA8-D59D-EFA6473CF8EE}"/>
              </a:ext>
            </a:extLst>
          </p:cNvPr>
          <p:cNvSpPr>
            <a:spLocks noGrp="1" noChangeArrowheads="1"/>
          </p:cNvSpPr>
          <p:nvPr>
            <p:ph type="body" sz="quarter" idx="13"/>
          </p:nvPr>
        </p:nvSpPr>
        <p:spPr>
          <a:xfrm>
            <a:off x="1113525" y="3886200"/>
            <a:ext cx="7515990" cy="889000"/>
          </a:xfrm>
        </p:spPr>
        <p:txBody>
          <a:bodyPr wrap="square" rtlCol="0" anchor="b">
            <a:normAutofit/>
          </a:bodyPr>
          <a:lstStyle/>
          <a:p>
            <a:pPr marL="0" indent="0" fontAlgn="auto">
              <a:spcAft>
                <a:spcPts val="0"/>
              </a:spcAft>
              <a:buFontTx/>
              <a:buNone/>
              <a:defRPr/>
            </a:pPr>
            <a:r>
              <a:rPr lang="en-GB" b="1">
                <a:effectLst>
                  <a:outerShdw blurRad="38100" dist="38100" dir="2700000" algn="tl">
                    <a:srgbClr val="000000"/>
                  </a:outerShdw>
                </a:effectLst>
              </a:rPr>
              <a:t>Overview</a:t>
            </a:r>
          </a:p>
        </p:txBody>
      </p:sp>
      <p:sp>
        <p:nvSpPr>
          <p:cNvPr id="2056" name="Text Placeholder 3">
            <a:extLst>
              <a:ext uri="{FF2B5EF4-FFF2-40B4-BE49-F238E27FC236}">
                <a16:creationId xmlns:a16="http://schemas.microsoft.com/office/drawing/2014/main" id="{2C797D66-5920-954E-AECD-BE77C340A37C}"/>
              </a:ext>
            </a:extLst>
          </p:cNvPr>
          <p:cNvSpPr>
            <a:spLocks noGrp="1"/>
          </p:cNvSpPr>
          <p:nvPr>
            <p:ph type="body" idx="1"/>
          </p:nvPr>
        </p:nvSpPr>
        <p:spPr>
          <a:xfrm>
            <a:off x="1113524" y="4775200"/>
            <a:ext cx="7515990" cy="1016000"/>
          </a:xfrm>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9FF7715-5FD8-185F-B297-E63E952E4B52}"/>
              </a:ext>
            </a:extLst>
          </p:cNvPr>
          <p:cNvSpPr>
            <a:spLocks noGrp="1" noChangeArrowheads="1"/>
          </p:cNvSpPr>
          <p:nvPr>
            <p:ph type="title"/>
          </p:nvPr>
        </p:nvSpPr>
        <p:spPr>
          <a:xfrm>
            <a:off x="834326" y="116632"/>
            <a:ext cx="7704667" cy="955575"/>
          </a:xfrm>
        </p:spPr>
        <p:txBody>
          <a:bodyPr/>
          <a:lstStyle/>
          <a:p>
            <a:r>
              <a:rPr lang="en-GB" altLang="en-US" sz="5400">
                <a:latin typeface="Arial Unicode MS" panose="020B0604020202020204" pitchFamily="34" charset="-128"/>
                <a:ea typeface="Arial Unicode MS" panose="020B0604020202020204" pitchFamily="34" charset="-128"/>
                <a:cs typeface="Arial Unicode MS" panose="020B0604020202020204" pitchFamily="34" charset="-128"/>
              </a:rPr>
              <a:t>Overview</a:t>
            </a:r>
            <a:r>
              <a:rPr lang="en-GB" altLang="en-US"/>
              <a:t> </a:t>
            </a:r>
          </a:p>
        </p:txBody>
      </p:sp>
      <p:sp>
        <p:nvSpPr>
          <p:cNvPr id="3075" name="Rectangle 3">
            <a:extLst>
              <a:ext uri="{FF2B5EF4-FFF2-40B4-BE49-F238E27FC236}">
                <a16:creationId xmlns:a16="http://schemas.microsoft.com/office/drawing/2014/main" id="{D5A82168-569A-98CB-9626-8D9F5F2435EE}"/>
              </a:ext>
            </a:extLst>
          </p:cNvPr>
          <p:cNvSpPr>
            <a:spLocks noGrp="1" noChangeArrowheads="1"/>
          </p:cNvSpPr>
          <p:nvPr>
            <p:ph idx="1"/>
          </p:nvPr>
        </p:nvSpPr>
        <p:spPr>
          <a:xfrm>
            <a:off x="251520" y="1166018"/>
            <a:ext cx="8229600" cy="4525963"/>
          </a:xfrm>
        </p:spPr>
        <p:txBody>
          <a:bodyPr/>
          <a:lstStyle/>
          <a:p>
            <a:pPr lvl="2" algn="ctr">
              <a:buFontTx/>
              <a:buNone/>
            </a:pPr>
            <a:r>
              <a:rPr lang="en-GB" altLang="en-US" sz="2000" u="sng">
                <a:latin typeface="Arial Unicode MS" panose="020B0604020202020204" pitchFamily="34" charset="-128"/>
                <a:ea typeface="Arial Unicode MS" panose="020B0604020202020204" pitchFamily="34" charset="-128"/>
                <a:cs typeface="Arial Unicode MS" panose="020B0604020202020204" pitchFamily="34" charset="-128"/>
              </a:rPr>
              <a:t>Countryside, Highway and Water Sports Safety Codes</a:t>
            </a:r>
          </a:p>
          <a:p>
            <a:pPr lvl="2">
              <a:buFontTx/>
              <a:buNone/>
            </a:pPr>
            <a:endParaRPr lang="en-GB" altLang="en-US" sz="2000"/>
          </a:p>
          <a:p>
            <a:pPr lvl="2" algn="just"/>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Understanding the spirit and content of the Countryside Code.</a:t>
            </a:r>
          </a:p>
          <a:p>
            <a:pPr lvl="2" algn="just"/>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The avoidance of noise and disturbance to rural communities.</a:t>
            </a:r>
          </a:p>
          <a:p>
            <a:pPr lvl="2" algn="just"/>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A thorough knowledge of the content of the Highway Code with special emphasis on specific modes of travel such as horse riding or cycling if they are to be utilised during the expedition.</a:t>
            </a:r>
          </a:p>
          <a:p>
            <a:pPr lvl="2" algn="just"/>
            <a:r>
              <a:rPr lang="en-GB" altLang="en-US" sz="2000">
                <a:latin typeface="Arial Unicode MS" panose="020B0604020202020204" pitchFamily="34" charset="-128"/>
                <a:ea typeface="Arial Unicode MS" panose="020B0604020202020204" pitchFamily="34" charset="-128"/>
                <a:cs typeface="Arial Unicode MS" panose="020B0604020202020204" pitchFamily="34" charset="-128"/>
              </a:rPr>
              <a:t>If undertaking a water based expedition, a thorough knowledge of the Water Sports Safety Code.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FF85E0-1ECB-4EAD-A666-9EB9C402F1B7}">
  <ds:schemaRefs>
    <ds:schemaRef ds:uri="http://www.boldonjames.com/2008/01/sie/internal/label"/>
    <ds:schemaRef ds:uri="http://www.w3.org/2001/XMLSchema"/>
  </ds:schemaRefs>
</ds:datastoreItem>
</file>

<file path=customXml/itemProps2.xml><?xml version="1.0" encoding="utf-8"?>
<ds:datastoreItem xmlns:ds="http://schemas.openxmlformats.org/officeDocument/2006/customXml" ds:itemID="{9394F547-276D-4EEC-8210-3C44405B1129}">
  <ds:schemaRefs>
    <ds:schemaRef ds:uri="http://schemas.microsoft.com/sharepoint/v3/contenttype/forms"/>
  </ds:schemaRefs>
</ds:datastoreItem>
</file>

<file path=customXml/itemProps3.xml><?xml version="1.0" encoding="utf-8"?>
<ds:datastoreItem xmlns:ds="http://schemas.openxmlformats.org/officeDocument/2006/customXml" ds:itemID="{F899C6FB-EF4F-475F-AED2-8FB959A047DE}">
  <ds:schemaRefs>
    <ds:schemaRef ds:uri="2e008c2e-f60f-4328-9234-f08a6d010f78"/>
    <ds:schemaRef ds:uri="4f5f3234-0e3e-4ebe-8c70-531fc009c9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Theme1</Template>
  <Application>Microsoft Office PowerPoint</Application>
  <PresentationFormat>On-screen Show (4:3)</PresentationFormat>
  <Slides>2</Slides>
  <Notes>2</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Theme1</vt:lpstr>
      <vt:lpstr>Topic 6- Countryside, Highway and Water Sports Safety Codes </vt:lpstr>
      <vt:lpstr>Overview </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revision>1</cp:revision>
  <dcterms:created xsi:type="dcterms:W3CDTF">2010-12-02T12:15:08Z</dcterms:created>
  <dcterms:modified xsi:type="dcterms:W3CDTF">2025-08-05T07:52:40Z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1bd07660-5c6a-4307-b772-22ff41ccadde</vt:lpwstr>
  </property>
  <property fmtid="{D5CDD505-2E9C-101B-9397-08002B2CF9AE}" pid="3" name="bjSaver">
    <vt:lpwstr>S3G5jX9Oa77bv0jwS2cE+eadELNcY3EP</vt:lpwstr>
  </property>
  <property fmtid="{D5CDD505-2E9C-101B-9397-08002B2CF9AE}" pid="4"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5" name="bjDocumentLabelXML-0">
    <vt:lpwstr>ames.com/2008/01/sie/internal/label"&gt;&lt;element uid="971a7eb4-36b4-4e7d-b804-a07772b8e228" value="" /&gt;&lt;element uid="e3747532-42d1-43b9-8ba8-1bf45779edd5" value="" /&gt;&lt;/sisl&gt;</vt:lpwstr>
  </property>
  <property fmtid="{D5CDD505-2E9C-101B-9397-08002B2CF9AE}" pid="6" name="bjDocumentSecurityLabel">
    <vt:lpwstr>OFFICIAL</vt:lpwstr>
  </property>
  <property fmtid="{D5CDD505-2E9C-101B-9397-08002B2CF9AE}" pid="7" name="gcc-meta-protectivemarking">
    <vt:lpwstr>[OFFICIAL]</vt:lpwstr>
  </property>
</Properties>
</file>