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4"/>
  </p:sldMasterIdLst>
  <p:notesMasterIdLst>
    <p:notesMasterId r:id="rId16"/>
  </p:notesMasterIdLst>
  <p:handoutMasterIdLst>
    <p:handoutMasterId r:id="rId17"/>
  </p:handoutMasterIdLst>
  <p:sldIdLst>
    <p:sldId id="256" r:id="rId5"/>
    <p:sldId id="257" r:id="rId6"/>
    <p:sldId id="258" r:id="rId7"/>
    <p:sldId id="259" r:id="rId8"/>
    <p:sldId id="262" r:id="rId9"/>
    <p:sldId id="263" r:id="rId10"/>
    <p:sldId id="264" r:id="rId11"/>
    <p:sldId id="265" r:id="rId12"/>
    <p:sldId id="269" r:id="rId13"/>
    <p:sldId id="266" r:id="rId14"/>
    <p:sldId id="267" r:id="rId15"/>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A72D77-E9C2-4D3E-A5C7-185A07D1C59E}" v="97" dt="2025-07-30T14:45:17.6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son, Declan" userId="f2c03bb0-c178-4621-a9dc-2b8938c755a0" providerId="ADAL" clId="{ABA72D77-E9C2-4D3E-A5C7-185A07D1C59E}"/>
    <pc:docChg chg="custSel modSld modMainMaster">
      <pc:chgData name="Bryson, Declan" userId="f2c03bb0-c178-4621-a9dc-2b8938c755a0" providerId="ADAL" clId="{ABA72D77-E9C2-4D3E-A5C7-185A07D1C59E}" dt="2025-07-30T14:45:02.712" v="32" actId="26606"/>
      <pc:docMkLst>
        <pc:docMk/>
      </pc:docMkLst>
      <pc:sldChg chg="addSp modSp mod modClrScheme chgLayout">
        <pc:chgData name="Bryson, Declan" userId="f2c03bb0-c178-4621-a9dc-2b8938c755a0" providerId="ADAL" clId="{ABA72D77-E9C2-4D3E-A5C7-185A07D1C59E}" dt="2025-07-30T14:42:02.634" v="20" actId="26606"/>
        <pc:sldMkLst>
          <pc:docMk/>
          <pc:sldMk cId="0" sldId="256"/>
        </pc:sldMkLst>
        <pc:spChg chg="mod">
          <ac:chgData name="Bryson, Declan" userId="f2c03bb0-c178-4621-a9dc-2b8938c755a0" providerId="ADAL" clId="{ABA72D77-E9C2-4D3E-A5C7-185A07D1C59E}" dt="2025-07-30T14:42:02.634" v="20" actId="26606"/>
          <ac:spMkLst>
            <pc:docMk/>
            <pc:sldMk cId="0" sldId="256"/>
            <ac:spMk id="2050" creationId="{F766560F-2F0E-C843-D9CF-95C59113F46D}"/>
          </ac:spMkLst>
        </pc:spChg>
        <pc:spChg chg="mod">
          <ac:chgData name="Bryson, Declan" userId="f2c03bb0-c178-4621-a9dc-2b8938c755a0" providerId="ADAL" clId="{ABA72D77-E9C2-4D3E-A5C7-185A07D1C59E}" dt="2025-07-30T14:42:02.634" v="20" actId="26606"/>
          <ac:spMkLst>
            <pc:docMk/>
            <pc:sldMk cId="0" sldId="256"/>
            <ac:spMk id="2051" creationId="{4BE6E0BB-A9F6-7F31-A6CA-B006E4C191AD}"/>
          </ac:spMkLst>
        </pc:spChg>
        <pc:spChg chg="add mod">
          <ac:chgData name="Bryson, Declan" userId="f2c03bb0-c178-4621-a9dc-2b8938c755a0" providerId="ADAL" clId="{ABA72D77-E9C2-4D3E-A5C7-185A07D1C59E}" dt="2025-07-30T14:42:02.634" v="20" actId="26606"/>
          <ac:spMkLst>
            <pc:docMk/>
            <pc:sldMk cId="0" sldId="256"/>
            <ac:spMk id="2056" creationId="{2415BB75-7675-A038-44ED-D72F8A5402A5}"/>
          </ac:spMkLst>
        </pc:spChg>
      </pc:sldChg>
      <pc:sldChg chg="modSp">
        <pc:chgData name="Bryson, Declan" userId="f2c03bb0-c178-4621-a9dc-2b8938c755a0" providerId="ADAL" clId="{ABA72D77-E9C2-4D3E-A5C7-185A07D1C59E}" dt="2025-07-30T14:41:55.354" v="0"/>
        <pc:sldMkLst>
          <pc:docMk/>
          <pc:sldMk cId="0" sldId="257"/>
        </pc:sldMkLst>
        <pc:spChg chg="mod">
          <ac:chgData name="Bryson, Declan" userId="f2c03bb0-c178-4621-a9dc-2b8938c755a0" providerId="ADAL" clId="{ABA72D77-E9C2-4D3E-A5C7-185A07D1C59E}" dt="2025-07-30T14:41:55.354" v="0"/>
          <ac:spMkLst>
            <pc:docMk/>
            <pc:sldMk cId="0" sldId="257"/>
            <ac:spMk id="3074" creationId="{524115EF-F9D1-3685-D7C8-894243BDAFB6}"/>
          </ac:spMkLst>
        </pc:spChg>
        <pc:spChg chg="mod">
          <ac:chgData name="Bryson, Declan" userId="f2c03bb0-c178-4621-a9dc-2b8938c755a0" providerId="ADAL" clId="{ABA72D77-E9C2-4D3E-A5C7-185A07D1C59E}" dt="2025-07-30T14:41:55.354" v="0"/>
          <ac:spMkLst>
            <pc:docMk/>
            <pc:sldMk cId="0" sldId="257"/>
            <ac:spMk id="3075" creationId="{DC18716C-6029-5225-CFDD-E33682834078}"/>
          </ac:spMkLst>
        </pc:spChg>
      </pc:sldChg>
      <pc:sldChg chg="modSp">
        <pc:chgData name="Bryson, Declan" userId="f2c03bb0-c178-4621-a9dc-2b8938c755a0" providerId="ADAL" clId="{ABA72D77-E9C2-4D3E-A5C7-185A07D1C59E}" dt="2025-07-30T14:42:16.392" v="21" actId="1076"/>
        <pc:sldMkLst>
          <pc:docMk/>
          <pc:sldMk cId="0" sldId="258"/>
        </pc:sldMkLst>
        <pc:spChg chg="mod">
          <ac:chgData name="Bryson, Declan" userId="f2c03bb0-c178-4621-a9dc-2b8938c755a0" providerId="ADAL" clId="{ABA72D77-E9C2-4D3E-A5C7-185A07D1C59E}" dt="2025-07-30T14:42:16.392" v="21" actId="1076"/>
          <ac:spMkLst>
            <pc:docMk/>
            <pc:sldMk cId="0" sldId="258"/>
            <ac:spMk id="4099" creationId="{F9EF2FBC-4521-A651-46E3-D9D1E8A16795}"/>
          </ac:spMkLst>
        </pc:spChg>
      </pc:sldChg>
      <pc:sldChg chg="modSp mod">
        <pc:chgData name="Bryson, Declan" userId="f2c03bb0-c178-4621-a9dc-2b8938c755a0" providerId="ADAL" clId="{ABA72D77-E9C2-4D3E-A5C7-185A07D1C59E}" dt="2025-07-30T14:42:27.643" v="24" actId="1076"/>
        <pc:sldMkLst>
          <pc:docMk/>
          <pc:sldMk cId="0" sldId="259"/>
        </pc:sldMkLst>
        <pc:spChg chg="mod">
          <ac:chgData name="Bryson, Declan" userId="f2c03bb0-c178-4621-a9dc-2b8938c755a0" providerId="ADAL" clId="{ABA72D77-E9C2-4D3E-A5C7-185A07D1C59E}" dt="2025-07-30T14:42:27.643" v="24" actId="1076"/>
          <ac:spMkLst>
            <pc:docMk/>
            <pc:sldMk cId="0" sldId="259"/>
            <ac:spMk id="5123" creationId="{D295F406-CB65-BC15-AE59-30DD2281C7C8}"/>
          </ac:spMkLst>
        </pc:spChg>
        <pc:spChg chg="mod">
          <ac:chgData name="Bryson, Declan" userId="f2c03bb0-c178-4621-a9dc-2b8938c755a0" providerId="ADAL" clId="{ABA72D77-E9C2-4D3E-A5C7-185A07D1C59E}" dt="2025-07-30T14:42:23.264" v="23" actId="27636"/>
          <ac:spMkLst>
            <pc:docMk/>
            <pc:sldMk cId="0" sldId="259"/>
            <ac:spMk id="52226" creationId="{347A064C-7419-C647-69DB-D8B034A98439}"/>
          </ac:spMkLst>
        </pc:spChg>
      </pc:sldChg>
      <pc:sldChg chg="addSp modSp mod modClrScheme chgLayout">
        <pc:chgData name="Bryson, Declan" userId="f2c03bb0-c178-4621-a9dc-2b8938c755a0" providerId="ADAL" clId="{ABA72D77-E9C2-4D3E-A5C7-185A07D1C59E}" dt="2025-07-30T14:42:33.050" v="25" actId="26606"/>
        <pc:sldMkLst>
          <pc:docMk/>
          <pc:sldMk cId="0" sldId="262"/>
        </pc:sldMkLst>
        <pc:spChg chg="mod">
          <ac:chgData name="Bryson, Declan" userId="f2c03bb0-c178-4621-a9dc-2b8938c755a0" providerId="ADAL" clId="{ABA72D77-E9C2-4D3E-A5C7-185A07D1C59E}" dt="2025-07-30T14:42:33.050" v="25" actId="26606"/>
          <ac:spMkLst>
            <pc:docMk/>
            <pc:sldMk cId="0" sldId="262"/>
            <ac:spMk id="6147" creationId="{56CD87ED-0AC0-45BA-EF0B-5981A2487BC0}"/>
          </ac:spMkLst>
        </pc:spChg>
        <pc:spChg chg="mod">
          <ac:chgData name="Bryson, Declan" userId="f2c03bb0-c178-4621-a9dc-2b8938c755a0" providerId="ADAL" clId="{ABA72D77-E9C2-4D3E-A5C7-185A07D1C59E}" dt="2025-07-30T14:42:33.050" v="25" actId="26606"/>
          <ac:spMkLst>
            <pc:docMk/>
            <pc:sldMk cId="0" sldId="262"/>
            <ac:spMk id="55298" creationId="{E5022D0D-7B34-A5CA-8E7E-9E9A47FB3AAA}"/>
          </ac:spMkLst>
        </pc:spChg>
        <pc:spChg chg="add mod">
          <ac:chgData name="Bryson, Declan" userId="f2c03bb0-c178-4621-a9dc-2b8938c755a0" providerId="ADAL" clId="{ABA72D77-E9C2-4D3E-A5C7-185A07D1C59E}" dt="2025-07-30T14:42:33.050" v="25" actId="26606"/>
          <ac:spMkLst>
            <pc:docMk/>
            <pc:sldMk cId="0" sldId="262"/>
            <ac:spMk id="55303" creationId="{3553352A-BE8D-E1D9-27F4-99303232CEE7}"/>
          </ac:spMkLst>
        </pc:spChg>
      </pc:sldChg>
      <pc:sldChg chg="modSp">
        <pc:chgData name="Bryson, Declan" userId="f2c03bb0-c178-4621-a9dc-2b8938c755a0" providerId="ADAL" clId="{ABA72D77-E9C2-4D3E-A5C7-185A07D1C59E}" dt="2025-07-30T14:41:55.354" v="0"/>
        <pc:sldMkLst>
          <pc:docMk/>
          <pc:sldMk cId="0" sldId="263"/>
        </pc:sldMkLst>
        <pc:spChg chg="mod">
          <ac:chgData name="Bryson, Declan" userId="f2c03bb0-c178-4621-a9dc-2b8938c755a0" providerId="ADAL" clId="{ABA72D77-E9C2-4D3E-A5C7-185A07D1C59E}" dt="2025-07-30T14:41:55.354" v="0"/>
          <ac:spMkLst>
            <pc:docMk/>
            <pc:sldMk cId="0" sldId="263"/>
            <ac:spMk id="7170" creationId="{A33CBD42-F714-C258-03D9-C675F626105F}"/>
          </ac:spMkLst>
        </pc:spChg>
      </pc:sldChg>
      <pc:sldChg chg="addSp modSp mod modClrScheme chgLayout">
        <pc:chgData name="Bryson, Declan" userId="f2c03bb0-c178-4621-a9dc-2b8938c755a0" providerId="ADAL" clId="{ABA72D77-E9C2-4D3E-A5C7-185A07D1C59E}" dt="2025-07-30T14:42:44.454" v="26" actId="26606"/>
        <pc:sldMkLst>
          <pc:docMk/>
          <pc:sldMk cId="0" sldId="264"/>
        </pc:sldMkLst>
        <pc:spChg chg="mod">
          <ac:chgData name="Bryson, Declan" userId="f2c03bb0-c178-4621-a9dc-2b8938c755a0" providerId="ADAL" clId="{ABA72D77-E9C2-4D3E-A5C7-185A07D1C59E}" dt="2025-07-30T14:42:44.454" v="26" actId="26606"/>
          <ac:spMkLst>
            <pc:docMk/>
            <pc:sldMk cId="0" sldId="264"/>
            <ac:spMk id="8194" creationId="{FA3C268B-13EB-EA41-C5EA-AB0492AD0BFA}"/>
          </ac:spMkLst>
        </pc:spChg>
        <pc:spChg chg="mod">
          <ac:chgData name="Bryson, Declan" userId="f2c03bb0-c178-4621-a9dc-2b8938c755a0" providerId="ADAL" clId="{ABA72D77-E9C2-4D3E-A5C7-185A07D1C59E}" dt="2025-07-30T14:42:44.454" v="26" actId="26606"/>
          <ac:spMkLst>
            <pc:docMk/>
            <pc:sldMk cId="0" sldId="264"/>
            <ac:spMk id="8195" creationId="{9DF44893-6087-A386-335E-D39EA199A3EB}"/>
          </ac:spMkLst>
        </pc:spChg>
        <pc:spChg chg="add mod">
          <ac:chgData name="Bryson, Declan" userId="f2c03bb0-c178-4621-a9dc-2b8938c755a0" providerId="ADAL" clId="{ABA72D77-E9C2-4D3E-A5C7-185A07D1C59E}" dt="2025-07-30T14:42:44.454" v="26" actId="26606"/>
          <ac:spMkLst>
            <pc:docMk/>
            <pc:sldMk cId="0" sldId="264"/>
            <ac:spMk id="8200" creationId="{B9BF8455-96EA-65DE-5CA7-854EBECE39F8}"/>
          </ac:spMkLst>
        </pc:spChg>
      </pc:sldChg>
      <pc:sldChg chg="modSp">
        <pc:chgData name="Bryson, Declan" userId="f2c03bb0-c178-4621-a9dc-2b8938c755a0" providerId="ADAL" clId="{ABA72D77-E9C2-4D3E-A5C7-185A07D1C59E}" dt="2025-07-30T14:41:55.354" v="0"/>
        <pc:sldMkLst>
          <pc:docMk/>
          <pc:sldMk cId="0" sldId="265"/>
        </pc:sldMkLst>
        <pc:spChg chg="mod">
          <ac:chgData name="Bryson, Declan" userId="f2c03bb0-c178-4621-a9dc-2b8938c755a0" providerId="ADAL" clId="{ABA72D77-E9C2-4D3E-A5C7-185A07D1C59E}" dt="2025-07-30T14:41:55.354" v="0"/>
          <ac:spMkLst>
            <pc:docMk/>
            <pc:sldMk cId="0" sldId="265"/>
            <ac:spMk id="9218" creationId="{09D43D26-E8A9-BA40-68E5-0B895C8EC92D}"/>
          </ac:spMkLst>
        </pc:spChg>
        <pc:spChg chg="mod">
          <ac:chgData name="Bryson, Declan" userId="f2c03bb0-c178-4621-a9dc-2b8938c755a0" providerId="ADAL" clId="{ABA72D77-E9C2-4D3E-A5C7-185A07D1C59E}" dt="2025-07-30T14:41:55.354" v="0"/>
          <ac:spMkLst>
            <pc:docMk/>
            <pc:sldMk cId="0" sldId="265"/>
            <ac:spMk id="9219" creationId="{1612D692-899F-DFFC-D8CF-CA3C5061263C}"/>
          </ac:spMkLst>
        </pc:spChg>
      </pc:sldChg>
      <pc:sldChg chg="modSp">
        <pc:chgData name="Bryson, Declan" userId="f2c03bb0-c178-4621-a9dc-2b8938c755a0" providerId="ADAL" clId="{ABA72D77-E9C2-4D3E-A5C7-185A07D1C59E}" dt="2025-07-30T14:41:55.354" v="0"/>
        <pc:sldMkLst>
          <pc:docMk/>
          <pc:sldMk cId="0" sldId="266"/>
        </pc:sldMkLst>
        <pc:spChg chg="mod">
          <ac:chgData name="Bryson, Declan" userId="f2c03bb0-c178-4621-a9dc-2b8938c755a0" providerId="ADAL" clId="{ABA72D77-E9C2-4D3E-A5C7-185A07D1C59E}" dt="2025-07-30T14:41:55.354" v="0"/>
          <ac:spMkLst>
            <pc:docMk/>
            <pc:sldMk cId="0" sldId="266"/>
            <ac:spMk id="11266" creationId="{869F42E3-C53F-31B0-DDA8-7B78D7F3CDDF}"/>
          </ac:spMkLst>
        </pc:spChg>
      </pc:sldChg>
      <pc:sldChg chg="addSp modSp mod modClrScheme chgLayout">
        <pc:chgData name="Bryson, Declan" userId="f2c03bb0-c178-4621-a9dc-2b8938c755a0" providerId="ADAL" clId="{ABA72D77-E9C2-4D3E-A5C7-185A07D1C59E}" dt="2025-07-30T14:45:02.712" v="32" actId="26606"/>
        <pc:sldMkLst>
          <pc:docMk/>
          <pc:sldMk cId="0" sldId="267"/>
        </pc:sldMkLst>
        <pc:spChg chg="mod">
          <ac:chgData name="Bryson, Declan" userId="f2c03bb0-c178-4621-a9dc-2b8938c755a0" providerId="ADAL" clId="{ABA72D77-E9C2-4D3E-A5C7-185A07D1C59E}" dt="2025-07-30T14:45:02.712" v="32" actId="26606"/>
          <ac:spMkLst>
            <pc:docMk/>
            <pc:sldMk cId="0" sldId="267"/>
            <ac:spMk id="12290" creationId="{FD65BCA7-3842-627F-E260-84B5A276C744}"/>
          </ac:spMkLst>
        </pc:spChg>
        <pc:spChg chg="mod">
          <ac:chgData name="Bryson, Declan" userId="f2c03bb0-c178-4621-a9dc-2b8938c755a0" providerId="ADAL" clId="{ABA72D77-E9C2-4D3E-A5C7-185A07D1C59E}" dt="2025-07-30T14:45:02.712" v="32" actId="26606"/>
          <ac:spMkLst>
            <pc:docMk/>
            <pc:sldMk cId="0" sldId="267"/>
            <ac:spMk id="12291" creationId="{D64432E3-E8B3-3C5F-FE3A-8BAB9F312397}"/>
          </ac:spMkLst>
        </pc:spChg>
        <pc:spChg chg="add mod">
          <ac:chgData name="Bryson, Declan" userId="f2c03bb0-c178-4621-a9dc-2b8938c755a0" providerId="ADAL" clId="{ABA72D77-E9C2-4D3E-A5C7-185A07D1C59E}" dt="2025-07-30T14:45:02.712" v="32" actId="26606"/>
          <ac:spMkLst>
            <pc:docMk/>
            <pc:sldMk cId="0" sldId="267"/>
            <ac:spMk id="12296" creationId="{C85DA5CE-CF8B-4C2C-32DD-AE29A5A8DEF2}"/>
          </ac:spMkLst>
        </pc:spChg>
      </pc:sldChg>
      <pc:sldChg chg="modSp">
        <pc:chgData name="Bryson, Declan" userId="f2c03bb0-c178-4621-a9dc-2b8938c755a0" providerId="ADAL" clId="{ABA72D77-E9C2-4D3E-A5C7-185A07D1C59E}" dt="2025-07-30T14:43:19.590" v="31" actId="1076"/>
        <pc:sldMkLst>
          <pc:docMk/>
          <pc:sldMk cId="0" sldId="269"/>
        </pc:sldMkLst>
        <pc:spChg chg="mod">
          <ac:chgData name="Bryson, Declan" userId="f2c03bb0-c178-4621-a9dc-2b8938c755a0" providerId="ADAL" clId="{ABA72D77-E9C2-4D3E-A5C7-185A07D1C59E}" dt="2025-07-30T14:43:09.088" v="29" actId="1076"/>
          <ac:spMkLst>
            <pc:docMk/>
            <pc:sldMk cId="0" sldId="269"/>
            <ac:spMk id="10242" creationId="{D4A016B4-974A-0A53-1127-8441FCE0A9FE}"/>
          </ac:spMkLst>
        </pc:spChg>
        <pc:spChg chg="mod">
          <ac:chgData name="Bryson, Declan" userId="f2c03bb0-c178-4621-a9dc-2b8938c755a0" providerId="ADAL" clId="{ABA72D77-E9C2-4D3E-A5C7-185A07D1C59E}" dt="2025-07-30T14:43:12.801" v="30" actId="1076"/>
          <ac:spMkLst>
            <pc:docMk/>
            <pc:sldMk cId="0" sldId="269"/>
            <ac:spMk id="62467" creationId="{916B5117-22C2-0F80-D9A1-37F08662C325}"/>
          </ac:spMkLst>
        </pc:spChg>
        <pc:spChg chg="mod">
          <ac:chgData name="Bryson, Declan" userId="f2c03bb0-c178-4621-a9dc-2b8938c755a0" providerId="ADAL" clId="{ABA72D77-E9C2-4D3E-A5C7-185A07D1C59E}" dt="2025-07-30T14:43:19.590" v="31" actId="1076"/>
          <ac:spMkLst>
            <pc:docMk/>
            <pc:sldMk cId="0" sldId="269"/>
            <ac:spMk id="62468" creationId="{C706EF19-BBB6-6C01-B986-0C335A70AD26}"/>
          </ac:spMkLst>
        </pc:spChg>
      </pc:sldChg>
      <pc:sldMasterChg chg="modSldLayout">
        <pc:chgData name="Bryson, Declan" userId="f2c03bb0-c178-4621-a9dc-2b8938c755a0" providerId="ADAL" clId="{ABA72D77-E9C2-4D3E-A5C7-185A07D1C59E}" dt="2025-07-30T14:41:56.560" v="19"/>
        <pc:sldMasterMkLst>
          <pc:docMk/>
          <pc:sldMasterMk cId="1832304018" sldId="2147483686"/>
        </pc:sldMasterMkLst>
        <pc:sldLayoutChg chg="modSp">
          <pc:chgData name="Bryson, Declan" userId="f2c03bb0-c178-4621-a9dc-2b8938c755a0" providerId="ADAL" clId="{ABA72D77-E9C2-4D3E-A5C7-185A07D1C59E}" dt="2025-07-30T14:41:56.441" v="3"/>
          <pc:sldLayoutMkLst>
            <pc:docMk/>
            <pc:sldMasterMk cId="1832304018" sldId="2147483686"/>
            <pc:sldLayoutMk cId="1502442735" sldId="2147483687"/>
          </pc:sldLayoutMkLst>
          <pc:spChg chg="mod">
            <ac:chgData name="Bryson, Declan" userId="f2c03bb0-c178-4621-a9dc-2b8938c755a0" providerId="ADAL" clId="{ABA72D77-E9C2-4D3E-A5C7-185A07D1C59E}" dt="2025-07-30T14:41:56.441" v="3"/>
            <ac:spMkLst>
              <pc:docMk/>
              <pc:sldMasterMk cId="1832304018" sldId="2147483686"/>
              <pc:sldLayoutMk cId="1502442735" sldId="2147483687"/>
              <ac:spMk id="7" creationId="{EA0F1804-2CCB-CB57-EBD3-DF9DA37512F4}"/>
            </ac:spMkLst>
          </pc:spChg>
        </pc:sldLayoutChg>
        <pc:sldLayoutChg chg="modSp">
          <pc:chgData name="Bryson, Declan" userId="f2c03bb0-c178-4621-a9dc-2b8938c755a0" providerId="ADAL" clId="{ABA72D77-E9C2-4D3E-A5C7-185A07D1C59E}" dt="2025-07-30T14:41:56.450" v="4"/>
          <pc:sldLayoutMkLst>
            <pc:docMk/>
            <pc:sldMasterMk cId="1832304018" sldId="2147483686"/>
            <pc:sldLayoutMk cId="3628169523" sldId="2147483688"/>
          </pc:sldLayoutMkLst>
          <pc:spChg chg="mod">
            <ac:chgData name="Bryson, Declan" userId="f2c03bb0-c178-4621-a9dc-2b8938c755a0" providerId="ADAL" clId="{ABA72D77-E9C2-4D3E-A5C7-185A07D1C59E}" dt="2025-07-30T14:41:56.450" v="4"/>
            <ac:spMkLst>
              <pc:docMk/>
              <pc:sldMasterMk cId="1832304018" sldId="2147483686"/>
              <pc:sldLayoutMk cId="3628169523" sldId="2147483688"/>
              <ac:spMk id="5" creationId="{45CC3929-0604-FC3C-F26F-CDCFDF9E1990}"/>
            </ac:spMkLst>
          </pc:spChg>
        </pc:sldLayoutChg>
        <pc:sldLayoutChg chg="modSp">
          <pc:chgData name="Bryson, Declan" userId="f2c03bb0-c178-4621-a9dc-2b8938c755a0" providerId="ADAL" clId="{ABA72D77-E9C2-4D3E-A5C7-185A07D1C59E}" dt="2025-07-30T14:41:56.459" v="5"/>
          <pc:sldLayoutMkLst>
            <pc:docMk/>
            <pc:sldMasterMk cId="1832304018" sldId="2147483686"/>
            <pc:sldLayoutMk cId="4117252538" sldId="2147483689"/>
          </pc:sldLayoutMkLst>
          <pc:spChg chg="mod">
            <ac:chgData name="Bryson, Declan" userId="f2c03bb0-c178-4621-a9dc-2b8938c755a0" providerId="ADAL" clId="{ABA72D77-E9C2-4D3E-A5C7-185A07D1C59E}" dt="2025-07-30T14:41:56.459" v="5"/>
            <ac:spMkLst>
              <pc:docMk/>
              <pc:sldMasterMk cId="1832304018" sldId="2147483686"/>
              <pc:sldLayoutMk cId="4117252538" sldId="2147483689"/>
              <ac:spMk id="5" creationId="{B5A9425A-9E5A-94E2-7556-EDD96226E1F2}"/>
            </ac:spMkLst>
          </pc:spChg>
        </pc:sldLayoutChg>
        <pc:sldLayoutChg chg="modSp">
          <pc:chgData name="Bryson, Declan" userId="f2c03bb0-c178-4621-a9dc-2b8938c755a0" providerId="ADAL" clId="{ABA72D77-E9C2-4D3E-A5C7-185A07D1C59E}" dt="2025-07-30T14:41:56.467" v="6"/>
          <pc:sldLayoutMkLst>
            <pc:docMk/>
            <pc:sldMasterMk cId="1832304018" sldId="2147483686"/>
            <pc:sldLayoutMk cId="827823141" sldId="2147483690"/>
          </pc:sldLayoutMkLst>
          <pc:spChg chg="mod">
            <ac:chgData name="Bryson, Declan" userId="f2c03bb0-c178-4621-a9dc-2b8938c755a0" providerId="ADAL" clId="{ABA72D77-E9C2-4D3E-A5C7-185A07D1C59E}" dt="2025-07-30T14:41:56.467" v="6"/>
            <ac:spMkLst>
              <pc:docMk/>
              <pc:sldMasterMk cId="1832304018" sldId="2147483686"/>
              <pc:sldLayoutMk cId="827823141" sldId="2147483690"/>
              <ac:spMk id="6" creationId="{25D9A45A-6EB3-D4F5-CEC7-C8B168D53A00}"/>
            </ac:spMkLst>
          </pc:spChg>
        </pc:sldLayoutChg>
        <pc:sldLayoutChg chg="modSp">
          <pc:chgData name="Bryson, Declan" userId="f2c03bb0-c178-4621-a9dc-2b8938c755a0" providerId="ADAL" clId="{ABA72D77-E9C2-4D3E-A5C7-185A07D1C59E}" dt="2025-07-30T14:41:56.475" v="7"/>
          <pc:sldLayoutMkLst>
            <pc:docMk/>
            <pc:sldMasterMk cId="1832304018" sldId="2147483686"/>
            <pc:sldLayoutMk cId="2439333375" sldId="2147483691"/>
          </pc:sldLayoutMkLst>
          <pc:spChg chg="mod">
            <ac:chgData name="Bryson, Declan" userId="f2c03bb0-c178-4621-a9dc-2b8938c755a0" providerId="ADAL" clId="{ABA72D77-E9C2-4D3E-A5C7-185A07D1C59E}" dt="2025-07-30T14:41:56.475" v="7"/>
            <ac:spMkLst>
              <pc:docMk/>
              <pc:sldMasterMk cId="1832304018" sldId="2147483686"/>
              <pc:sldLayoutMk cId="2439333375" sldId="2147483691"/>
              <ac:spMk id="8" creationId="{F762742C-BB6F-D5C7-BFD2-BC57141E52D6}"/>
            </ac:spMkLst>
          </pc:spChg>
        </pc:sldLayoutChg>
        <pc:sldLayoutChg chg="modSp">
          <pc:chgData name="Bryson, Declan" userId="f2c03bb0-c178-4621-a9dc-2b8938c755a0" providerId="ADAL" clId="{ABA72D77-E9C2-4D3E-A5C7-185A07D1C59E}" dt="2025-07-30T14:41:56.480" v="8"/>
          <pc:sldLayoutMkLst>
            <pc:docMk/>
            <pc:sldMasterMk cId="1832304018" sldId="2147483686"/>
            <pc:sldLayoutMk cId="4041019146" sldId="2147483692"/>
          </pc:sldLayoutMkLst>
          <pc:spChg chg="mod">
            <ac:chgData name="Bryson, Declan" userId="f2c03bb0-c178-4621-a9dc-2b8938c755a0" providerId="ADAL" clId="{ABA72D77-E9C2-4D3E-A5C7-185A07D1C59E}" dt="2025-07-30T14:41:56.480" v="8"/>
            <ac:spMkLst>
              <pc:docMk/>
              <pc:sldMasterMk cId="1832304018" sldId="2147483686"/>
              <pc:sldLayoutMk cId="4041019146" sldId="2147483692"/>
              <ac:spMk id="4" creationId="{857CDD2A-AE92-3FAA-D1A3-B1D09E6CA37F}"/>
            </ac:spMkLst>
          </pc:spChg>
        </pc:sldLayoutChg>
        <pc:sldLayoutChg chg="modSp">
          <pc:chgData name="Bryson, Declan" userId="f2c03bb0-c178-4621-a9dc-2b8938c755a0" providerId="ADAL" clId="{ABA72D77-E9C2-4D3E-A5C7-185A07D1C59E}" dt="2025-07-30T14:41:56.490" v="9"/>
          <pc:sldLayoutMkLst>
            <pc:docMk/>
            <pc:sldMasterMk cId="1832304018" sldId="2147483686"/>
            <pc:sldLayoutMk cId="1619399856" sldId="2147483693"/>
          </pc:sldLayoutMkLst>
          <pc:spChg chg="mod">
            <ac:chgData name="Bryson, Declan" userId="f2c03bb0-c178-4621-a9dc-2b8938c755a0" providerId="ADAL" clId="{ABA72D77-E9C2-4D3E-A5C7-185A07D1C59E}" dt="2025-07-30T14:41:56.490" v="9"/>
            <ac:spMkLst>
              <pc:docMk/>
              <pc:sldMasterMk cId="1832304018" sldId="2147483686"/>
              <pc:sldLayoutMk cId="1619399856" sldId="2147483693"/>
              <ac:spMk id="3" creationId="{9033C488-44AB-CEC3-97AC-270784CCBCC0}"/>
            </ac:spMkLst>
          </pc:spChg>
        </pc:sldLayoutChg>
        <pc:sldLayoutChg chg="modSp">
          <pc:chgData name="Bryson, Declan" userId="f2c03bb0-c178-4621-a9dc-2b8938c755a0" providerId="ADAL" clId="{ABA72D77-E9C2-4D3E-A5C7-185A07D1C59E}" dt="2025-07-30T14:41:56.498" v="10"/>
          <pc:sldLayoutMkLst>
            <pc:docMk/>
            <pc:sldMasterMk cId="1832304018" sldId="2147483686"/>
            <pc:sldLayoutMk cId="609709938" sldId="2147483694"/>
          </pc:sldLayoutMkLst>
          <pc:spChg chg="mod">
            <ac:chgData name="Bryson, Declan" userId="f2c03bb0-c178-4621-a9dc-2b8938c755a0" providerId="ADAL" clId="{ABA72D77-E9C2-4D3E-A5C7-185A07D1C59E}" dt="2025-07-30T14:41:56.498" v="10"/>
            <ac:spMkLst>
              <pc:docMk/>
              <pc:sldMasterMk cId="1832304018" sldId="2147483686"/>
              <pc:sldLayoutMk cId="609709938" sldId="2147483694"/>
              <ac:spMk id="6" creationId="{51C9CAC8-3E28-C2B7-374B-5B8BAF06EB23}"/>
            </ac:spMkLst>
          </pc:spChg>
        </pc:sldLayoutChg>
        <pc:sldLayoutChg chg="modSp">
          <pc:chgData name="Bryson, Declan" userId="f2c03bb0-c178-4621-a9dc-2b8938c755a0" providerId="ADAL" clId="{ABA72D77-E9C2-4D3E-A5C7-185A07D1C59E}" dt="2025-07-30T14:41:56.506" v="11"/>
          <pc:sldLayoutMkLst>
            <pc:docMk/>
            <pc:sldMasterMk cId="1832304018" sldId="2147483686"/>
            <pc:sldLayoutMk cId="1549285006" sldId="2147483695"/>
          </pc:sldLayoutMkLst>
          <pc:spChg chg="mod">
            <ac:chgData name="Bryson, Declan" userId="f2c03bb0-c178-4621-a9dc-2b8938c755a0" providerId="ADAL" clId="{ABA72D77-E9C2-4D3E-A5C7-185A07D1C59E}" dt="2025-07-30T14:41:56.506" v="11"/>
            <ac:spMkLst>
              <pc:docMk/>
              <pc:sldMasterMk cId="1832304018" sldId="2147483686"/>
              <pc:sldLayoutMk cId="1549285006" sldId="2147483695"/>
              <ac:spMk id="5" creationId="{B5C426D4-DDF3-86E0-21AE-47FC47367B4B}"/>
            </ac:spMkLst>
          </pc:spChg>
        </pc:sldLayoutChg>
        <pc:sldLayoutChg chg="modSp">
          <pc:chgData name="Bryson, Declan" userId="f2c03bb0-c178-4621-a9dc-2b8938c755a0" providerId="ADAL" clId="{ABA72D77-E9C2-4D3E-A5C7-185A07D1C59E}" dt="2025-07-30T14:41:56.512" v="12"/>
          <pc:sldLayoutMkLst>
            <pc:docMk/>
            <pc:sldMasterMk cId="1832304018" sldId="2147483686"/>
            <pc:sldLayoutMk cId="1856959651" sldId="2147483696"/>
          </pc:sldLayoutMkLst>
          <pc:spChg chg="mod">
            <ac:chgData name="Bryson, Declan" userId="f2c03bb0-c178-4621-a9dc-2b8938c755a0" providerId="ADAL" clId="{ABA72D77-E9C2-4D3E-A5C7-185A07D1C59E}" dt="2025-07-30T14:41:56.512" v="12"/>
            <ac:spMkLst>
              <pc:docMk/>
              <pc:sldMasterMk cId="1832304018" sldId="2147483686"/>
              <pc:sldLayoutMk cId="1856959651" sldId="2147483696"/>
              <ac:spMk id="6" creationId="{4C6E3F63-5A2F-D286-70F3-4DE8BF40A5D1}"/>
            </ac:spMkLst>
          </pc:spChg>
        </pc:sldLayoutChg>
        <pc:sldLayoutChg chg="modSp">
          <pc:chgData name="Bryson, Declan" userId="f2c03bb0-c178-4621-a9dc-2b8938c755a0" providerId="ADAL" clId="{ABA72D77-E9C2-4D3E-A5C7-185A07D1C59E}" dt="2025-07-30T14:41:56.519" v="13"/>
          <pc:sldLayoutMkLst>
            <pc:docMk/>
            <pc:sldMasterMk cId="1832304018" sldId="2147483686"/>
            <pc:sldLayoutMk cId="1172253765" sldId="2147483697"/>
          </pc:sldLayoutMkLst>
          <pc:spChg chg="mod">
            <ac:chgData name="Bryson, Declan" userId="f2c03bb0-c178-4621-a9dc-2b8938c755a0" providerId="ADAL" clId="{ABA72D77-E9C2-4D3E-A5C7-185A07D1C59E}" dt="2025-07-30T14:41:56.519" v="13"/>
            <ac:spMkLst>
              <pc:docMk/>
              <pc:sldMasterMk cId="1832304018" sldId="2147483686"/>
              <pc:sldLayoutMk cId="1172253765" sldId="2147483697"/>
              <ac:spMk id="5" creationId="{2E71FB03-D33C-B52A-BD45-1AB0FEBCE224}"/>
            </ac:spMkLst>
          </pc:spChg>
        </pc:sldLayoutChg>
        <pc:sldLayoutChg chg="modSp">
          <pc:chgData name="Bryson, Declan" userId="f2c03bb0-c178-4621-a9dc-2b8938c755a0" providerId="ADAL" clId="{ABA72D77-E9C2-4D3E-A5C7-185A07D1C59E}" dt="2025-07-30T14:41:56.527" v="14"/>
          <pc:sldLayoutMkLst>
            <pc:docMk/>
            <pc:sldMasterMk cId="1832304018" sldId="2147483686"/>
            <pc:sldLayoutMk cId="4233723875" sldId="2147483698"/>
          </pc:sldLayoutMkLst>
          <pc:spChg chg="mod">
            <ac:chgData name="Bryson, Declan" userId="f2c03bb0-c178-4621-a9dc-2b8938c755a0" providerId="ADAL" clId="{ABA72D77-E9C2-4D3E-A5C7-185A07D1C59E}" dt="2025-07-30T14:41:56.527" v="14"/>
            <ac:spMkLst>
              <pc:docMk/>
              <pc:sldMasterMk cId="1832304018" sldId="2147483686"/>
              <pc:sldLayoutMk cId="4233723875" sldId="2147483698"/>
              <ac:spMk id="7" creationId="{98633F73-6D2D-CA8C-E7FF-6A57A12436DF}"/>
            </ac:spMkLst>
          </pc:spChg>
        </pc:sldLayoutChg>
        <pc:sldLayoutChg chg="modSp">
          <pc:chgData name="Bryson, Declan" userId="f2c03bb0-c178-4621-a9dc-2b8938c755a0" providerId="ADAL" clId="{ABA72D77-E9C2-4D3E-A5C7-185A07D1C59E}" dt="2025-07-30T14:41:56.535" v="15"/>
          <pc:sldLayoutMkLst>
            <pc:docMk/>
            <pc:sldMasterMk cId="1832304018" sldId="2147483686"/>
            <pc:sldLayoutMk cId="3590563060" sldId="2147483699"/>
          </pc:sldLayoutMkLst>
          <pc:spChg chg="mod">
            <ac:chgData name="Bryson, Declan" userId="f2c03bb0-c178-4621-a9dc-2b8938c755a0" providerId="ADAL" clId="{ABA72D77-E9C2-4D3E-A5C7-185A07D1C59E}" dt="2025-07-30T14:41:56.535" v="15"/>
            <ac:spMkLst>
              <pc:docMk/>
              <pc:sldMasterMk cId="1832304018" sldId="2147483686"/>
              <pc:sldLayoutMk cId="3590563060" sldId="2147483699"/>
              <ac:spMk id="5" creationId="{385457C3-E8F4-529D-B9B2-5A4A574BF882}"/>
            </ac:spMkLst>
          </pc:spChg>
        </pc:sldLayoutChg>
        <pc:sldLayoutChg chg="modSp">
          <pc:chgData name="Bryson, Declan" userId="f2c03bb0-c178-4621-a9dc-2b8938c755a0" providerId="ADAL" clId="{ABA72D77-E9C2-4D3E-A5C7-185A07D1C59E}" dt="2025-07-30T14:41:56.541" v="16"/>
          <pc:sldLayoutMkLst>
            <pc:docMk/>
            <pc:sldMasterMk cId="1832304018" sldId="2147483686"/>
            <pc:sldLayoutMk cId="2220057210" sldId="2147483700"/>
          </pc:sldLayoutMkLst>
          <pc:spChg chg="mod">
            <ac:chgData name="Bryson, Declan" userId="f2c03bb0-c178-4621-a9dc-2b8938c755a0" providerId="ADAL" clId="{ABA72D77-E9C2-4D3E-A5C7-185A07D1C59E}" dt="2025-07-30T14:41:56.541" v="16"/>
            <ac:spMkLst>
              <pc:docMk/>
              <pc:sldMasterMk cId="1832304018" sldId="2147483686"/>
              <pc:sldLayoutMk cId="2220057210" sldId="2147483700"/>
              <ac:spMk id="7" creationId="{1FB05740-A8B1-E8F1-C363-51221A67FAAF}"/>
            </ac:spMkLst>
          </pc:spChg>
        </pc:sldLayoutChg>
        <pc:sldLayoutChg chg="modSp">
          <pc:chgData name="Bryson, Declan" userId="f2c03bb0-c178-4621-a9dc-2b8938c755a0" providerId="ADAL" clId="{ABA72D77-E9C2-4D3E-A5C7-185A07D1C59E}" dt="2025-07-30T14:41:56.548" v="17"/>
          <pc:sldLayoutMkLst>
            <pc:docMk/>
            <pc:sldMasterMk cId="1832304018" sldId="2147483686"/>
            <pc:sldLayoutMk cId="161448766" sldId="2147483701"/>
          </pc:sldLayoutMkLst>
          <pc:spChg chg="mod">
            <ac:chgData name="Bryson, Declan" userId="f2c03bb0-c178-4621-a9dc-2b8938c755a0" providerId="ADAL" clId="{ABA72D77-E9C2-4D3E-A5C7-185A07D1C59E}" dt="2025-07-30T14:41:56.548" v="17"/>
            <ac:spMkLst>
              <pc:docMk/>
              <pc:sldMasterMk cId="1832304018" sldId="2147483686"/>
              <pc:sldLayoutMk cId="161448766" sldId="2147483701"/>
              <ac:spMk id="5" creationId="{A4836DE9-957F-B838-EB70-371861FFA9FF}"/>
            </ac:spMkLst>
          </pc:spChg>
        </pc:sldLayoutChg>
        <pc:sldLayoutChg chg="modSp">
          <pc:chgData name="Bryson, Declan" userId="f2c03bb0-c178-4621-a9dc-2b8938c755a0" providerId="ADAL" clId="{ABA72D77-E9C2-4D3E-A5C7-185A07D1C59E}" dt="2025-07-30T14:41:56.555" v="18"/>
          <pc:sldLayoutMkLst>
            <pc:docMk/>
            <pc:sldMasterMk cId="1832304018" sldId="2147483686"/>
            <pc:sldLayoutMk cId="3401255829" sldId="2147483702"/>
          </pc:sldLayoutMkLst>
          <pc:spChg chg="mod">
            <ac:chgData name="Bryson, Declan" userId="f2c03bb0-c178-4621-a9dc-2b8938c755a0" providerId="ADAL" clId="{ABA72D77-E9C2-4D3E-A5C7-185A07D1C59E}" dt="2025-07-30T14:41:56.555" v="18"/>
            <ac:spMkLst>
              <pc:docMk/>
              <pc:sldMasterMk cId="1832304018" sldId="2147483686"/>
              <pc:sldLayoutMk cId="3401255829" sldId="2147483702"/>
              <ac:spMk id="5" creationId="{FC83C711-A2D3-9A02-50F9-B96B92407562}"/>
            </ac:spMkLst>
          </pc:spChg>
        </pc:sldLayoutChg>
        <pc:sldLayoutChg chg="modSp">
          <pc:chgData name="Bryson, Declan" userId="f2c03bb0-c178-4621-a9dc-2b8938c755a0" providerId="ADAL" clId="{ABA72D77-E9C2-4D3E-A5C7-185A07D1C59E}" dt="2025-07-30T14:41:56.560" v="19"/>
          <pc:sldLayoutMkLst>
            <pc:docMk/>
            <pc:sldMasterMk cId="1832304018" sldId="2147483686"/>
            <pc:sldLayoutMk cId="3374437498" sldId="2147483703"/>
          </pc:sldLayoutMkLst>
          <pc:spChg chg="mod">
            <ac:chgData name="Bryson, Declan" userId="f2c03bb0-c178-4621-a9dc-2b8938c755a0" providerId="ADAL" clId="{ABA72D77-E9C2-4D3E-A5C7-185A07D1C59E}" dt="2025-07-30T14:41:56.560" v="19"/>
            <ac:spMkLst>
              <pc:docMk/>
              <pc:sldMasterMk cId="1832304018" sldId="2147483686"/>
              <pc:sldLayoutMk cId="3374437498" sldId="2147483703"/>
              <ac:spMk id="5" creationId="{94C40921-837F-4661-7085-FDEF923500F8}"/>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292B49-3902-28C5-FAB2-9F8C8D40B0F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78E0ED0-2844-EC48-D33C-8F7B25BC6FF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8C26839-FD7B-4062-9BB4-62739A0D2B2C}" type="datetimeFigureOut">
              <a:rPr lang="en-GB" smtClean="0"/>
              <a:t>30/07/2025</a:t>
            </a:fld>
            <a:endParaRPr lang="en-GB"/>
          </a:p>
        </p:txBody>
      </p:sp>
      <p:sp>
        <p:nvSpPr>
          <p:cNvPr id="4" name="Footer Placeholder 3">
            <a:extLst>
              <a:ext uri="{FF2B5EF4-FFF2-40B4-BE49-F238E27FC236}">
                <a16:creationId xmlns:a16="http://schemas.microsoft.com/office/drawing/2014/main" id="{93B3AF9F-5065-C1BF-746E-7B0DD9C9BA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F6BCD3E-C762-9E40-8AC9-B4BFF9D63B8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EECF366-C64E-40EE-973C-59C5C0A79EA5}" type="slidenum">
              <a:rPr lang="en-GB" smtClean="0"/>
              <a:t>‹#›</a:t>
            </a:fld>
            <a:endParaRPr lang="en-GB"/>
          </a:p>
        </p:txBody>
      </p:sp>
    </p:spTree>
    <p:extLst>
      <p:ext uri="{BB962C8B-B14F-4D97-AF65-F5344CB8AC3E}">
        <p14:creationId xmlns:p14="http://schemas.microsoft.com/office/powerpoint/2010/main" val="1234817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65F658-4782-43B9-B433-C4051114E6DC}" type="datetimeFigureOut">
              <a:rPr lang="en-GB" smtClean="0"/>
              <a:t>30/07/2025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6F3EE8-B5CE-4DE6-819A-60252C3F8531}" type="slidenum">
              <a:rPr lang="en-GB" smtClean="0"/>
              <a:t>‹#›</a:t>
            </a:fld>
            <a:endParaRPr lang="en-GB"/>
          </a:p>
        </p:txBody>
      </p:sp>
    </p:spTree>
    <p:extLst>
      <p:ext uri="{BB962C8B-B14F-4D97-AF65-F5344CB8AC3E}">
        <p14:creationId xmlns:p14="http://schemas.microsoft.com/office/powerpoint/2010/main" val="2875990240"/>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F6F3EE8-B5CE-4DE6-819A-60252C3F8531}" type="slidenum">
              <a:rPr lang="en-GB" smtClean="0"/>
              <a:t>1</a:t>
            </a:fld>
            <a:endParaRPr lang="en-GB"/>
          </a:p>
        </p:txBody>
      </p:sp>
    </p:spTree>
    <p:extLst>
      <p:ext uri="{BB962C8B-B14F-4D97-AF65-F5344CB8AC3E}">
        <p14:creationId xmlns:p14="http://schemas.microsoft.com/office/powerpoint/2010/main" val="28433721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F6F3EE8-B5CE-4DE6-819A-60252C3F8531}" type="slidenum">
              <a:rPr lang="en-GB" smtClean="0"/>
              <a:t>10</a:t>
            </a:fld>
            <a:endParaRPr lang="en-GB"/>
          </a:p>
        </p:txBody>
      </p:sp>
    </p:spTree>
    <p:extLst>
      <p:ext uri="{BB962C8B-B14F-4D97-AF65-F5344CB8AC3E}">
        <p14:creationId xmlns:p14="http://schemas.microsoft.com/office/powerpoint/2010/main" val="1600111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F6F3EE8-B5CE-4DE6-819A-60252C3F8531}" type="slidenum">
              <a:rPr lang="en-GB" smtClean="0"/>
              <a:t>11</a:t>
            </a:fld>
            <a:endParaRPr lang="en-GB"/>
          </a:p>
        </p:txBody>
      </p:sp>
    </p:spTree>
    <p:extLst>
      <p:ext uri="{BB962C8B-B14F-4D97-AF65-F5344CB8AC3E}">
        <p14:creationId xmlns:p14="http://schemas.microsoft.com/office/powerpoint/2010/main" val="2444611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F6F3EE8-B5CE-4DE6-819A-60252C3F8531}" type="slidenum">
              <a:rPr lang="en-GB" smtClean="0"/>
              <a:t>2</a:t>
            </a:fld>
            <a:endParaRPr lang="en-GB"/>
          </a:p>
        </p:txBody>
      </p:sp>
    </p:spTree>
    <p:extLst>
      <p:ext uri="{BB962C8B-B14F-4D97-AF65-F5344CB8AC3E}">
        <p14:creationId xmlns:p14="http://schemas.microsoft.com/office/powerpoint/2010/main" val="1772275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F6F3EE8-B5CE-4DE6-819A-60252C3F8531}" type="slidenum">
              <a:rPr lang="en-GB" smtClean="0"/>
              <a:t>3</a:t>
            </a:fld>
            <a:endParaRPr lang="en-GB"/>
          </a:p>
        </p:txBody>
      </p:sp>
    </p:spTree>
    <p:extLst>
      <p:ext uri="{BB962C8B-B14F-4D97-AF65-F5344CB8AC3E}">
        <p14:creationId xmlns:p14="http://schemas.microsoft.com/office/powerpoint/2010/main" val="861175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F6F3EE8-B5CE-4DE6-819A-60252C3F8531}" type="slidenum">
              <a:rPr lang="en-GB" smtClean="0"/>
              <a:t>4</a:t>
            </a:fld>
            <a:endParaRPr lang="en-GB"/>
          </a:p>
        </p:txBody>
      </p:sp>
    </p:spTree>
    <p:extLst>
      <p:ext uri="{BB962C8B-B14F-4D97-AF65-F5344CB8AC3E}">
        <p14:creationId xmlns:p14="http://schemas.microsoft.com/office/powerpoint/2010/main" val="14918536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F6F3EE8-B5CE-4DE6-819A-60252C3F8531}" type="slidenum">
              <a:rPr lang="en-GB" smtClean="0"/>
              <a:t>5</a:t>
            </a:fld>
            <a:endParaRPr lang="en-GB"/>
          </a:p>
        </p:txBody>
      </p:sp>
    </p:spTree>
    <p:extLst>
      <p:ext uri="{BB962C8B-B14F-4D97-AF65-F5344CB8AC3E}">
        <p14:creationId xmlns:p14="http://schemas.microsoft.com/office/powerpoint/2010/main" val="2136223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F6F3EE8-B5CE-4DE6-819A-60252C3F8531}" type="slidenum">
              <a:rPr lang="en-GB" smtClean="0"/>
              <a:t>6</a:t>
            </a:fld>
            <a:endParaRPr lang="en-GB"/>
          </a:p>
        </p:txBody>
      </p:sp>
    </p:spTree>
    <p:extLst>
      <p:ext uri="{BB962C8B-B14F-4D97-AF65-F5344CB8AC3E}">
        <p14:creationId xmlns:p14="http://schemas.microsoft.com/office/powerpoint/2010/main" val="23204796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F6F3EE8-B5CE-4DE6-819A-60252C3F8531}" type="slidenum">
              <a:rPr lang="en-GB" smtClean="0"/>
              <a:t>7</a:t>
            </a:fld>
            <a:endParaRPr lang="en-GB"/>
          </a:p>
        </p:txBody>
      </p:sp>
    </p:spTree>
    <p:extLst>
      <p:ext uri="{BB962C8B-B14F-4D97-AF65-F5344CB8AC3E}">
        <p14:creationId xmlns:p14="http://schemas.microsoft.com/office/powerpoint/2010/main" val="4278388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F6F3EE8-B5CE-4DE6-819A-60252C3F8531}" type="slidenum">
              <a:rPr lang="en-GB" smtClean="0"/>
              <a:t>8</a:t>
            </a:fld>
            <a:endParaRPr lang="en-GB"/>
          </a:p>
        </p:txBody>
      </p:sp>
    </p:spTree>
    <p:extLst>
      <p:ext uri="{BB962C8B-B14F-4D97-AF65-F5344CB8AC3E}">
        <p14:creationId xmlns:p14="http://schemas.microsoft.com/office/powerpoint/2010/main" val="39185829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CF6F3EE8-B5CE-4DE6-819A-60252C3F8531}" type="slidenum">
              <a:rPr lang="en-GB" smtClean="0"/>
              <a:t>9</a:t>
            </a:fld>
            <a:endParaRPr lang="en-GB"/>
          </a:p>
        </p:txBody>
      </p:sp>
    </p:spTree>
    <p:extLst>
      <p:ext uri="{BB962C8B-B14F-4D97-AF65-F5344CB8AC3E}">
        <p14:creationId xmlns:p14="http://schemas.microsoft.com/office/powerpoint/2010/main" val="1079268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F093E6F9-345E-D06E-856B-262D99C09FE7}"/>
              </a:ext>
            </a:extLst>
          </p:cNvPr>
          <p:cNvSpPr>
            <a:spLocks/>
          </p:cNvSpPr>
          <p:nvPr/>
        </p:nvSpPr>
        <p:spPr bwMode="auto">
          <a:xfrm>
            <a:off x="203200" y="3771900"/>
            <a:ext cx="361950" cy="90488"/>
          </a:xfrm>
          <a:custGeom>
            <a:avLst/>
            <a:gdLst>
              <a:gd name="T0" fmla="*/ 228 w 228"/>
              <a:gd name="T1" fmla="*/ 57 h 57"/>
              <a:gd name="T2" fmla="*/ 0 w 228"/>
              <a:gd name="T3" fmla="*/ 0 h 57"/>
              <a:gd name="T4" fmla="*/ 222 w 228"/>
              <a:gd name="T5" fmla="*/ 54 h 57"/>
              <a:gd name="T6" fmla="*/ 228 w 228"/>
              <a:gd name="T7" fmla="*/ 57 h 57"/>
            </a:gdLst>
            <a:ahLst/>
            <a:cxnLst>
              <a:cxn ang="0">
                <a:pos x="T0" y="T1"/>
              </a:cxn>
              <a:cxn ang="0">
                <a:pos x="T2" y="T3"/>
              </a:cxn>
              <a:cxn ang="0">
                <a:pos x="T4" y="T5"/>
              </a:cxn>
              <a:cxn ang="0">
                <a:pos x="T6" y="T7"/>
              </a:cxn>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 name="Freeform 13">
            <a:extLst>
              <a:ext uri="{FF2B5EF4-FFF2-40B4-BE49-F238E27FC236}">
                <a16:creationId xmlns:a16="http://schemas.microsoft.com/office/drawing/2014/main" id="{07E5E424-DD8C-0994-5DDE-A02797CF7AC1}"/>
              </a:ext>
            </a:extLst>
          </p:cNvPr>
          <p:cNvSpPr>
            <a:spLocks/>
          </p:cNvSpPr>
          <p:nvPr/>
        </p:nvSpPr>
        <p:spPr bwMode="auto">
          <a:xfrm>
            <a:off x="560388" y="3867150"/>
            <a:ext cx="61912" cy="80963"/>
          </a:xfrm>
          <a:custGeom>
            <a:avLst/>
            <a:gdLst>
              <a:gd name="T0" fmla="*/ 0 w 39"/>
              <a:gd name="T1" fmla="*/ 0 h 51"/>
              <a:gd name="T2" fmla="*/ 39 w 39"/>
              <a:gd name="T3" fmla="*/ 51 h 51"/>
              <a:gd name="T4" fmla="*/ 3 w 39"/>
              <a:gd name="T5" fmla="*/ 0 h 51"/>
              <a:gd name="T6" fmla="*/ 0 w 39"/>
              <a:gd name="T7" fmla="*/ 0 h 51"/>
            </a:gdLst>
            <a:ahLst/>
            <a:cxnLst>
              <a:cxn ang="0">
                <a:pos x="T0" y="T1"/>
              </a:cxn>
              <a:cxn ang="0">
                <a:pos x="T2" y="T3"/>
              </a:cxn>
              <a:cxn ang="0">
                <a:pos x="T4" y="T5"/>
              </a:cxn>
              <a:cxn ang="0">
                <a:pos x="T6" y="T7"/>
              </a:cxn>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Date Placeholder 3">
            <a:extLst>
              <a:ext uri="{FF2B5EF4-FFF2-40B4-BE49-F238E27FC236}">
                <a16:creationId xmlns:a16="http://schemas.microsoft.com/office/drawing/2014/main" id="{E6BCF742-EC01-1AC4-8353-C8D598E79AAB}"/>
              </a:ext>
            </a:extLst>
          </p:cNvPr>
          <p:cNvSpPr>
            <a:spLocks noGrp="1"/>
          </p:cNvSpPr>
          <p:nvPr>
            <p:ph type="dt" sz="half" idx="10"/>
          </p:nvPr>
        </p:nvSpPr>
        <p:spPr>
          <a:xfrm>
            <a:off x="7326313" y="6116638"/>
            <a:ext cx="857250" cy="365125"/>
          </a:xfrm>
        </p:spPr>
        <p:txBody>
          <a:bodyPr/>
          <a:lstStyle>
            <a:lvl1pPr>
              <a:defRPr/>
            </a:lvl1pPr>
          </a:lstStyle>
          <a:p>
            <a:pPr>
              <a:defRPr/>
            </a:pPr>
            <a:fld id="{E80FFAEC-036C-4432-80B8-3C595EFE0A3F}" type="datetimeFigureOut">
              <a:rPr lang="en-US" smtClean="0"/>
              <a:pPr>
                <a:defRPr/>
              </a:pPr>
              <a:t>7/30/2025</a:t>
            </a:fld>
            <a:endParaRPr lang="en-GB"/>
          </a:p>
        </p:txBody>
      </p:sp>
      <p:sp>
        <p:nvSpPr>
          <p:cNvPr id="7" name="Footer Placeholder 4">
            <a:extLst>
              <a:ext uri="{FF2B5EF4-FFF2-40B4-BE49-F238E27FC236}">
                <a16:creationId xmlns:a16="http://schemas.microsoft.com/office/drawing/2014/main" id="{EA0F1804-2CCB-CB57-EBD3-DF9DA37512F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A06B5F29-36D3-58D7-95FA-5ADF3F5572B6}"/>
              </a:ext>
            </a:extLst>
          </p:cNvPr>
          <p:cNvSpPr>
            <a:spLocks noGrp="1"/>
          </p:cNvSpPr>
          <p:nvPr>
            <p:ph type="sldNum" sz="quarter" idx="12"/>
          </p:nvPr>
        </p:nvSpPr>
        <p:spPr>
          <a:xfrm>
            <a:off x="8275638" y="6116638"/>
            <a:ext cx="411162" cy="365125"/>
          </a:xfrm>
        </p:spPr>
        <p:txBody>
          <a:bodyPr/>
          <a:lstStyle>
            <a:lvl1pPr>
              <a:defRPr/>
            </a:lvl1pPr>
          </a:lstStyle>
          <a:p>
            <a:fld id="{2A914C27-6207-40CD-BBB9-D4214F8E370E}" type="slidenum">
              <a:rPr lang="en-GB" altLang="en-US" smtClean="0"/>
              <a:pPr/>
              <a:t>‹#›</a:t>
            </a:fld>
            <a:endParaRPr lang="en-GB" altLang="en-US"/>
          </a:p>
        </p:txBody>
      </p:sp>
    </p:spTree>
    <p:extLst>
      <p:ext uri="{BB962C8B-B14F-4D97-AF65-F5344CB8AC3E}">
        <p14:creationId xmlns:p14="http://schemas.microsoft.com/office/powerpoint/2010/main" val="150244273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39E1987-C8DD-5B3C-FF84-B6489C015B77}"/>
              </a:ext>
            </a:extLst>
          </p:cNvPr>
          <p:cNvSpPr>
            <a:spLocks noGrp="1"/>
          </p:cNvSpPr>
          <p:nvPr>
            <p:ph type="dt" sz="half" idx="10"/>
          </p:nvPr>
        </p:nvSpPr>
        <p:spPr/>
        <p:txBody>
          <a:bodyPr/>
          <a:lstStyle>
            <a:lvl1pPr>
              <a:defRPr/>
            </a:lvl1pPr>
          </a:lstStyle>
          <a:p>
            <a:pPr>
              <a:defRPr/>
            </a:pPr>
            <a:fld id="{452753E4-ACAF-4C73-B548-111ADA9266D9}" type="datetimeFigureOut">
              <a:rPr lang="en-US" smtClean="0"/>
              <a:pPr>
                <a:defRPr/>
              </a:pPr>
              <a:t>7/30/2025</a:t>
            </a:fld>
            <a:endParaRPr lang="en-GB"/>
          </a:p>
        </p:txBody>
      </p:sp>
      <p:sp>
        <p:nvSpPr>
          <p:cNvPr id="6" name="Footer Placeholder 5">
            <a:extLst>
              <a:ext uri="{FF2B5EF4-FFF2-40B4-BE49-F238E27FC236}">
                <a16:creationId xmlns:a16="http://schemas.microsoft.com/office/drawing/2014/main" id="{4C6E3F63-5A2F-D286-70F3-4DE8BF40A5D1}"/>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C9FDEDF0-3C53-846F-8BCA-189AADF5E1C6}"/>
              </a:ext>
            </a:extLst>
          </p:cNvPr>
          <p:cNvSpPr>
            <a:spLocks noGrp="1"/>
          </p:cNvSpPr>
          <p:nvPr>
            <p:ph type="sldNum" sz="quarter" idx="12"/>
          </p:nvPr>
        </p:nvSpPr>
        <p:spPr/>
        <p:txBody>
          <a:bodyPr/>
          <a:lstStyle>
            <a:lvl1pPr>
              <a:defRPr/>
            </a:lvl1pPr>
          </a:lstStyle>
          <a:p>
            <a:fld id="{251EFDCE-6FE7-4285-8965-FBB20BC3DCA5}" type="slidenum">
              <a:rPr lang="en-GB" altLang="en-US" smtClean="0"/>
              <a:pPr/>
              <a:t>‹#›</a:t>
            </a:fld>
            <a:endParaRPr lang="en-GB" altLang="en-US"/>
          </a:p>
        </p:txBody>
      </p:sp>
    </p:spTree>
    <p:extLst>
      <p:ext uri="{BB962C8B-B14F-4D97-AF65-F5344CB8AC3E}">
        <p14:creationId xmlns:p14="http://schemas.microsoft.com/office/powerpoint/2010/main" val="1856959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ormAutofit/>
          </a:bodyPr>
          <a:lstStyle>
            <a:lvl1pPr algn="ctr">
              <a:defRPr sz="3200" b="0" cap="none"/>
            </a:lvl1pPr>
          </a:lstStyle>
          <a:p>
            <a:r>
              <a:rPr lang="en-US"/>
              <a:t>Click to edit Master title style</a:t>
            </a:r>
          </a:p>
        </p:txBody>
      </p:sp>
      <p:sp>
        <p:nvSpPr>
          <p:cNvPr id="3" name="Text Placeholder 2"/>
          <p:cNvSpPr>
            <a:spLocks noGrp="1"/>
          </p:cNvSpPr>
          <p:nvPr>
            <p:ph type="body" idx="1"/>
          </p:nvPr>
        </p:nvSpPr>
        <p:spPr>
          <a:xfrm>
            <a:off x="1113524" y="4343400"/>
            <a:ext cx="7515992"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559933-82AE-F2A1-1D49-942AF0860739}"/>
              </a:ext>
            </a:extLst>
          </p:cNvPr>
          <p:cNvSpPr>
            <a:spLocks noGrp="1"/>
          </p:cNvSpPr>
          <p:nvPr>
            <p:ph type="dt" sz="half" idx="10"/>
          </p:nvPr>
        </p:nvSpPr>
        <p:spPr/>
        <p:txBody>
          <a:bodyPr/>
          <a:lstStyle>
            <a:lvl1pPr>
              <a:defRPr/>
            </a:lvl1pPr>
          </a:lstStyle>
          <a:p>
            <a:pPr>
              <a:defRPr/>
            </a:pPr>
            <a:fld id="{452753E4-ACAF-4C73-B548-111ADA9266D9}" type="datetimeFigureOut">
              <a:rPr lang="en-US" smtClean="0"/>
              <a:pPr>
                <a:defRPr/>
              </a:pPr>
              <a:t>7/30/2025</a:t>
            </a:fld>
            <a:endParaRPr lang="en-GB"/>
          </a:p>
        </p:txBody>
      </p:sp>
      <p:sp>
        <p:nvSpPr>
          <p:cNvPr id="5" name="Footer Placeholder 4">
            <a:extLst>
              <a:ext uri="{FF2B5EF4-FFF2-40B4-BE49-F238E27FC236}">
                <a16:creationId xmlns:a16="http://schemas.microsoft.com/office/drawing/2014/main" id="{2E71FB03-D33C-B52A-BD45-1AB0FEBCE22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A6FFA490-AF11-4E87-8590-5C4F431B865C}"/>
              </a:ext>
            </a:extLst>
          </p:cNvPr>
          <p:cNvSpPr>
            <a:spLocks noGrp="1"/>
          </p:cNvSpPr>
          <p:nvPr>
            <p:ph type="sldNum" sz="quarter" idx="12"/>
          </p:nvPr>
        </p:nvSpPr>
        <p:spPr/>
        <p:txBody>
          <a:bodyPr/>
          <a:lstStyle>
            <a:lvl1pPr>
              <a:defRPr/>
            </a:lvl1pPr>
          </a:lstStyle>
          <a:p>
            <a:fld id="{251EFDCE-6FE7-4285-8965-FBB20BC3DCA5}" type="slidenum">
              <a:rPr lang="en-GB" altLang="en-US" smtClean="0"/>
              <a:pPr/>
              <a:t>‹#›</a:t>
            </a:fld>
            <a:endParaRPr lang="en-GB" altLang="en-US"/>
          </a:p>
        </p:txBody>
      </p:sp>
    </p:spTree>
    <p:extLst>
      <p:ext uri="{BB962C8B-B14F-4D97-AF65-F5344CB8AC3E}">
        <p14:creationId xmlns:p14="http://schemas.microsoft.com/office/powerpoint/2010/main" val="1172253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173B19-18F2-BDAE-6C7C-3EFF2908BF13}"/>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a:effectLst/>
                <a:latin typeface="+mn-lt"/>
              </a:rPr>
              <a:t>“</a:t>
            </a:r>
          </a:p>
        </p:txBody>
      </p:sp>
      <p:sp>
        <p:nvSpPr>
          <p:cNvPr id="5" name="TextBox 4">
            <a:extLst>
              <a:ext uri="{FF2B5EF4-FFF2-40B4-BE49-F238E27FC236}">
                <a16:creationId xmlns:a16="http://schemas.microsoft.com/office/drawing/2014/main" id="{3F9F8A14-6249-AF0D-6783-2ABE3163537A}"/>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598235" y="3428999"/>
            <a:ext cx="6631128" cy="381000"/>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EB936752-CF05-D799-2037-A5ED5512BD3A}"/>
              </a:ext>
            </a:extLst>
          </p:cNvPr>
          <p:cNvSpPr>
            <a:spLocks noGrp="1"/>
          </p:cNvSpPr>
          <p:nvPr>
            <p:ph type="dt" sz="half" idx="14"/>
          </p:nvPr>
        </p:nvSpPr>
        <p:spPr/>
        <p:txBody>
          <a:bodyPr/>
          <a:lstStyle>
            <a:lvl1pPr>
              <a:defRPr/>
            </a:lvl1pPr>
          </a:lstStyle>
          <a:p>
            <a:pPr>
              <a:defRPr/>
            </a:pPr>
            <a:fld id="{452753E4-ACAF-4C73-B548-111ADA9266D9}" type="datetimeFigureOut">
              <a:rPr lang="en-US" smtClean="0"/>
              <a:pPr>
                <a:defRPr/>
              </a:pPr>
              <a:t>7/30/2025</a:t>
            </a:fld>
            <a:endParaRPr lang="en-GB"/>
          </a:p>
        </p:txBody>
      </p:sp>
      <p:sp>
        <p:nvSpPr>
          <p:cNvPr id="7" name="Footer Placeholder 4">
            <a:extLst>
              <a:ext uri="{FF2B5EF4-FFF2-40B4-BE49-F238E27FC236}">
                <a16:creationId xmlns:a16="http://schemas.microsoft.com/office/drawing/2014/main" id="{98633F73-6D2D-CA8C-E7FF-6A57A12436D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48AA349E-FF49-6543-A7E6-FAB4922BB104}"/>
              </a:ext>
            </a:extLst>
          </p:cNvPr>
          <p:cNvSpPr>
            <a:spLocks noGrp="1"/>
          </p:cNvSpPr>
          <p:nvPr>
            <p:ph type="sldNum" sz="quarter" idx="16"/>
          </p:nvPr>
        </p:nvSpPr>
        <p:spPr/>
        <p:txBody>
          <a:bodyPr/>
          <a:lstStyle>
            <a:lvl1pPr>
              <a:defRPr/>
            </a:lvl1pPr>
          </a:lstStyle>
          <a:p>
            <a:fld id="{251EFDCE-6FE7-4285-8965-FBB20BC3DCA5}" type="slidenum">
              <a:rPr lang="en-GB" altLang="en-US" smtClean="0"/>
              <a:pPr/>
              <a:t>‹#›</a:t>
            </a:fld>
            <a:endParaRPr lang="en-GB" altLang="en-US"/>
          </a:p>
        </p:txBody>
      </p:sp>
    </p:spTree>
    <p:extLst>
      <p:ext uri="{BB962C8B-B14F-4D97-AF65-F5344CB8AC3E}">
        <p14:creationId xmlns:p14="http://schemas.microsoft.com/office/powerpoint/2010/main" val="42337238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C4D51D-FEDA-E357-D33D-408079D719B2}"/>
              </a:ext>
            </a:extLst>
          </p:cNvPr>
          <p:cNvSpPr>
            <a:spLocks noGrp="1"/>
          </p:cNvSpPr>
          <p:nvPr>
            <p:ph type="dt" sz="half" idx="10"/>
          </p:nvPr>
        </p:nvSpPr>
        <p:spPr/>
        <p:txBody>
          <a:bodyPr/>
          <a:lstStyle>
            <a:lvl1pPr>
              <a:defRPr/>
            </a:lvl1pPr>
          </a:lstStyle>
          <a:p>
            <a:pPr>
              <a:defRPr/>
            </a:pPr>
            <a:fld id="{452753E4-ACAF-4C73-B548-111ADA9266D9}" type="datetimeFigureOut">
              <a:rPr lang="en-US" smtClean="0"/>
              <a:pPr>
                <a:defRPr/>
              </a:pPr>
              <a:t>7/30/2025</a:t>
            </a:fld>
            <a:endParaRPr lang="en-GB"/>
          </a:p>
        </p:txBody>
      </p:sp>
      <p:sp>
        <p:nvSpPr>
          <p:cNvPr id="5" name="Footer Placeholder 4">
            <a:extLst>
              <a:ext uri="{FF2B5EF4-FFF2-40B4-BE49-F238E27FC236}">
                <a16:creationId xmlns:a16="http://schemas.microsoft.com/office/drawing/2014/main" id="{385457C3-E8F4-529D-B9B2-5A4A574BF88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64B8C868-1314-EAB7-FDDC-5A4B32CC2056}"/>
              </a:ext>
            </a:extLst>
          </p:cNvPr>
          <p:cNvSpPr>
            <a:spLocks noGrp="1"/>
          </p:cNvSpPr>
          <p:nvPr>
            <p:ph type="sldNum" sz="quarter" idx="12"/>
          </p:nvPr>
        </p:nvSpPr>
        <p:spPr/>
        <p:txBody>
          <a:bodyPr/>
          <a:lstStyle>
            <a:lvl1pPr>
              <a:defRPr/>
            </a:lvl1pPr>
          </a:lstStyle>
          <a:p>
            <a:fld id="{251EFDCE-6FE7-4285-8965-FBB20BC3DCA5}" type="slidenum">
              <a:rPr lang="en-GB" altLang="en-US" smtClean="0"/>
              <a:pPr/>
              <a:t>‹#›</a:t>
            </a:fld>
            <a:endParaRPr lang="en-GB" altLang="en-US"/>
          </a:p>
        </p:txBody>
      </p:sp>
    </p:spTree>
    <p:extLst>
      <p:ext uri="{BB962C8B-B14F-4D97-AF65-F5344CB8AC3E}">
        <p14:creationId xmlns:p14="http://schemas.microsoft.com/office/powerpoint/2010/main" val="3590563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229AD8-9628-7B5A-5EA8-7AEC360B0AAC}"/>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a:effectLst/>
                <a:latin typeface="+mn-lt"/>
              </a:rPr>
              <a:t>“</a:t>
            </a:r>
          </a:p>
        </p:txBody>
      </p:sp>
      <p:sp>
        <p:nvSpPr>
          <p:cNvPr id="5" name="TextBox 4">
            <a:extLst>
              <a:ext uri="{FF2B5EF4-FFF2-40B4-BE49-F238E27FC236}">
                <a16:creationId xmlns:a16="http://schemas.microsoft.com/office/drawing/2014/main" id="{04C8F580-5360-4B10-90B2-2A4D6FB2BA92}"/>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113525" y="3886200"/>
            <a:ext cx="7515990" cy="889000"/>
          </a:xfrm>
        </p:spPr>
        <p:txBody>
          <a:bodyPr rtlCol="0" anchor="b">
            <a:normAutofit/>
          </a:bodyPr>
          <a:lstStyle>
            <a:lvl1pPr algn="r">
              <a:buNone/>
              <a:defRPr lang="en-US" sz="24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0A5ADA19-BD27-E8BA-6DE5-7C2C3B94AB25}"/>
              </a:ext>
            </a:extLst>
          </p:cNvPr>
          <p:cNvSpPr>
            <a:spLocks noGrp="1"/>
          </p:cNvSpPr>
          <p:nvPr>
            <p:ph type="dt" sz="half" idx="14"/>
          </p:nvPr>
        </p:nvSpPr>
        <p:spPr/>
        <p:txBody>
          <a:bodyPr/>
          <a:lstStyle>
            <a:lvl1pPr>
              <a:defRPr/>
            </a:lvl1pPr>
          </a:lstStyle>
          <a:p>
            <a:pPr>
              <a:defRPr/>
            </a:pPr>
            <a:fld id="{452753E4-ACAF-4C73-B548-111ADA9266D9}" type="datetimeFigureOut">
              <a:rPr lang="en-US" smtClean="0"/>
              <a:pPr>
                <a:defRPr/>
              </a:pPr>
              <a:t>7/30/2025</a:t>
            </a:fld>
            <a:endParaRPr lang="en-GB"/>
          </a:p>
        </p:txBody>
      </p:sp>
      <p:sp>
        <p:nvSpPr>
          <p:cNvPr id="7" name="Footer Placeholder 4">
            <a:extLst>
              <a:ext uri="{FF2B5EF4-FFF2-40B4-BE49-F238E27FC236}">
                <a16:creationId xmlns:a16="http://schemas.microsoft.com/office/drawing/2014/main" id="{1FB05740-A8B1-E8F1-C363-51221A67FAA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3567E542-E3A1-2411-941C-859575427D8B}"/>
              </a:ext>
            </a:extLst>
          </p:cNvPr>
          <p:cNvSpPr>
            <a:spLocks noGrp="1"/>
          </p:cNvSpPr>
          <p:nvPr>
            <p:ph type="sldNum" sz="quarter" idx="16"/>
          </p:nvPr>
        </p:nvSpPr>
        <p:spPr/>
        <p:txBody>
          <a:bodyPr/>
          <a:lstStyle>
            <a:lvl1pPr>
              <a:defRPr/>
            </a:lvl1pPr>
          </a:lstStyle>
          <a:p>
            <a:fld id="{251EFDCE-6FE7-4285-8965-FBB20BC3DCA5}" type="slidenum">
              <a:rPr lang="en-GB" altLang="en-US" smtClean="0"/>
              <a:pPr/>
              <a:t>‹#›</a:t>
            </a:fld>
            <a:endParaRPr lang="en-GB" altLang="en-US"/>
          </a:p>
        </p:txBody>
      </p:sp>
    </p:spTree>
    <p:extLst>
      <p:ext uri="{BB962C8B-B14F-4D97-AF65-F5344CB8AC3E}">
        <p14:creationId xmlns:p14="http://schemas.microsoft.com/office/powerpoint/2010/main" val="22200572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rtlCol="0">
            <a:normAutofit/>
          </a:bodyPr>
          <a:lstStyle>
            <a:lvl1pPr>
              <a:defRPr lang="en-US" b="0" dirty="0"/>
            </a:lvl1pPr>
          </a:lstStyle>
          <a:p>
            <a:pPr lvl="0"/>
            <a:r>
              <a:rPr lang="en-US"/>
              <a:t>Click to edit Master title style</a:t>
            </a:r>
          </a:p>
        </p:txBody>
      </p:sp>
      <p:sp>
        <p:nvSpPr>
          <p:cNvPr id="10" name="Text Placeholder 9"/>
          <p:cNvSpPr>
            <a:spLocks noGrp="1"/>
          </p:cNvSpPr>
          <p:nvPr>
            <p:ph type="body" sz="quarter" idx="13"/>
          </p:nvPr>
        </p:nvSpPr>
        <p:spPr>
          <a:xfrm>
            <a:off x="1113524" y="3505200"/>
            <a:ext cx="7515992" cy="838200"/>
          </a:xfrm>
        </p:spPr>
        <p:txBody>
          <a:bodyPr rtlCol="0" anchor="b">
            <a:normAutofit/>
          </a:bodyPr>
          <a:lstStyle>
            <a:lvl1pPr>
              <a:buNone/>
              <a:defRPr lang="en-US" sz="28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A61CD4-320F-9A4C-93DA-E79A1BF09EA8}"/>
              </a:ext>
            </a:extLst>
          </p:cNvPr>
          <p:cNvSpPr>
            <a:spLocks noGrp="1"/>
          </p:cNvSpPr>
          <p:nvPr>
            <p:ph type="dt" sz="half" idx="14"/>
          </p:nvPr>
        </p:nvSpPr>
        <p:spPr/>
        <p:txBody>
          <a:bodyPr/>
          <a:lstStyle>
            <a:lvl1pPr>
              <a:defRPr/>
            </a:lvl1pPr>
          </a:lstStyle>
          <a:p>
            <a:pPr>
              <a:defRPr/>
            </a:pPr>
            <a:fld id="{452753E4-ACAF-4C73-B548-111ADA9266D9}" type="datetimeFigureOut">
              <a:rPr lang="en-US" smtClean="0"/>
              <a:pPr>
                <a:defRPr/>
              </a:pPr>
              <a:t>7/30/2025</a:t>
            </a:fld>
            <a:endParaRPr lang="en-GB"/>
          </a:p>
        </p:txBody>
      </p:sp>
      <p:sp>
        <p:nvSpPr>
          <p:cNvPr id="5" name="Footer Placeholder 4">
            <a:extLst>
              <a:ext uri="{FF2B5EF4-FFF2-40B4-BE49-F238E27FC236}">
                <a16:creationId xmlns:a16="http://schemas.microsoft.com/office/drawing/2014/main" id="{A4836DE9-957F-B838-EB70-371861FFA9F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23D636F3-C1C5-E53D-CA6B-751BDCF761A7}"/>
              </a:ext>
            </a:extLst>
          </p:cNvPr>
          <p:cNvSpPr>
            <a:spLocks noGrp="1"/>
          </p:cNvSpPr>
          <p:nvPr>
            <p:ph type="sldNum" sz="quarter" idx="16"/>
          </p:nvPr>
        </p:nvSpPr>
        <p:spPr/>
        <p:txBody>
          <a:bodyPr/>
          <a:lstStyle>
            <a:lvl1pPr>
              <a:defRPr/>
            </a:lvl1pPr>
          </a:lstStyle>
          <a:p>
            <a:fld id="{251EFDCE-6FE7-4285-8965-FBB20BC3DCA5}" type="slidenum">
              <a:rPr lang="en-GB" altLang="en-US" smtClean="0"/>
              <a:pPr/>
              <a:t>‹#›</a:t>
            </a:fld>
            <a:endParaRPr lang="en-GB" altLang="en-US"/>
          </a:p>
        </p:txBody>
      </p:sp>
    </p:spTree>
    <p:extLst>
      <p:ext uri="{BB962C8B-B14F-4D97-AF65-F5344CB8AC3E}">
        <p14:creationId xmlns:p14="http://schemas.microsoft.com/office/powerpoint/2010/main" val="1614487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E1B49A-8793-DA40-2E10-8F67E05DF8A4}"/>
              </a:ext>
            </a:extLst>
          </p:cNvPr>
          <p:cNvSpPr>
            <a:spLocks noGrp="1"/>
          </p:cNvSpPr>
          <p:nvPr>
            <p:ph type="dt" sz="half" idx="10"/>
          </p:nvPr>
        </p:nvSpPr>
        <p:spPr/>
        <p:txBody>
          <a:bodyPr/>
          <a:lstStyle>
            <a:lvl1pPr>
              <a:defRPr/>
            </a:lvl1pPr>
          </a:lstStyle>
          <a:p>
            <a:pPr>
              <a:defRPr/>
            </a:pPr>
            <a:fld id="{439963C9-BF9D-431E-B865-A566E6D4A840}" type="datetimeFigureOut">
              <a:rPr lang="en-US" smtClean="0"/>
              <a:pPr>
                <a:defRPr/>
              </a:pPr>
              <a:t>7/30/2025</a:t>
            </a:fld>
            <a:endParaRPr lang="en-GB"/>
          </a:p>
        </p:txBody>
      </p:sp>
      <p:sp>
        <p:nvSpPr>
          <p:cNvPr id="5" name="Footer Placeholder 4">
            <a:extLst>
              <a:ext uri="{FF2B5EF4-FFF2-40B4-BE49-F238E27FC236}">
                <a16:creationId xmlns:a16="http://schemas.microsoft.com/office/drawing/2014/main" id="{FC83C711-A2D3-9A02-50F9-B96B9240756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B27A2BCF-59B4-CAB0-689D-8786F31A7E21}"/>
              </a:ext>
            </a:extLst>
          </p:cNvPr>
          <p:cNvSpPr>
            <a:spLocks noGrp="1"/>
          </p:cNvSpPr>
          <p:nvPr>
            <p:ph type="sldNum" sz="quarter" idx="12"/>
          </p:nvPr>
        </p:nvSpPr>
        <p:spPr/>
        <p:txBody>
          <a:bodyPr/>
          <a:lstStyle>
            <a:lvl1pPr>
              <a:defRPr/>
            </a:lvl1pPr>
          </a:lstStyle>
          <a:p>
            <a:fld id="{51ACEA23-5654-4CE1-9286-3CBA78BDF0F6}" type="slidenum">
              <a:rPr lang="en-GB" altLang="en-US" smtClean="0"/>
              <a:pPr/>
              <a:t>‹#›</a:t>
            </a:fld>
            <a:endParaRPr lang="en-GB" altLang="en-US"/>
          </a:p>
        </p:txBody>
      </p:sp>
    </p:spTree>
    <p:extLst>
      <p:ext uri="{BB962C8B-B14F-4D97-AF65-F5344CB8AC3E}">
        <p14:creationId xmlns:p14="http://schemas.microsoft.com/office/powerpoint/2010/main" val="34012558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0D46FC-1B43-1AF2-6425-FB48FFC73CA3}"/>
              </a:ext>
            </a:extLst>
          </p:cNvPr>
          <p:cNvSpPr>
            <a:spLocks noGrp="1"/>
          </p:cNvSpPr>
          <p:nvPr>
            <p:ph type="dt" sz="half" idx="10"/>
          </p:nvPr>
        </p:nvSpPr>
        <p:spPr/>
        <p:txBody>
          <a:bodyPr/>
          <a:lstStyle>
            <a:lvl1pPr>
              <a:defRPr/>
            </a:lvl1pPr>
          </a:lstStyle>
          <a:p>
            <a:pPr>
              <a:defRPr/>
            </a:pPr>
            <a:fld id="{ADE5CA65-5712-4639-8C27-A9F2718722BF}" type="datetimeFigureOut">
              <a:rPr lang="en-US" smtClean="0"/>
              <a:pPr>
                <a:defRPr/>
              </a:pPr>
              <a:t>7/30/2025</a:t>
            </a:fld>
            <a:endParaRPr lang="en-GB"/>
          </a:p>
        </p:txBody>
      </p:sp>
      <p:sp>
        <p:nvSpPr>
          <p:cNvPr id="5" name="Footer Placeholder 4">
            <a:extLst>
              <a:ext uri="{FF2B5EF4-FFF2-40B4-BE49-F238E27FC236}">
                <a16:creationId xmlns:a16="http://schemas.microsoft.com/office/drawing/2014/main" id="{94C40921-837F-4661-7085-FDEF923500F8}"/>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C359E922-5CCF-A1FB-F247-F7384BB3EF3C}"/>
              </a:ext>
            </a:extLst>
          </p:cNvPr>
          <p:cNvSpPr>
            <a:spLocks noGrp="1"/>
          </p:cNvSpPr>
          <p:nvPr>
            <p:ph type="sldNum" sz="quarter" idx="12"/>
          </p:nvPr>
        </p:nvSpPr>
        <p:spPr/>
        <p:txBody>
          <a:bodyPr/>
          <a:lstStyle>
            <a:lvl1pPr>
              <a:defRPr/>
            </a:lvl1pPr>
          </a:lstStyle>
          <a:p>
            <a:fld id="{15DB7346-3740-4C33-ACB0-DF1DBE659A64}" type="slidenum">
              <a:rPr lang="en-GB" altLang="en-US" smtClean="0"/>
              <a:pPr/>
              <a:t>‹#›</a:t>
            </a:fld>
            <a:endParaRPr lang="en-GB" altLang="en-US"/>
          </a:p>
        </p:txBody>
      </p:sp>
    </p:spTree>
    <p:extLst>
      <p:ext uri="{BB962C8B-B14F-4D97-AF65-F5344CB8AC3E}">
        <p14:creationId xmlns:p14="http://schemas.microsoft.com/office/powerpoint/2010/main" val="3374437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p>
        </p:txBody>
      </p:sp>
      <p:sp>
        <p:nvSpPr>
          <p:cNvPr id="3" name="Content Placeholder 2"/>
          <p:cNvSpPr>
            <a:spLocks noGrp="1"/>
          </p:cNvSpPr>
          <p:nvPr>
            <p:ph idx="1"/>
          </p:nvPr>
        </p:nvSpPr>
        <p:spPr>
          <a:xfrm>
            <a:off x="982133" y="2667000"/>
            <a:ext cx="7704667" cy="33328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CAFA72-2D04-663E-4B66-706182F7943C}"/>
              </a:ext>
            </a:extLst>
          </p:cNvPr>
          <p:cNvSpPr>
            <a:spLocks noGrp="1"/>
          </p:cNvSpPr>
          <p:nvPr>
            <p:ph type="dt" sz="half" idx="10"/>
          </p:nvPr>
        </p:nvSpPr>
        <p:spPr>
          <a:xfrm>
            <a:off x="7343775" y="6108700"/>
            <a:ext cx="857250" cy="365125"/>
          </a:xfrm>
        </p:spPr>
        <p:txBody>
          <a:bodyPr/>
          <a:lstStyle>
            <a:lvl1pPr>
              <a:defRPr/>
            </a:lvl1pPr>
          </a:lstStyle>
          <a:p>
            <a:pPr>
              <a:defRPr/>
            </a:pPr>
            <a:fld id="{8B02E195-8756-4554-BE5D-E5B71EAEF898}" type="datetimeFigureOut">
              <a:rPr lang="en-US" smtClean="0"/>
              <a:pPr>
                <a:defRPr/>
              </a:pPr>
              <a:t>7/30/2025</a:t>
            </a:fld>
            <a:endParaRPr lang="en-GB"/>
          </a:p>
        </p:txBody>
      </p:sp>
      <p:sp>
        <p:nvSpPr>
          <p:cNvPr id="5" name="Footer Placeholder 4">
            <a:extLst>
              <a:ext uri="{FF2B5EF4-FFF2-40B4-BE49-F238E27FC236}">
                <a16:creationId xmlns:a16="http://schemas.microsoft.com/office/drawing/2014/main" id="{45CC3929-0604-FC3C-F26F-CDCFDF9E1990}"/>
              </a:ext>
            </a:extLst>
          </p:cNvPr>
          <p:cNvSpPr>
            <a:spLocks noGrp="1"/>
          </p:cNvSpPr>
          <p:nvPr>
            <p:ph type="ftr" sz="quarter" idx="11"/>
          </p:nvPr>
        </p:nvSpPr>
        <p:spPr>
          <a:xfrm>
            <a:off x="0" y="6108700"/>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7040DE8-4414-589F-EC66-03D84C7D60A4}"/>
              </a:ext>
            </a:extLst>
          </p:cNvPr>
          <p:cNvSpPr>
            <a:spLocks noGrp="1"/>
          </p:cNvSpPr>
          <p:nvPr>
            <p:ph type="sldNum" sz="quarter" idx="12"/>
          </p:nvPr>
        </p:nvSpPr>
        <p:spPr>
          <a:xfrm>
            <a:off x="8258175" y="6108700"/>
            <a:ext cx="428625" cy="365125"/>
          </a:xfrm>
        </p:spPr>
        <p:txBody>
          <a:bodyPr/>
          <a:lstStyle>
            <a:lvl1pPr>
              <a:defRPr/>
            </a:lvl1pPr>
          </a:lstStyle>
          <a:p>
            <a:fld id="{30777EF3-F1ED-47CD-998D-F5ABD3DCA545}" type="slidenum">
              <a:rPr lang="en-GB" altLang="en-US" smtClean="0"/>
              <a:pPr/>
              <a:t>‹#›</a:t>
            </a:fld>
            <a:endParaRPr lang="en-GB" altLang="en-US"/>
          </a:p>
        </p:txBody>
      </p:sp>
    </p:spTree>
    <p:extLst>
      <p:ext uri="{BB962C8B-B14F-4D97-AF65-F5344CB8AC3E}">
        <p14:creationId xmlns:p14="http://schemas.microsoft.com/office/powerpoint/2010/main" val="3628169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91A221-58B3-C2DB-3DBD-8CB49CFD5168}"/>
              </a:ext>
            </a:extLst>
          </p:cNvPr>
          <p:cNvSpPr>
            <a:spLocks noGrp="1"/>
          </p:cNvSpPr>
          <p:nvPr>
            <p:ph type="dt" sz="half" idx="10"/>
          </p:nvPr>
        </p:nvSpPr>
        <p:spPr/>
        <p:txBody>
          <a:bodyPr/>
          <a:lstStyle>
            <a:lvl1pPr>
              <a:defRPr/>
            </a:lvl1pPr>
          </a:lstStyle>
          <a:p>
            <a:pPr>
              <a:defRPr/>
            </a:pPr>
            <a:fld id="{6A42CA1D-F2E8-4909-8D02-BABA56147DBB}" type="datetimeFigureOut">
              <a:rPr lang="en-US" smtClean="0"/>
              <a:pPr>
                <a:defRPr/>
              </a:pPr>
              <a:t>7/30/2025</a:t>
            </a:fld>
            <a:endParaRPr lang="en-GB"/>
          </a:p>
        </p:txBody>
      </p:sp>
      <p:sp>
        <p:nvSpPr>
          <p:cNvPr id="5" name="Footer Placeholder 4">
            <a:extLst>
              <a:ext uri="{FF2B5EF4-FFF2-40B4-BE49-F238E27FC236}">
                <a16:creationId xmlns:a16="http://schemas.microsoft.com/office/drawing/2014/main" id="{B5A9425A-9E5A-94E2-7556-EDD96226E1F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BF58774-F7AA-53A8-6A57-B6B8D6862391}"/>
              </a:ext>
            </a:extLst>
          </p:cNvPr>
          <p:cNvSpPr>
            <a:spLocks noGrp="1"/>
          </p:cNvSpPr>
          <p:nvPr>
            <p:ph type="sldNum" sz="quarter" idx="12"/>
          </p:nvPr>
        </p:nvSpPr>
        <p:spPr/>
        <p:txBody>
          <a:bodyPr/>
          <a:lstStyle>
            <a:lvl1pPr>
              <a:defRPr/>
            </a:lvl1pPr>
          </a:lstStyle>
          <a:p>
            <a:fld id="{383947C0-33B4-4561-BAF9-75085787B93B}" type="slidenum">
              <a:rPr lang="en-GB" altLang="en-US" smtClean="0"/>
              <a:pPr/>
              <a:t>‹#›</a:t>
            </a:fld>
            <a:endParaRPr lang="en-GB" altLang="en-US"/>
          </a:p>
        </p:txBody>
      </p:sp>
    </p:spTree>
    <p:extLst>
      <p:ext uri="{BB962C8B-B14F-4D97-AF65-F5344CB8AC3E}">
        <p14:creationId xmlns:p14="http://schemas.microsoft.com/office/powerpoint/2010/main" val="4117252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7892CC-0209-90C7-70CD-C7915DE5BA6A}"/>
              </a:ext>
            </a:extLst>
          </p:cNvPr>
          <p:cNvSpPr>
            <a:spLocks noGrp="1"/>
          </p:cNvSpPr>
          <p:nvPr>
            <p:ph type="dt" sz="half" idx="10"/>
          </p:nvPr>
        </p:nvSpPr>
        <p:spPr/>
        <p:txBody>
          <a:bodyPr/>
          <a:lstStyle>
            <a:lvl1pPr>
              <a:defRPr/>
            </a:lvl1pPr>
          </a:lstStyle>
          <a:p>
            <a:pPr>
              <a:defRPr/>
            </a:pPr>
            <a:fld id="{2C6DA2E4-EBA7-40B3-806F-10A4A7FBC50E}" type="datetimeFigureOut">
              <a:rPr lang="en-US" smtClean="0"/>
              <a:pPr>
                <a:defRPr/>
              </a:pPr>
              <a:t>7/30/2025</a:t>
            </a:fld>
            <a:endParaRPr lang="en-GB"/>
          </a:p>
        </p:txBody>
      </p:sp>
      <p:sp>
        <p:nvSpPr>
          <p:cNvPr id="6" name="Footer Placeholder 5">
            <a:extLst>
              <a:ext uri="{FF2B5EF4-FFF2-40B4-BE49-F238E27FC236}">
                <a16:creationId xmlns:a16="http://schemas.microsoft.com/office/drawing/2014/main" id="{25D9A45A-6EB3-D4F5-CEC7-C8B168D53A0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E2104475-EE6D-72C6-1220-F60398D9289D}"/>
              </a:ext>
            </a:extLst>
          </p:cNvPr>
          <p:cNvSpPr>
            <a:spLocks noGrp="1"/>
          </p:cNvSpPr>
          <p:nvPr>
            <p:ph type="sldNum" sz="quarter" idx="12"/>
          </p:nvPr>
        </p:nvSpPr>
        <p:spPr/>
        <p:txBody>
          <a:bodyPr/>
          <a:lstStyle>
            <a:lvl1pPr>
              <a:defRPr/>
            </a:lvl1pPr>
          </a:lstStyle>
          <a:p>
            <a:fld id="{7F6AE076-D3EA-405B-A75D-3BB86221E1DF}" type="slidenum">
              <a:rPr lang="en-GB" altLang="en-US" smtClean="0"/>
              <a:pPr/>
              <a:t>‹#›</a:t>
            </a:fld>
            <a:endParaRPr lang="en-GB" altLang="en-US"/>
          </a:p>
        </p:txBody>
      </p:sp>
    </p:spTree>
    <p:extLst>
      <p:ext uri="{BB962C8B-B14F-4D97-AF65-F5344CB8AC3E}">
        <p14:creationId xmlns:p14="http://schemas.microsoft.com/office/powerpoint/2010/main" val="827823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FDB4782-1800-08C8-2C81-9DB4ACB42D2B}"/>
              </a:ext>
            </a:extLst>
          </p:cNvPr>
          <p:cNvSpPr>
            <a:spLocks noGrp="1"/>
          </p:cNvSpPr>
          <p:nvPr>
            <p:ph type="dt" sz="half" idx="10"/>
          </p:nvPr>
        </p:nvSpPr>
        <p:spPr/>
        <p:txBody>
          <a:bodyPr/>
          <a:lstStyle>
            <a:lvl1pPr>
              <a:defRPr/>
            </a:lvl1pPr>
          </a:lstStyle>
          <a:p>
            <a:pPr>
              <a:defRPr/>
            </a:pPr>
            <a:fld id="{F0FA02FD-9E1B-4691-BA89-97D840EEC0E6}" type="datetimeFigureOut">
              <a:rPr lang="en-US" smtClean="0"/>
              <a:pPr>
                <a:defRPr/>
              </a:pPr>
              <a:t>7/30/2025</a:t>
            </a:fld>
            <a:endParaRPr lang="en-GB"/>
          </a:p>
        </p:txBody>
      </p:sp>
      <p:sp>
        <p:nvSpPr>
          <p:cNvPr id="8" name="Footer Placeholder 7">
            <a:extLst>
              <a:ext uri="{FF2B5EF4-FFF2-40B4-BE49-F238E27FC236}">
                <a16:creationId xmlns:a16="http://schemas.microsoft.com/office/drawing/2014/main" id="{F762742C-BB6F-D5C7-BFD2-BC57141E52D6}"/>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9" name="Slide Number Placeholder 8">
            <a:extLst>
              <a:ext uri="{FF2B5EF4-FFF2-40B4-BE49-F238E27FC236}">
                <a16:creationId xmlns:a16="http://schemas.microsoft.com/office/drawing/2014/main" id="{4C5F9019-7F22-DEAA-03E9-B37170847914}"/>
              </a:ext>
            </a:extLst>
          </p:cNvPr>
          <p:cNvSpPr>
            <a:spLocks noGrp="1"/>
          </p:cNvSpPr>
          <p:nvPr>
            <p:ph type="sldNum" sz="quarter" idx="12"/>
          </p:nvPr>
        </p:nvSpPr>
        <p:spPr/>
        <p:txBody>
          <a:bodyPr/>
          <a:lstStyle>
            <a:lvl1pPr>
              <a:defRPr/>
            </a:lvl1pPr>
          </a:lstStyle>
          <a:p>
            <a:fld id="{35538EE1-A7B2-456A-8AB2-F2806F3A7ABD}" type="slidenum">
              <a:rPr lang="en-GB" altLang="en-US" smtClean="0"/>
              <a:pPr/>
              <a:t>‹#›</a:t>
            </a:fld>
            <a:endParaRPr lang="en-GB" altLang="en-US"/>
          </a:p>
        </p:txBody>
      </p:sp>
    </p:spTree>
    <p:extLst>
      <p:ext uri="{BB962C8B-B14F-4D97-AF65-F5344CB8AC3E}">
        <p14:creationId xmlns:p14="http://schemas.microsoft.com/office/powerpoint/2010/main" val="2439333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A49857-B937-B994-4CE8-458ECE8E6C60}"/>
              </a:ext>
            </a:extLst>
          </p:cNvPr>
          <p:cNvSpPr>
            <a:spLocks noGrp="1"/>
          </p:cNvSpPr>
          <p:nvPr>
            <p:ph type="dt" sz="half" idx="10"/>
          </p:nvPr>
        </p:nvSpPr>
        <p:spPr/>
        <p:txBody>
          <a:bodyPr/>
          <a:lstStyle>
            <a:lvl1pPr>
              <a:defRPr/>
            </a:lvl1pPr>
          </a:lstStyle>
          <a:p>
            <a:pPr>
              <a:defRPr/>
            </a:pPr>
            <a:fld id="{5CAF261F-C786-42EC-9CE1-5589CD432C54}" type="datetimeFigureOut">
              <a:rPr lang="en-US" smtClean="0"/>
              <a:pPr>
                <a:defRPr/>
              </a:pPr>
              <a:t>7/30/2025</a:t>
            </a:fld>
            <a:endParaRPr lang="en-GB"/>
          </a:p>
        </p:txBody>
      </p:sp>
      <p:sp>
        <p:nvSpPr>
          <p:cNvPr id="4" name="Footer Placeholder 3">
            <a:extLst>
              <a:ext uri="{FF2B5EF4-FFF2-40B4-BE49-F238E27FC236}">
                <a16:creationId xmlns:a16="http://schemas.microsoft.com/office/drawing/2014/main" id="{857CDD2A-AE92-3FAA-D1A3-B1D09E6CA37F}"/>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5" name="Slide Number Placeholder 4">
            <a:extLst>
              <a:ext uri="{FF2B5EF4-FFF2-40B4-BE49-F238E27FC236}">
                <a16:creationId xmlns:a16="http://schemas.microsoft.com/office/drawing/2014/main" id="{37E4B911-AC0A-3430-FE1D-DDFDC10B38FC}"/>
              </a:ext>
            </a:extLst>
          </p:cNvPr>
          <p:cNvSpPr>
            <a:spLocks noGrp="1"/>
          </p:cNvSpPr>
          <p:nvPr>
            <p:ph type="sldNum" sz="quarter" idx="12"/>
          </p:nvPr>
        </p:nvSpPr>
        <p:spPr/>
        <p:txBody>
          <a:bodyPr/>
          <a:lstStyle>
            <a:lvl1pPr>
              <a:defRPr/>
            </a:lvl1pPr>
          </a:lstStyle>
          <a:p>
            <a:fld id="{392D36E3-6FB6-46B2-89A2-C534A6965A61}" type="slidenum">
              <a:rPr lang="en-GB" altLang="en-US" smtClean="0"/>
              <a:pPr/>
              <a:t>‹#›</a:t>
            </a:fld>
            <a:endParaRPr lang="en-GB" altLang="en-US"/>
          </a:p>
        </p:txBody>
      </p:sp>
    </p:spTree>
    <p:extLst>
      <p:ext uri="{BB962C8B-B14F-4D97-AF65-F5344CB8AC3E}">
        <p14:creationId xmlns:p14="http://schemas.microsoft.com/office/powerpoint/2010/main" val="404101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32E917-E16C-A52F-A3FF-1F864DF0D0DD}"/>
              </a:ext>
            </a:extLst>
          </p:cNvPr>
          <p:cNvSpPr>
            <a:spLocks noGrp="1"/>
          </p:cNvSpPr>
          <p:nvPr>
            <p:ph type="dt" sz="half" idx="10"/>
          </p:nvPr>
        </p:nvSpPr>
        <p:spPr/>
        <p:txBody>
          <a:bodyPr/>
          <a:lstStyle>
            <a:lvl1pPr>
              <a:defRPr/>
            </a:lvl1pPr>
          </a:lstStyle>
          <a:p>
            <a:pPr>
              <a:defRPr/>
            </a:pPr>
            <a:fld id="{48A6EB99-6C32-4598-9D01-FE468A376607}" type="datetimeFigureOut">
              <a:rPr lang="en-US" smtClean="0"/>
              <a:pPr>
                <a:defRPr/>
              </a:pPr>
              <a:t>7/30/2025</a:t>
            </a:fld>
            <a:endParaRPr lang="en-GB"/>
          </a:p>
        </p:txBody>
      </p:sp>
      <p:sp>
        <p:nvSpPr>
          <p:cNvPr id="3" name="Footer Placeholder 2">
            <a:extLst>
              <a:ext uri="{FF2B5EF4-FFF2-40B4-BE49-F238E27FC236}">
                <a16:creationId xmlns:a16="http://schemas.microsoft.com/office/drawing/2014/main" id="{9033C488-44AB-CEC3-97AC-270784CCBCC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4" name="Slide Number Placeholder 3">
            <a:extLst>
              <a:ext uri="{FF2B5EF4-FFF2-40B4-BE49-F238E27FC236}">
                <a16:creationId xmlns:a16="http://schemas.microsoft.com/office/drawing/2014/main" id="{0E3F7509-4EA9-8CF9-F04A-F04394D9DF4F}"/>
              </a:ext>
            </a:extLst>
          </p:cNvPr>
          <p:cNvSpPr>
            <a:spLocks noGrp="1"/>
          </p:cNvSpPr>
          <p:nvPr>
            <p:ph type="sldNum" sz="quarter" idx="12"/>
          </p:nvPr>
        </p:nvSpPr>
        <p:spPr/>
        <p:txBody>
          <a:bodyPr/>
          <a:lstStyle>
            <a:lvl1pPr>
              <a:defRPr/>
            </a:lvl1pPr>
          </a:lstStyle>
          <a:p>
            <a:fld id="{E9949F94-9ADB-46E1-B860-5E0D28A3ECC4}" type="slidenum">
              <a:rPr lang="en-GB" altLang="en-US" smtClean="0"/>
              <a:pPr/>
              <a:t>‹#›</a:t>
            </a:fld>
            <a:endParaRPr lang="en-GB" altLang="en-US"/>
          </a:p>
        </p:txBody>
      </p:sp>
    </p:spTree>
    <p:extLst>
      <p:ext uri="{BB962C8B-B14F-4D97-AF65-F5344CB8AC3E}">
        <p14:creationId xmlns:p14="http://schemas.microsoft.com/office/powerpoint/2010/main" val="1619399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a:off x="3947553" y="685800"/>
            <a:ext cx="4681962" cy="5105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A05E458-A291-D0F8-E732-AE029BD2FC9B}"/>
              </a:ext>
            </a:extLst>
          </p:cNvPr>
          <p:cNvSpPr>
            <a:spLocks noGrp="1"/>
          </p:cNvSpPr>
          <p:nvPr>
            <p:ph type="dt" sz="half" idx="10"/>
          </p:nvPr>
        </p:nvSpPr>
        <p:spPr/>
        <p:txBody>
          <a:bodyPr/>
          <a:lstStyle>
            <a:lvl1pPr>
              <a:defRPr/>
            </a:lvl1pPr>
          </a:lstStyle>
          <a:p>
            <a:pPr>
              <a:defRPr/>
            </a:pPr>
            <a:fld id="{068E077F-FA2A-48B9-A0A3-DA0C6171325B}" type="datetimeFigureOut">
              <a:rPr lang="en-US" smtClean="0"/>
              <a:pPr>
                <a:defRPr/>
              </a:pPr>
              <a:t>7/30/2025</a:t>
            </a:fld>
            <a:endParaRPr lang="en-GB"/>
          </a:p>
        </p:txBody>
      </p:sp>
      <p:sp>
        <p:nvSpPr>
          <p:cNvPr id="6" name="Footer Placeholder 5">
            <a:extLst>
              <a:ext uri="{FF2B5EF4-FFF2-40B4-BE49-F238E27FC236}">
                <a16:creationId xmlns:a16="http://schemas.microsoft.com/office/drawing/2014/main" id="{51C9CAC8-3E28-C2B7-374B-5B8BAF06EB23}"/>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F63EB4C2-B463-A2F0-3C64-7BB7DD6CD213}"/>
              </a:ext>
            </a:extLst>
          </p:cNvPr>
          <p:cNvSpPr>
            <a:spLocks noGrp="1"/>
          </p:cNvSpPr>
          <p:nvPr>
            <p:ph type="sldNum" sz="quarter" idx="12"/>
          </p:nvPr>
        </p:nvSpPr>
        <p:spPr/>
        <p:txBody>
          <a:bodyPr/>
          <a:lstStyle>
            <a:lvl1pPr>
              <a:defRPr/>
            </a:lvl1pPr>
          </a:lstStyle>
          <a:p>
            <a:fld id="{6D9D1A1D-2496-4DB5-9B71-BBE5A5CA5422}" type="slidenum">
              <a:rPr lang="en-GB" altLang="en-US" smtClean="0"/>
              <a:pPr/>
              <a:t>‹#›</a:t>
            </a:fld>
            <a:endParaRPr lang="en-GB" altLang="en-US"/>
          </a:p>
        </p:txBody>
      </p:sp>
    </p:spTree>
    <p:extLst>
      <p:ext uri="{BB962C8B-B14F-4D97-AF65-F5344CB8AC3E}">
        <p14:creationId xmlns:p14="http://schemas.microsoft.com/office/powerpoint/2010/main" val="609709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4">
            <a:extLst>
              <a:ext uri="{FF2B5EF4-FFF2-40B4-BE49-F238E27FC236}">
                <a16:creationId xmlns:a16="http://schemas.microsoft.com/office/drawing/2014/main" id="{6BD113B1-170D-8A80-566B-00F9F34FD975}"/>
              </a:ext>
            </a:extLst>
          </p:cNvPr>
          <p:cNvSpPr>
            <a:spLocks noGrp="1"/>
          </p:cNvSpPr>
          <p:nvPr>
            <p:ph type="dt" sz="half" idx="10"/>
          </p:nvPr>
        </p:nvSpPr>
        <p:spPr/>
        <p:txBody>
          <a:bodyPr/>
          <a:lstStyle>
            <a:lvl1pPr>
              <a:defRPr/>
            </a:lvl1pPr>
          </a:lstStyle>
          <a:p>
            <a:pPr>
              <a:defRPr/>
            </a:pPr>
            <a:fld id="{DC1F8B6C-3A4C-4FC7-854F-70CAE77B7088}" type="datetimeFigureOut">
              <a:rPr lang="en-US" smtClean="0"/>
              <a:pPr>
                <a:defRPr/>
              </a:pPr>
              <a:t>7/30/2025</a:t>
            </a:fld>
            <a:endParaRPr lang="en-GB"/>
          </a:p>
        </p:txBody>
      </p:sp>
      <p:sp>
        <p:nvSpPr>
          <p:cNvPr id="5" name="Footer Placeholder 5">
            <a:extLst>
              <a:ext uri="{FF2B5EF4-FFF2-40B4-BE49-F238E27FC236}">
                <a16:creationId xmlns:a16="http://schemas.microsoft.com/office/drawing/2014/main" id="{B5C426D4-DDF3-86E0-21AE-47FC47367B4B}"/>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6">
            <a:extLst>
              <a:ext uri="{FF2B5EF4-FFF2-40B4-BE49-F238E27FC236}">
                <a16:creationId xmlns:a16="http://schemas.microsoft.com/office/drawing/2014/main" id="{BB8C4176-3B8A-D4C2-0ADC-83BEE524947F}"/>
              </a:ext>
            </a:extLst>
          </p:cNvPr>
          <p:cNvSpPr>
            <a:spLocks noGrp="1"/>
          </p:cNvSpPr>
          <p:nvPr>
            <p:ph type="sldNum" sz="quarter" idx="12"/>
          </p:nvPr>
        </p:nvSpPr>
        <p:spPr/>
        <p:txBody>
          <a:bodyPr/>
          <a:lstStyle>
            <a:lvl1pPr>
              <a:defRPr/>
            </a:lvl1pPr>
          </a:lstStyle>
          <a:p>
            <a:fld id="{35DA44FA-A871-4471-9BA8-C9DBDE0B6A49}" type="slidenum">
              <a:rPr lang="en-GB" altLang="en-US" smtClean="0"/>
              <a:pPr/>
              <a:t>‹#›</a:t>
            </a:fld>
            <a:endParaRPr lang="en-GB" altLang="en-US"/>
          </a:p>
        </p:txBody>
      </p:sp>
    </p:spTree>
    <p:extLst>
      <p:ext uri="{BB962C8B-B14F-4D97-AF65-F5344CB8AC3E}">
        <p14:creationId xmlns:p14="http://schemas.microsoft.com/office/powerpoint/2010/main" val="1549285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grpSp>
        <p:nvGrpSpPr>
          <p:cNvPr id="1026" name="Group 13">
            <a:extLst>
              <a:ext uri="{FF2B5EF4-FFF2-40B4-BE49-F238E27FC236}">
                <a16:creationId xmlns:a16="http://schemas.microsoft.com/office/drawing/2014/main" id="{CD83E00B-5E0D-B6B3-2126-0FBE6D0D4F5F}"/>
              </a:ext>
            </a:extLst>
          </p:cNvPr>
          <p:cNvGrpSpPr>
            <a:grpSpLocks/>
          </p:cNvGrpSpPr>
          <p:nvPr/>
        </p:nvGrpSpPr>
        <p:grpSpPr bwMode="auto">
          <a:xfrm>
            <a:off x="0" y="0"/>
            <a:ext cx="2132013" cy="6858000"/>
            <a:chOff x="0" y="0"/>
            <a:chExt cx="2132013" cy="6858001"/>
          </a:xfrm>
        </p:grpSpPr>
        <p:sp>
          <p:nvSpPr>
            <p:cNvPr id="1032" name="Freeform 6">
              <a:extLst>
                <a:ext uri="{FF2B5EF4-FFF2-40B4-BE49-F238E27FC236}">
                  <a16:creationId xmlns:a16="http://schemas.microsoft.com/office/drawing/2014/main" id="{3D07530E-E125-97B1-D4FA-48B9927E9765}"/>
                </a:ext>
              </a:extLst>
            </p:cNvPr>
            <p:cNvSpPr>
              <a:spLocks/>
            </p:cNvSpPr>
            <p:nvPr/>
          </p:nvSpPr>
          <p:spPr bwMode="auto">
            <a:xfrm>
              <a:off x="0" y="0"/>
              <a:ext cx="1073150" cy="5291138"/>
            </a:xfrm>
            <a:custGeom>
              <a:avLst/>
              <a:gdLst>
                <a:gd name="T0" fmla="*/ 0 w 676"/>
                <a:gd name="T1" fmla="*/ 3132 h 3333"/>
                <a:gd name="T2" fmla="*/ 0 w 676"/>
                <a:gd name="T3" fmla="*/ 3312 h 3333"/>
                <a:gd name="T4" fmla="*/ 126 w 676"/>
                <a:gd name="T5" fmla="*/ 3333 h 3333"/>
                <a:gd name="T6" fmla="*/ 676 w 676"/>
                <a:gd name="T7" fmla="*/ 0 h 3333"/>
                <a:gd name="T8" fmla="*/ 514 w 676"/>
                <a:gd name="T9" fmla="*/ 0 h 3333"/>
                <a:gd name="T10" fmla="*/ 0 w 676"/>
                <a:gd name="T11" fmla="*/ 3132 h 3333"/>
              </a:gdLst>
              <a:ahLst/>
              <a:cxnLst>
                <a:cxn ang="0">
                  <a:pos x="T0" y="T1"/>
                </a:cxn>
                <a:cxn ang="0">
                  <a:pos x="T2" y="T3"/>
                </a:cxn>
                <a:cxn ang="0">
                  <a:pos x="T4" y="T5"/>
                </a:cxn>
                <a:cxn ang="0">
                  <a:pos x="T6" y="T7"/>
                </a:cxn>
                <a:cxn ang="0">
                  <a:pos x="T8" y="T9"/>
                </a:cxn>
                <a:cxn ang="0">
                  <a:pos x="T10" y="T11"/>
                </a:cxn>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6" name="Freeform 7">
              <a:extLst>
                <a:ext uri="{FF2B5EF4-FFF2-40B4-BE49-F238E27FC236}">
                  <a16:creationId xmlns:a16="http://schemas.microsoft.com/office/drawing/2014/main" id="{E0E96F27-01E7-0907-CC25-9DDECFCE9AD5}"/>
                </a:ext>
              </a:extLst>
            </p:cNvPr>
            <p:cNvSpPr/>
            <p:nvPr/>
          </p:nvSpPr>
          <p:spPr bwMode="auto">
            <a:xfrm>
              <a:off x="0" y="0"/>
              <a:ext cx="758825" cy="4624389"/>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a:extLst>
                <a:ext uri="{FF2B5EF4-FFF2-40B4-BE49-F238E27FC236}">
                  <a16:creationId xmlns:a16="http://schemas.microsoft.com/office/drawing/2014/main" id="{78D2D360-AAB4-171C-5848-E38068A1B679}"/>
                </a:ext>
              </a:extLst>
            </p:cNvPr>
            <p:cNvSpPr/>
            <p:nvPr/>
          </p:nvSpPr>
          <p:spPr bwMode="auto">
            <a:xfrm>
              <a:off x="0" y="5662614"/>
              <a:ext cx="906463" cy="1195387"/>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a:extLst>
                <a:ext uri="{FF2B5EF4-FFF2-40B4-BE49-F238E27FC236}">
                  <a16:creationId xmlns:a16="http://schemas.microsoft.com/office/drawing/2014/main" id="{3840D970-4471-BB62-1044-16CB751836E8}"/>
                </a:ext>
              </a:extLst>
            </p:cNvPr>
            <p:cNvSpPr/>
            <p:nvPr/>
          </p:nvSpPr>
          <p:spPr bwMode="auto">
            <a:xfrm>
              <a:off x="0" y="5295901"/>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2888CF25-6D57-4CC3-0714-C9F71489C9E4}"/>
                </a:ext>
              </a:extLst>
            </p:cNvPr>
            <p:cNvSpPr/>
            <p:nvPr/>
          </p:nvSpPr>
          <p:spPr bwMode="auto">
            <a:xfrm>
              <a:off x="0" y="5257801"/>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D3F24966-5620-47E6-0704-4A44EDF3FC3B}"/>
                </a:ext>
              </a:extLst>
            </p:cNvPr>
            <p:cNvSpPr/>
            <p:nvPr/>
          </p:nvSpPr>
          <p:spPr bwMode="auto">
            <a:xfrm>
              <a:off x="0" y="5357814"/>
              <a:ext cx="1377950" cy="1500187"/>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1027" name="Title Placeholder 1">
            <a:extLst>
              <a:ext uri="{FF2B5EF4-FFF2-40B4-BE49-F238E27FC236}">
                <a16:creationId xmlns:a16="http://schemas.microsoft.com/office/drawing/2014/main" id="{6AA26D92-D7F7-EF6F-07E1-FAF34982DAF3}"/>
              </a:ext>
            </a:extLst>
          </p:cNvPr>
          <p:cNvSpPr>
            <a:spLocks noGrp="1" noChangeArrowheads="1"/>
          </p:cNvSpPr>
          <p:nvPr>
            <p:ph type="title"/>
          </p:nvPr>
        </p:nvSpPr>
        <p:spPr bwMode="auto">
          <a:xfrm>
            <a:off x="982663" y="457200"/>
            <a:ext cx="7704137"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85CD53CB-0D31-D6E7-84F6-057134A92056}"/>
              </a:ext>
            </a:extLst>
          </p:cNvPr>
          <p:cNvSpPr>
            <a:spLocks noGrp="1" noChangeArrowheads="1"/>
          </p:cNvSpPr>
          <p:nvPr>
            <p:ph type="body" idx="1"/>
          </p:nvPr>
        </p:nvSpPr>
        <p:spPr bwMode="auto">
          <a:xfrm>
            <a:off x="982663" y="2667000"/>
            <a:ext cx="770413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93F64BB-3F6F-4327-A247-D563E82F110C}"/>
              </a:ext>
            </a:extLst>
          </p:cNvPr>
          <p:cNvSpPr>
            <a:spLocks noGrp="1"/>
          </p:cNvSpPr>
          <p:nvPr>
            <p:ph type="dt" sz="half" idx="2"/>
          </p:nvPr>
        </p:nvSpPr>
        <p:spPr>
          <a:xfrm>
            <a:off x="7358063" y="6116638"/>
            <a:ext cx="858837"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a:solidFill>
                  <a:schemeClr val="tx1"/>
                </a:solidFill>
                <a:effectLst/>
                <a:latin typeface="+mn-lt"/>
              </a:defRPr>
            </a:lvl1pPr>
          </a:lstStyle>
          <a:p>
            <a:pPr>
              <a:defRPr/>
            </a:pPr>
            <a:fld id="{452753E4-ACAF-4C73-B548-111ADA9266D9}" type="datetimeFigureOut">
              <a:rPr lang="en-US" smtClean="0"/>
              <a:pPr>
                <a:defRPr/>
              </a:pPr>
              <a:t>7/30/2025</a:t>
            </a:fld>
            <a:endParaRPr lang="en-GB"/>
          </a:p>
        </p:txBody>
      </p:sp>
      <p:sp>
        <p:nvSpPr>
          <p:cNvPr id="5" name="Footer Placeholder 4">
            <a:extLst>
              <a:ext uri="{FF2B5EF4-FFF2-40B4-BE49-F238E27FC236}">
                <a16:creationId xmlns:a16="http://schemas.microsoft.com/office/drawing/2014/main" id="{5A1648A5-2DCA-0217-857A-2147E2314B6C}"/>
              </a:ext>
            </a:extLst>
          </p:cNvPr>
          <p:cNvSpPr>
            <a:spLocks noGrp="1"/>
          </p:cNvSpPr>
          <p:nvPr>
            <p:ph type="ftr" sz="quarter" idx="3"/>
          </p:nvPr>
        </p:nvSpPr>
        <p:spPr>
          <a:xfrm>
            <a:off x="1987550" y="6116638"/>
            <a:ext cx="5313363" cy="365125"/>
          </a:xfrm>
          <a:prstGeom prst="rect">
            <a:avLst/>
          </a:prstGeom>
        </p:spPr>
        <p:txBody>
          <a:bodyPr vert="horz" lIns="91440" tIns="45720" rIns="91440" bIns="45720" rtlCol="0" anchor="ctr"/>
          <a:lstStyle>
            <a:lvl1pPr algn="l" eaLnBrk="1" fontAlgn="auto" hangingPunct="1">
              <a:spcBef>
                <a:spcPts val="0"/>
              </a:spcBef>
              <a:spcAft>
                <a:spcPts val="0"/>
              </a:spcAft>
              <a:defRPr sz="1000" b="0" i="0">
                <a:solidFill>
                  <a:schemeClr val="tx1"/>
                </a:solidFill>
                <a:effectLst/>
                <a:latin typeface="+mn-lt"/>
              </a:defRPr>
            </a:lvl1pPr>
          </a:lstStyle>
          <a:p>
            <a:pPr>
              <a:defRPr/>
            </a:pPr>
            <a:endParaRPr lang="en-GB"/>
          </a:p>
        </p:txBody>
      </p:sp>
      <p:sp>
        <p:nvSpPr>
          <p:cNvPr id="6" name="Slide Number Placeholder 5">
            <a:extLst>
              <a:ext uri="{FF2B5EF4-FFF2-40B4-BE49-F238E27FC236}">
                <a16:creationId xmlns:a16="http://schemas.microsoft.com/office/drawing/2014/main" id="{28E762D8-1296-4CD5-ACA8-45C976E4595D}"/>
              </a:ext>
            </a:extLst>
          </p:cNvPr>
          <p:cNvSpPr>
            <a:spLocks noGrp="1"/>
          </p:cNvSpPr>
          <p:nvPr>
            <p:ph type="sldNum" sz="quarter" idx="4"/>
          </p:nvPr>
        </p:nvSpPr>
        <p:spPr>
          <a:xfrm>
            <a:off x="8274050" y="6116638"/>
            <a:ext cx="412750"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smtClean="0">
                <a:solidFill>
                  <a:schemeClr val="tx1"/>
                </a:solidFill>
                <a:effectLst/>
                <a:latin typeface="+mn-lt"/>
              </a:defRPr>
            </a:lvl1pPr>
          </a:lstStyle>
          <a:p>
            <a:fld id="{251EFDCE-6FE7-4285-8965-FBB20BC3DCA5}" type="slidenum">
              <a:rPr lang="en-GB" altLang="en-US" smtClean="0"/>
              <a:pPr/>
              <a:t>‹#›</a:t>
            </a:fld>
            <a:endParaRPr lang="en-GB" altLang="en-US"/>
          </a:p>
        </p:txBody>
      </p:sp>
    </p:spTree>
    <p:extLst>
      <p:ext uri="{BB962C8B-B14F-4D97-AF65-F5344CB8AC3E}">
        <p14:creationId xmlns:p14="http://schemas.microsoft.com/office/powerpoint/2010/main" val="1832304018"/>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Lst>
  <p:txStyles>
    <p:titleStyle>
      <a:lvl1pPr algn="ctr" defTabSz="457200" rtl="0" eaLnBrk="1" fontAlgn="base" hangingPunct="1">
        <a:spcBef>
          <a:spcPct val="0"/>
        </a:spcBef>
        <a:spcAft>
          <a:spcPct val="0"/>
        </a:spcAft>
        <a:defRPr sz="4000" kern="1200">
          <a:ln w="3175" cmpd="sng">
            <a:noFill/>
          </a:ln>
          <a:solidFill>
            <a:schemeClr val="tx1"/>
          </a:solidFill>
          <a:latin typeface="+mj-lt"/>
          <a:ea typeface="+mj-ea"/>
          <a:cs typeface="+mj-cs"/>
        </a:defRPr>
      </a:lvl1pPr>
      <a:lvl2pPr algn="ctr" defTabSz="457200" rtl="0" eaLnBrk="1" fontAlgn="base" hangingPunct="1">
        <a:spcBef>
          <a:spcPct val="0"/>
        </a:spcBef>
        <a:spcAft>
          <a:spcPct val="0"/>
        </a:spcAft>
        <a:defRPr sz="4000">
          <a:solidFill>
            <a:schemeClr val="tx1"/>
          </a:solidFill>
          <a:latin typeface="Corbel" panose="020B0503020204020204" pitchFamily="34" charset="0"/>
        </a:defRPr>
      </a:lvl2pPr>
      <a:lvl3pPr algn="ctr" defTabSz="457200" rtl="0" eaLnBrk="1" fontAlgn="base" hangingPunct="1">
        <a:spcBef>
          <a:spcPct val="0"/>
        </a:spcBef>
        <a:spcAft>
          <a:spcPct val="0"/>
        </a:spcAft>
        <a:defRPr sz="4000">
          <a:solidFill>
            <a:schemeClr val="tx1"/>
          </a:solidFill>
          <a:latin typeface="Corbel" panose="020B0503020204020204" pitchFamily="34" charset="0"/>
        </a:defRPr>
      </a:lvl3pPr>
      <a:lvl4pPr algn="ctr" defTabSz="457200" rtl="0" eaLnBrk="1" fontAlgn="base" hangingPunct="1">
        <a:spcBef>
          <a:spcPct val="0"/>
        </a:spcBef>
        <a:spcAft>
          <a:spcPct val="0"/>
        </a:spcAft>
        <a:defRPr sz="4000">
          <a:solidFill>
            <a:schemeClr val="tx1"/>
          </a:solidFill>
          <a:latin typeface="Corbel" panose="020B0503020204020204" pitchFamily="34" charset="0"/>
        </a:defRPr>
      </a:lvl4pPr>
      <a:lvl5pPr algn="ctr" defTabSz="457200" rtl="0" eaLnBrk="1" fontAlgn="base" hangingPunct="1">
        <a:spcBef>
          <a:spcPct val="0"/>
        </a:spcBef>
        <a:spcAft>
          <a:spcPct val="0"/>
        </a:spcAft>
        <a:defRPr sz="4000">
          <a:solidFill>
            <a:schemeClr val="tx1"/>
          </a:solidFill>
          <a:latin typeface="Corbel" panose="020B0503020204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400"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000" kern="1200">
          <a:solidFill>
            <a:schemeClr val="tx1"/>
          </a:solidFill>
          <a:latin typeface="+mn-lt"/>
          <a:ea typeface="+mn-ea"/>
          <a:cs typeface="+mn-cs"/>
        </a:defRPr>
      </a:lvl2pPr>
      <a:lvl3pPr marL="12001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kern="1200">
          <a:solidFill>
            <a:schemeClr val="tx1"/>
          </a:solidFill>
          <a:latin typeface="+mn-lt"/>
          <a:ea typeface="+mn-ea"/>
          <a:cs typeface="+mn-cs"/>
        </a:defRPr>
      </a:lvl3pPr>
      <a:lvl4pPr marL="15430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600" kern="1200">
          <a:solidFill>
            <a:schemeClr val="tx1"/>
          </a:solidFill>
          <a:latin typeface="+mn-lt"/>
          <a:ea typeface="+mn-ea"/>
          <a:cs typeface="+mn-cs"/>
        </a:defRPr>
      </a:lvl4pPr>
      <a:lvl5pPr marL="20002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F766560F-2F0E-C843-D9CF-95C59113F46D}"/>
              </a:ext>
            </a:extLst>
          </p:cNvPr>
          <p:cNvSpPr>
            <a:spLocks noGrp="1" noChangeArrowheads="1"/>
          </p:cNvSpPr>
          <p:nvPr>
            <p:ph type="title"/>
          </p:nvPr>
        </p:nvSpPr>
        <p:spPr>
          <a:xfrm>
            <a:off x="1426741" y="685801"/>
            <a:ext cx="6974115" cy="2743199"/>
          </a:xfrm>
        </p:spPr>
        <p:txBody>
          <a:bodyPr wrap="square" rtlCol="0" anchor="ctr">
            <a:normAutofit/>
          </a:bodyPr>
          <a:lstStyle/>
          <a:p>
            <a:pPr eaLnBrk="1" fontAlgn="auto" hangingPunct="1">
              <a:spcAft>
                <a:spcPts val="0"/>
              </a:spcAft>
              <a:defRPr/>
            </a:pPr>
            <a:r>
              <a:rPr lang="en-GB"/>
              <a:t>Topic 5 D- Food and Cooking </a:t>
            </a:r>
          </a:p>
        </p:txBody>
      </p:sp>
      <p:sp>
        <p:nvSpPr>
          <p:cNvPr id="2051" name="Rectangle 3">
            <a:extLst>
              <a:ext uri="{FF2B5EF4-FFF2-40B4-BE49-F238E27FC236}">
                <a16:creationId xmlns:a16="http://schemas.microsoft.com/office/drawing/2014/main" id="{4BE6E0BB-A9F6-7F31-A6CA-B006E4C191AD}"/>
              </a:ext>
            </a:extLst>
          </p:cNvPr>
          <p:cNvSpPr>
            <a:spLocks noGrp="1" noChangeArrowheads="1"/>
          </p:cNvSpPr>
          <p:nvPr>
            <p:ph type="body" sz="quarter" idx="13"/>
          </p:nvPr>
        </p:nvSpPr>
        <p:spPr>
          <a:xfrm>
            <a:off x="1113525" y="3886200"/>
            <a:ext cx="7515990" cy="889000"/>
          </a:xfrm>
        </p:spPr>
        <p:txBody>
          <a:bodyPr wrap="square" rtlCol="0" anchor="b">
            <a:normAutofit/>
          </a:bodyPr>
          <a:lstStyle/>
          <a:p>
            <a:pPr marL="0" indent="0" eaLnBrk="1" fontAlgn="auto" hangingPunct="1">
              <a:spcAft>
                <a:spcPts val="0"/>
              </a:spcAft>
              <a:buFontTx/>
              <a:buNone/>
              <a:defRPr/>
            </a:pPr>
            <a:r>
              <a:rPr lang="en-GB" b="1">
                <a:effectLst>
                  <a:outerShdw blurRad="38100" dist="38100" dir="2700000" algn="tl">
                    <a:srgbClr val="000000"/>
                  </a:outerShdw>
                </a:effectLst>
              </a:rPr>
              <a:t>Using a Stove</a:t>
            </a:r>
          </a:p>
        </p:txBody>
      </p:sp>
      <p:sp>
        <p:nvSpPr>
          <p:cNvPr id="2056" name="Text Placeholder 3">
            <a:extLst>
              <a:ext uri="{FF2B5EF4-FFF2-40B4-BE49-F238E27FC236}">
                <a16:creationId xmlns:a16="http://schemas.microsoft.com/office/drawing/2014/main" id="{2415BB75-7675-A038-44ED-D72F8A5402A5}"/>
              </a:ext>
            </a:extLst>
          </p:cNvPr>
          <p:cNvSpPr>
            <a:spLocks noGrp="1"/>
          </p:cNvSpPr>
          <p:nvPr>
            <p:ph type="body" idx="1"/>
          </p:nvPr>
        </p:nvSpPr>
        <p:spPr>
          <a:xfrm>
            <a:off x="1113524" y="4775200"/>
            <a:ext cx="7515990" cy="1016000"/>
          </a:xfrm>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869F42E3-C53F-31B0-DDA8-7B78D7F3CDDF}"/>
              </a:ext>
            </a:extLst>
          </p:cNvPr>
          <p:cNvSpPr>
            <a:spLocks noGrp="1" noChangeArrowheads="1"/>
          </p:cNvSpPr>
          <p:nvPr>
            <p:ph type="title"/>
          </p:nvPr>
        </p:nvSpPr>
        <p:spPr/>
        <p:txBody>
          <a:bodyPr/>
          <a:lstStyle/>
          <a:p>
            <a:pPr eaLnBrk="1" hangingPunct="1"/>
            <a:r>
              <a:rPr lang="en-GB" altLang="en-US" sz="5400">
                <a:latin typeface="Arial Unicode MS" panose="020B0604020202020204" pitchFamily="34" charset="-128"/>
                <a:ea typeface="Arial Unicode MS" panose="020B0604020202020204" pitchFamily="34" charset="-128"/>
                <a:cs typeface="Arial Unicode MS" panose="020B0604020202020204" pitchFamily="34" charset="-128"/>
              </a:rPr>
              <a:t>Activity</a:t>
            </a:r>
          </a:p>
        </p:txBody>
      </p:sp>
      <p:sp>
        <p:nvSpPr>
          <p:cNvPr id="11267" name="Rectangle 3">
            <a:extLst>
              <a:ext uri="{FF2B5EF4-FFF2-40B4-BE49-F238E27FC236}">
                <a16:creationId xmlns:a16="http://schemas.microsoft.com/office/drawing/2014/main" id="{44D6F1EE-341F-7A1D-D38D-FEE490982ECB}"/>
              </a:ext>
            </a:extLst>
          </p:cNvPr>
          <p:cNvSpPr>
            <a:spLocks noGrp="1" noChangeArrowheads="1"/>
          </p:cNvSpPr>
          <p:nvPr>
            <p:ph idx="1"/>
          </p:nvPr>
        </p:nvSpPr>
        <p:spPr>
          <a:xfrm>
            <a:off x="468313" y="2319338"/>
            <a:ext cx="8229600" cy="4525962"/>
          </a:xfrm>
        </p:spPr>
        <p:txBody>
          <a:bodyPr/>
          <a:lstStyle/>
          <a:p>
            <a:pPr eaLnBrk="1" hangingPunct="1"/>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Watch a Demonstration on your stove</a:t>
            </a:r>
          </a:p>
          <a:p>
            <a:pPr eaLnBrk="1" hangingPunct="1"/>
            <a:endParaRPr lang="en-GB" altLang="en-US">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Now try and make a hot drink yourself</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FD65BCA7-3842-627F-E260-84B5A276C744}"/>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a:t>Activity</a:t>
            </a:r>
          </a:p>
        </p:txBody>
      </p:sp>
      <p:sp>
        <p:nvSpPr>
          <p:cNvPr id="12291" name="Rectangle 3">
            <a:extLst>
              <a:ext uri="{FF2B5EF4-FFF2-40B4-BE49-F238E27FC236}">
                <a16:creationId xmlns:a16="http://schemas.microsoft.com/office/drawing/2014/main" id="{D64432E3-E8B3-3C5F-FE3A-8BAB9F312397}"/>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r>
              <a:rPr lang="en-GB" altLang="en-US"/>
              <a:t>In groups try cooking on your stove. </a:t>
            </a:r>
          </a:p>
          <a:p>
            <a:pPr eaLnBrk="1" hangingPunct="1"/>
            <a:endParaRPr lang="en-GB" altLang="en-US"/>
          </a:p>
          <a:p>
            <a:pPr eaLnBrk="1" hangingPunct="1"/>
            <a:r>
              <a:rPr lang="en-GB" altLang="en-US"/>
              <a:t>Now you could make a video guide for another group utilising best practise!</a:t>
            </a:r>
          </a:p>
          <a:p>
            <a:pPr eaLnBrk="1" hangingPunct="1"/>
            <a:endParaRPr lang="en-GB" altLang="en-US"/>
          </a:p>
          <a:p>
            <a:pPr eaLnBrk="1" hangingPunct="1"/>
            <a:r>
              <a:rPr lang="en-GB" altLang="en-US"/>
              <a:t>What key things should you mention?</a:t>
            </a:r>
          </a:p>
        </p:txBody>
      </p:sp>
      <p:sp>
        <p:nvSpPr>
          <p:cNvPr id="12296" name="Content Placeholder 3">
            <a:extLst>
              <a:ext uri="{FF2B5EF4-FFF2-40B4-BE49-F238E27FC236}">
                <a16:creationId xmlns:a16="http://schemas.microsoft.com/office/drawing/2014/main" id="{C85DA5CE-CF8B-4C2C-32DD-AE29A5A8DEF2}"/>
              </a:ext>
            </a:extLst>
          </p:cNvPr>
          <p:cNvSpPr>
            <a:spLocks noGrp="1"/>
          </p:cNvSpPr>
          <p:nvPr>
            <p:ph sz="half" idx="2"/>
          </p:nvPr>
        </p:nvSpPr>
        <p:spPr>
          <a:xfrm>
            <a:off x="4946904" y="2667000"/>
            <a:ext cx="3739896" cy="3346824"/>
          </a:xfrm>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24115EF-F9D1-3685-D7C8-894243BDAFB6}"/>
              </a:ext>
            </a:extLst>
          </p:cNvPr>
          <p:cNvSpPr>
            <a:spLocks noGrp="1" noChangeArrowheads="1"/>
          </p:cNvSpPr>
          <p:nvPr>
            <p:ph type="title"/>
          </p:nvPr>
        </p:nvSpPr>
        <p:spPr/>
        <p:txBody>
          <a:bodyPr/>
          <a:lstStyle/>
          <a:p>
            <a:pPr eaLnBrk="1" hangingPunct="1"/>
            <a:r>
              <a:rPr lang="en-GB" altLang="en-US" sz="5400">
                <a:latin typeface="Arial Unicode MS" panose="020B0604020202020204" pitchFamily="34" charset="-128"/>
                <a:ea typeface="Arial Unicode MS" panose="020B0604020202020204" pitchFamily="34" charset="-128"/>
                <a:cs typeface="Arial Unicode MS" panose="020B0604020202020204" pitchFamily="34" charset="-128"/>
              </a:rPr>
              <a:t>Condition 19 </a:t>
            </a:r>
          </a:p>
        </p:txBody>
      </p:sp>
      <p:sp>
        <p:nvSpPr>
          <p:cNvPr id="3075" name="Rectangle 3">
            <a:extLst>
              <a:ext uri="{FF2B5EF4-FFF2-40B4-BE49-F238E27FC236}">
                <a16:creationId xmlns:a16="http://schemas.microsoft.com/office/drawing/2014/main" id="{DC18716C-6029-5225-CFDD-E33682834078}"/>
              </a:ext>
            </a:extLst>
          </p:cNvPr>
          <p:cNvSpPr>
            <a:spLocks noGrp="1" noChangeArrowheads="1"/>
          </p:cNvSpPr>
          <p:nvPr>
            <p:ph idx="1"/>
          </p:nvPr>
        </p:nvSpPr>
        <p:spPr/>
        <p:txBody>
          <a:bodyPr/>
          <a:lstStyle/>
          <a:p>
            <a:pPr eaLnBrk="1" hangingPunct="1"/>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A substantial meal should be cooked by the participants on each day.</a:t>
            </a:r>
          </a:p>
          <a:p>
            <a:pPr eaLnBrk="1" hangingPunct="1"/>
            <a:endParaRPr lang="en-GB" altLang="en-US">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endParaRPr lang="en-GB" altLang="en-US">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Leaders Advice (This is optional on the final day of the expedition)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F55C512E-3636-D0CC-87C9-81D442BD2CC9}"/>
              </a:ext>
            </a:extLst>
          </p:cNvPr>
          <p:cNvSpPr>
            <a:spLocks noGrp="1" noChangeArrowheads="1"/>
          </p:cNvSpPr>
          <p:nvPr>
            <p:ph type="title"/>
          </p:nvPr>
        </p:nvSpPr>
        <p:spPr>
          <a:xfrm>
            <a:off x="395288" y="549275"/>
            <a:ext cx="8229600" cy="1143000"/>
          </a:xfrm>
        </p:spPr>
        <p:txBody>
          <a:bodyPr rtlCol="0">
            <a:normAutofit fontScale="90000"/>
          </a:bodyPr>
          <a:lstStyle/>
          <a:p>
            <a:pPr eaLnBrk="1" fontAlgn="auto" hangingPunct="1">
              <a:spcAft>
                <a:spcPts val="0"/>
              </a:spcAft>
              <a:defRPr/>
            </a:pPr>
            <a:r>
              <a:rPr lang="en-GB" sz="4000">
                <a:latin typeface="Arial Unicode MS" pitchFamily="34" charset="-128"/>
                <a:ea typeface="Arial Unicode MS" pitchFamily="34" charset="-128"/>
                <a:cs typeface="Arial Unicode MS" pitchFamily="34" charset="-128"/>
              </a:rPr>
              <a:t>MC 33 and MC 48:  Section 2.4 Activities involving the use of the camping stove</a:t>
            </a:r>
          </a:p>
        </p:txBody>
      </p:sp>
      <p:sp>
        <p:nvSpPr>
          <p:cNvPr id="4099" name="Rectangle 3">
            <a:extLst>
              <a:ext uri="{FF2B5EF4-FFF2-40B4-BE49-F238E27FC236}">
                <a16:creationId xmlns:a16="http://schemas.microsoft.com/office/drawing/2014/main" id="{F9EF2FBC-4521-A651-46E3-D9D1E8A16795}"/>
              </a:ext>
            </a:extLst>
          </p:cNvPr>
          <p:cNvSpPr>
            <a:spLocks noGrp="1" noChangeArrowheads="1"/>
          </p:cNvSpPr>
          <p:nvPr>
            <p:ph idx="1"/>
          </p:nvPr>
        </p:nvSpPr>
        <p:spPr>
          <a:xfrm>
            <a:off x="683568" y="1988840"/>
            <a:ext cx="8229600" cy="4525962"/>
          </a:xfrm>
        </p:spPr>
        <p:txBody>
          <a:bodyPr/>
          <a:lstStyle/>
          <a:p>
            <a:pPr eaLnBrk="1" hangingPunct="1">
              <a:lnSpc>
                <a:spcPct val="80000"/>
              </a:lnSpc>
            </a:pPr>
            <a:r>
              <a:rPr lang="en-GB" altLang="en-US" sz="1400" b="1">
                <a:latin typeface="Arial Unicode MS" panose="020B0604020202020204" pitchFamily="34" charset="-128"/>
                <a:ea typeface="Arial Unicode MS" panose="020B0604020202020204" pitchFamily="34" charset="-128"/>
                <a:cs typeface="Arial Unicode MS" panose="020B0604020202020204" pitchFamily="34" charset="-128"/>
              </a:rPr>
              <a:t>RISK ASSESSMENTS MUST BE CARRIED OUT, RECORDED AND BE AVAILABLE BEFORE UNDERTA KING THESE ACTIVITIES</a:t>
            </a:r>
          </a:p>
          <a:p>
            <a:pPr eaLnBrk="1" hangingPunct="1">
              <a:lnSpc>
                <a:spcPct val="80000"/>
              </a:lnSpc>
              <a:buFontTx/>
              <a:buNone/>
            </a:pPr>
            <a:endParaRPr lang="en-GB" altLang="en-US" sz="1400" b="1">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80000"/>
              </a:lnSpc>
            </a:pPr>
            <a:r>
              <a:rPr lang="en-GB" altLang="en-US" sz="1400">
                <a:latin typeface="Arial Unicode MS" panose="020B0604020202020204" pitchFamily="34" charset="-128"/>
                <a:ea typeface="Arial Unicode MS" panose="020B0604020202020204" pitchFamily="34" charset="-128"/>
                <a:cs typeface="Arial Unicode MS" panose="020B0604020202020204" pitchFamily="34" charset="-128"/>
              </a:rPr>
              <a:t>2.4.1 All stoves commonly used for cooking during expeditions can be dangerous if mishandled with a consequent risk of fire and burn injuries. All reasonable care must, therefore, be taken by all persons responsible for introducing young persons to the use of camping stoves so that any risk can be reduced as far as possible. The introduction to the use of such stoves by children and young people must be closely supervised.</a:t>
            </a:r>
          </a:p>
          <a:p>
            <a:pPr eaLnBrk="1" hangingPunct="1">
              <a:lnSpc>
                <a:spcPct val="80000"/>
              </a:lnSpc>
              <a:buFontTx/>
              <a:buNone/>
            </a:pPr>
            <a:endParaRPr lang="en-GB" altLang="en-US" sz="1400">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80000"/>
              </a:lnSpc>
            </a:pPr>
            <a:r>
              <a:rPr lang="en-GB" altLang="en-US" sz="1400">
                <a:latin typeface="Arial Unicode MS" panose="020B0604020202020204" pitchFamily="34" charset="-128"/>
                <a:ea typeface="Arial Unicode MS" panose="020B0604020202020204" pitchFamily="34" charset="-128"/>
                <a:cs typeface="Arial Unicode MS" panose="020B0604020202020204" pitchFamily="34" charset="-128"/>
              </a:rPr>
              <a:t>It is essential that thorough training in a controlled environment is given before stoves are used</a:t>
            </a:r>
          </a:p>
          <a:p>
            <a:pPr eaLnBrk="1" hangingPunct="1">
              <a:lnSpc>
                <a:spcPct val="80000"/>
              </a:lnSpc>
            </a:pPr>
            <a:r>
              <a:rPr lang="en-GB" altLang="en-US" sz="1400">
                <a:latin typeface="Arial Unicode MS" panose="020B0604020202020204" pitchFamily="34" charset="-128"/>
                <a:ea typeface="Arial Unicode MS" panose="020B0604020202020204" pitchFamily="34" charset="-128"/>
                <a:cs typeface="Arial Unicode MS" panose="020B0604020202020204" pitchFamily="34" charset="-128"/>
              </a:rPr>
              <a:t>during expeditions. As in all outdoor activities, consideration must be given to the venue used when camping with novices with due regard to the means of access to emergency services.</a:t>
            </a:r>
          </a:p>
          <a:p>
            <a:pPr eaLnBrk="1" hangingPunct="1">
              <a:lnSpc>
                <a:spcPct val="80000"/>
              </a:lnSpc>
              <a:buFontTx/>
              <a:buNone/>
            </a:pPr>
            <a:endParaRPr lang="en-GB" altLang="en-US" sz="1400">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80000"/>
              </a:lnSpc>
            </a:pPr>
            <a:r>
              <a:rPr lang="en-GB" altLang="en-US" sz="1400">
                <a:latin typeface="Arial Unicode MS" panose="020B0604020202020204" pitchFamily="34" charset="-128"/>
                <a:ea typeface="Arial Unicode MS" panose="020B0604020202020204" pitchFamily="34" charset="-128"/>
                <a:cs typeface="Arial Unicode MS" panose="020B0604020202020204" pitchFamily="34" charset="-128"/>
              </a:rPr>
              <a:t>All staff must ensure that they are fully conversant with the safest method of using a particular type of stove, fully understand the method of operation, and the hazards associated with the fuels used.</a:t>
            </a:r>
          </a:p>
          <a:p>
            <a:pPr eaLnBrk="1" hangingPunct="1">
              <a:lnSpc>
                <a:spcPct val="80000"/>
              </a:lnSpc>
              <a:buFontTx/>
              <a:buNone/>
            </a:pPr>
            <a:endParaRPr lang="en-GB" altLang="en-US" sz="1400">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80000"/>
              </a:lnSpc>
            </a:pPr>
            <a:r>
              <a:rPr lang="en-GB" altLang="en-US" sz="1400" b="1">
                <a:latin typeface="Arial Unicode MS" panose="020B0604020202020204" pitchFamily="34" charset="-128"/>
                <a:ea typeface="Arial Unicode MS" panose="020B0604020202020204" pitchFamily="34" charset="-128"/>
                <a:cs typeface="Arial Unicode MS" panose="020B0604020202020204" pitchFamily="34" charset="-128"/>
              </a:rPr>
              <a:t>The suitability or otherwise of a particular stove and fuel type must be evaluated within the risk assessment. An appreciation of this aspect is a feature of many outdoor leadership courses.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347A064C-7419-C647-69DB-D8B034A98439}"/>
              </a:ext>
            </a:extLst>
          </p:cNvPr>
          <p:cNvSpPr>
            <a:spLocks noGrp="1" noChangeArrowheads="1"/>
          </p:cNvSpPr>
          <p:nvPr>
            <p:ph type="title"/>
          </p:nvPr>
        </p:nvSpPr>
        <p:spPr>
          <a:xfrm>
            <a:off x="982133" y="457201"/>
            <a:ext cx="7704667" cy="883567"/>
          </a:xfrm>
        </p:spPr>
        <p:txBody>
          <a:bodyPr rtlCol="0">
            <a:normAutofit fontScale="90000"/>
          </a:bodyPr>
          <a:lstStyle/>
          <a:p>
            <a:pPr eaLnBrk="1" fontAlgn="auto" hangingPunct="1">
              <a:spcAft>
                <a:spcPts val="0"/>
              </a:spcAft>
              <a:defRPr/>
            </a:pPr>
            <a:r>
              <a:rPr lang="en-GB" sz="4000">
                <a:latin typeface="Arial Unicode MS" pitchFamily="34" charset="-128"/>
                <a:ea typeface="Arial Unicode MS" pitchFamily="34" charset="-128"/>
                <a:cs typeface="Arial Unicode MS" pitchFamily="34" charset="-128"/>
              </a:rPr>
              <a:t>MC 33 and MC 48:  Section 2.4 Activities involving the use of the camping stove</a:t>
            </a:r>
          </a:p>
        </p:txBody>
      </p:sp>
      <p:sp>
        <p:nvSpPr>
          <p:cNvPr id="5123" name="Rectangle 3">
            <a:extLst>
              <a:ext uri="{FF2B5EF4-FFF2-40B4-BE49-F238E27FC236}">
                <a16:creationId xmlns:a16="http://schemas.microsoft.com/office/drawing/2014/main" id="{D295F406-CB65-BC15-AE59-30DD2281C7C8}"/>
              </a:ext>
            </a:extLst>
          </p:cNvPr>
          <p:cNvSpPr>
            <a:spLocks noGrp="1" noChangeArrowheads="1"/>
          </p:cNvSpPr>
          <p:nvPr>
            <p:ph idx="1"/>
          </p:nvPr>
        </p:nvSpPr>
        <p:spPr>
          <a:xfrm>
            <a:off x="755576" y="1556792"/>
            <a:ext cx="8229600" cy="4525962"/>
          </a:xfrm>
        </p:spPr>
        <p:txBody>
          <a:bodyPr/>
          <a:lstStyle/>
          <a:p>
            <a:pPr eaLnBrk="1" hangingPunct="1">
              <a:lnSpc>
                <a:spcPct val="80000"/>
              </a:lnSpc>
            </a:pPr>
            <a:r>
              <a:rPr lang="en-GB" altLang="en-US" sz="1200">
                <a:latin typeface="Arial Unicode MS" panose="020B0604020202020204" pitchFamily="34" charset="-128"/>
                <a:ea typeface="Arial Unicode MS" panose="020B0604020202020204" pitchFamily="34" charset="-128"/>
                <a:cs typeface="Arial Unicode MS" panose="020B0604020202020204" pitchFamily="34" charset="-128"/>
              </a:rPr>
              <a:t>2.4.2 General Guidance</a:t>
            </a:r>
          </a:p>
          <a:p>
            <a:pPr eaLnBrk="1" hangingPunct="1">
              <a:lnSpc>
                <a:spcPct val="80000"/>
              </a:lnSpc>
              <a:buFontTx/>
              <a:buNone/>
            </a:pPr>
            <a:endParaRPr lang="en-GB" altLang="en-US" sz="1200">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80000"/>
              </a:lnSpc>
              <a:buFontTx/>
              <a:buAutoNum type="romanLcPeriod"/>
            </a:pPr>
            <a:r>
              <a:rPr lang="en-GB" altLang="en-US" sz="1200">
                <a:latin typeface="Arial Unicode MS" panose="020B0604020202020204" pitchFamily="34" charset="-128"/>
                <a:ea typeface="Arial Unicode MS" panose="020B0604020202020204" pitchFamily="34" charset="-128"/>
                <a:cs typeface="Arial Unicode MS" panose="020B0604020202020204" pitchFamily="34" charset="-128"/>
              </a:rPr>
              <a:t>All staff must ensure that they are fully conversant with the safest method of using a particular type of stove, fully understand the method of operation and the hazards associated with the fuels used especially when re-fuelling.</a:t>
            </a:r>
          </a:p>
          <a:p>
            <a:pPr eaLnBrk="1" hangingPunct="1">
              <a:lnSpc>
                <a:spcPct val="80000"/>
              </a:lnSpc>
              <a:buFontTx/>
              <a:buAutoNum type="romanLcPeriod"/>
            </a:pPr>
            <a:r>
              <a:rPr lang="en-GB" altLang="en-US" sz="1200">
                <a:latin typeface="Arial Unicode MS" panose="020B0604020202020204" pitchFamily="34" charset="-128"/>
                <a:ea typeface="Arial Unicode MS" panose="020B0604020202020204" pitchFamily="34" charset="-128"/>
                <a:cs typeface="Arial Unicode MS" panose="020B0604020202020204" pitchFamily="34" charset="-128"/>
              </a:rPr>
              <a:t>When introducing others to the use of camping stoves, the stoves should be in a stable position on a non-combustible surface, and where possible, out of doors. A suitable fire blanket must be close at hand.</a:t>
            </a:r>
          </a:p>
          <a:p>
            <a:pPr eaLnBrk="1" hangingPunct="1">
              <a:lnSpc>
                <a:spcPct val="80000"/>
              </a:lnSpc>
              <a:buFontTx/>
              <a:buAutoNum type="romanLcPeriod"/>
            </a:pPr>
            <a:r>
              <a:rPr lang="en-GB" altLang="en-US" sz="1200">
                <a:latin typeface="Arial Unicode MS" panose="020B0604020202020204" pitchFamily="34" charset="-128"/>
                <a:ea typeface="Arial Unicode MS" panose="020B0604020202020204" pitchFamily="34" charset="-128"/>
                <a:cs typeface="Arial Unicode MS" panose="020B0604020202020204" pitchFamily="34" charset="-128"/>
              </a:rPr>
              <a:t>When cooking on a stove, it is advised that it should be used at ground level, to minimise the possibility of scalds resulting from the spillage of hot liquids. The stove must also be in a position where fires resulting from misuse can be quickly smothered and controlled. The smothering and control of accidental fires must be demonstrated during instruction.</a:t>
            </a:r>
          </a:p>
          <a:p>
            <a:pPr eaLnBrk="1" hangingPunct="1">
              <a:lnSpc>
                <a:spcPct val="80000"/>
              </a:lnSpc>
              <a:buFontTx/>
              <a:buAutoNum type="romanLcPeriod"/>
            </a:pPr>
            <a:r>
              <a:rPr lang="en-GB" altLang="en-US" sz="1200">
                <a:latin typeface="Arial Unicode MS" panose="020B0604020202020204" pitchFamily="34" charset="-128"/>
                <a:ea typeface="Arial Unicode MS" panose="020B0604020202020204" pitchFamily="34" charset="-128"/>
                <a:cs typeface="Arial Unicode MS" panose="020B0604020202020204" pitchFamily="34" charset="-128"/>
              </a:rPr>
              <a:t>Spare fuel containers must be kept well clear of lighted stoves. When not in use they should be kept outside the tent or bothy whilst taking consideration of forecast weather conditions. All fuel containers must be appropriate for the fuel used and clearly labelled.</a:t>
            </a:r>
          </a:p>
          <a:p>
            <a:pPr eaLnBrk="1" hangingPunct="1">
              <a:lnSpc>
                <a:spcPct val="80000"/>
              </a:lnSpc>
              <a:buFontTx/>
              <a:buAutoNum type="romanLcPeriod"/>
            </a:pPr>
            <a:r>
              <a:rPr lang="en-GB" altLang="en-US" sz="1200">
                <a:latin typeface="Arial Unicode MS" panose="020B0604020202020204" pitchFamily="34" charset="-128"/>
                <a:ea typeface="Arial Unicode MS" panose="020B0604020202020204" pitchFamily="34" charset="-128"/>
                <a:cs typeface="Arial Unicode MS" panose="020B0604020202020204" pitchFamily="34" charset="-128"/>
              </a:rPr>
              <a:t> All persons using camping stoves must be made aware of the risks associated with flammable materials such as straw, dry grass, paper, cooking oil and cooking fat, tentage, sleeping bags and loose nylon clothing.</a:t>
            </a:r>
          </a:p>
          <a:p>
            <a:pPr eaLnBrk="1" hangingPunct="1">
              <a:lnSpc>
                <a:spcPct val="80000"/>
              </a:lnSpc>
              <a:buFontTx/>
              <a:buNone/>
            </a:pPr>
            <a:r>
              <a:rPr lang="en-GB" altLang="en-US" sz="1200">
                <a:latin typeface="Arial Unicode MS" panose="020B0604020202020204" pitchFamily="34" charset="-128"/>
                <a:ea typeface="Arial Unicode MS" panose="020B0604020202020204" pitchFamily="34" charset="-128"/>
                <a:cs typeface="Arial Unicode MS" panose="020B0604020202020204" pitchFamily="34" charset="-128"/>
              </a:rPr>
              <a:t>vi.	In the early stages of introducing children and young people to the use of stoves, the group leader must control the spare fuel supply, and closely supervise the process of refuelling, and reigniting. These are occasions when dangerous incidents often occur. Children and young people must be fully trained and practised before being permitted to refuel a stove.</a:t>
            </a:r>
          </a:p>
          <a:p>
            <a:pPr eaLnBrk="1" hangingPunct="1">
              <a:lnSpc>
                <a:spcPct val="80000"/>
              </a:lnSpc>
              <a:buFontTx/>
              <a:buNone/>
            </a:pPr>
            <a:r>
              <a:rPr lang="en-GB" altLang="en-US" sz="1200">
                <a:latin typeface="Arial Unicode MS" panose="020B0604020202020204" pitchFamily="34" charset="-128"/>
                <a:ea typeface="Arial Unicode MS" panose="020B0604020202020204" pitchFamily="34" charset="-128"/>
                <a:cs typeface="Arial Unicode MS" panose="020B0604020202020204" pitchFamily="34" charset="-128"/>
              </a:rPr>
              <a:t>vii.   The lighting of camp fires, and especially the use of them for cooking is forbidden, unless these activities take place in established camping grounds or barbecue sites, where there are safe, properly constructed fireplaces or barbecues and associated fire appliances. These constraints are imposed for safety reasons as well as in the interest of the conservation of the environment and in conformity with the spirit of the access code.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E5022D0D-7B34-A5CA-8E7E-9E9A47FB3AAA}"/>
              </a:ext>
            </a:extLst>
          </p:cNvPr>
          <p:cNvSpPr>
            <a:spLocks noGrp="1" noChangeArrowheads="1"/>
          </p:cNvSpPr>
          <p:nvPr>
            <p:ph type="title"/>
          </p:nvPr>
        </p:nvSpPr>
        <p:spPr>
          <a:xfrm>
            <a:off x="982133" y="685801"/>
            <a:ext cx="7704667" cy="1752599"/>
          </a:xfrm>
        </p:spPr>
        <p:txBody>
          <a:bodyPr wrap="square" rtlCol="0" anchor="ctr">
            <a:normAutofit/>
          </a:bodyPr>
          <a:lstStyle/>
          <a:p>
            <a:pPr eaLnBrk="1" fontAlgn="auto" hangingPunct="1">
              <a:lnSpc>
                <a:spcPct val="90000"/>
              </a:lnSpc>
              <a:spcAft>
                <a:spcPts val="0"/>
              </a:spcAft>
              <a:defRPr/>
            </a:pPr>
            <a:r>
              <a:rPr lang="en-GB"/>
              <a:t>MC 33 and MC 48:  Section 2.4 Activities involving the use of the camping stove</a:t>
            </a:r>
          </a:p>
        </p:txBody>
      </p:sp>
      <p:sp>
        <p:nvSpPr>
          <p:cNvPr id="6147" name="Rectangle 3">
            <a:extLst>
              <a:ext uri="{FF2B5EF4-FFF2-40B4-BE49-F238E27FC236}">
                <a16:creationId xmlns:a16="http://schemas.microsoft.com/office/drawing/2014/main" id="{56CD87ED-0AC0-45BA-EF0B-5981A2487BC0}"/>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lnSpc>
                <a:spcPct val="90000"/>
              </a:lnSpc>
            </a:pPr>
            <a:r>
              <a:rPr lang="en-GB" altLang="en-US" sz="1500"/>
              <a:t>2.4.3 Types of Stove</a:t>
            </a:r>
          </a:p>
          <a:p>
            <a:pPr eaLnBrk="1" hangingPunct="1">
              <a:lnSpc>
                <a:spcPct val="90000"/>
              </a:lnSpc>
            </a:pPr>
            <a:r>
              <a:rPr lang="en-GB" altLang="en-US" sz="1500"/>
              <a:t>There are a great variety of camping stoves currently in use with new versions becoming available regularly. It is therefore inappropriate to give specific guidance pertaining to the use of every type of stove which may be available.</a:t>
            </a:r>
          </a:p>
          <a:p>
            <a:pPr eaLnBrk="1" hangingPunct="1">
              <a:lnSpc>
                <a:spcPct val="90000"/>
              </a:lnSpc>
            </a:pPr>
            <a:r>
              <a:rPr lang="en-GB" altLang="en-US" sz="1500"/>
              <a:t>It is therefore imperative that the suitability or otherwise of a particular stove and fuel is evaluated within the risk assessment.</a:t>
            </a:r>
          </a:p>
          <a:p>
            <a:pPr eaLnBrk="1" hangingPunct="1">
              <a:lnSpc>
                <a:spcPct val="90000"/>
              </a:lnSpc>
            </a:pPr>
            <a:endParaRPr lang="en-GB" altLang="en-US" sz="1500"/>
          </a:p>
        </p:txBody>
      </p:sp>
      <p:sp>
        <p:nvSpPr>
          <p:cNvPr id="55303" name="Content Placeholder 3">
            <a:extLst>
              <a:ext uri="{FF2B5EF4-FFF2-40B4-BE49-F238E27FC236}">
                <a16:creationId xmlns:a16="http://schemas.microsoft.com/office/drawing/2014/main" id="{3553352A-BE8D-E1D9-27F4-99303232CEE7}"/>
              </a:ext>
            </a:extLst>
          </p:cNvPr>
          <p:cNvSpPr>
            <a:spLocks noGrp="1"/>
          </p:cNvSpPr>
          <p:nvPr>
            <p:ph sz="half" idx="2"/>
          </p:nvPr>
        </p:nvSpPr>
        <p:spPr>
          <a:xfrm>
            <a:off x="4946904" y="2667000"/>
            <a:ext cx="3739896" cy="3346824"/>
          </a:xfrm>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A33CBD42-F714-C258-03D9-C675F626105F}"/>
              </a:ext>
            </a:extLst>
          </p:cNvPr>
          <p:cNvSpPr>
            <a:spLocks noGrp="1" noChangeArrowheads="1"/>
          </p:cNvSpPr>
          <p:nvPr>
            <p:ph type="title"/>
          </p:nvPr>
        </p:nvSpPr>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Activity</a:t>
            </a:r>
          </a:p>
        </p:txBody>
      </p:sp>
      <p:sp>
        <p:nvSpPr>
          <p:cNvPr id="7171" name="Rectangle 3">
            <a:extLst>
              <a:ext uri="{FF2B5EF4-FFF2-40B4-BE49-F238E27FC236}">
                <a16:creationId xmlns:a16="http://schemas.microsoft.com/office/drawing/2014/main" id="{4DEA347C-2266-C5F2-2753-4E59DFB1AF1A}"/>
              </a:ext>
            </a:extLst>
          </p:cNvPr>
          <p:cNvSpPr>
            <a:spLocks noGrp="1" noChangeArrowheads="1"/>
          </p:cNvSpPr>
          <p:nvPr>
            <p:ph idx="1"/>
          </p:nvPr>
        </p:nvSpPr>
        <p:spPr>
          <a:xfrm>
            <a:off x="468313" y="2060575"/>
            <a:ext cx="8229600" cy="4525963"/>
          </a:xfrm>
        </p:spPr>
        <p:txBody>
          <a:bodyPr/>
          <a:lstStyle/>
          <a:p>
            <a:pPr marL="0" indent="0" eaLnBrk="1" hangingPunct="1">
              <a:buFont typeface="Arial" panose="020B0604020202020204" pitchFamily="34" charset="0"/>
              <a:buNone/>
            </a:pPr>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So what are the risks?</a:t>
            </a:r>
          </a:p>
          <a:p>
            <a:pPr marL="0" indent="0" eaLnBrk="1" hangingPunct="1">
              <a:buFont typeface="Arial" panose="020B0604020202020204" pitchFamily="34" charset="0"/>
              <a:buNone/>
            </a:pPr>
            <a:endParaRPr lang="en-GB" altLang="en-US">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eaLnBrk="1" hangingPunct="1">
              <a:buFont typeface="Arial" panose="020B0604020202020204" pitchFamily="34" charset="0"/>
              <a:buNone/>
            </a:pPr>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Get into groups and using your flip chart paper and pens come up with as many risks as you can think of.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FA3C268B-13EB-EA41-C5EA-AB0492AD0BFA}"/>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a:t>Activity </a:t>
            </a:r>
          </a:p>
        </p:txBody>
      </p:sp>
      <p:sp>
        <p:nvSpPr>
          <p:cNvPr id="8195" name="Rectangle 3">
            <a:extLst>
              <a:ext uri="{FF2B5EF4-FFF2-40B4-BE49-F238E27FC236}">
                <a16:creationId xmlns:a16="http://schemas.microsoft.com/office/drawing/2014/main" id="{9DF44893-6087-A386-335E-D39EA199A3EB}"/>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r>
              <a:rPr lang="en-GB" altLang="en-US"/>
              <a:t>Have a look at the stove’s that you will be using. Unfold them put them together and put them away. </a:t>
            </a:r>
          </a:p>
          <a:p>
            <a:pPr eaLnBrk="1" hangingPunct="1"/>
            <a:endParaRPr lang="en-GB" altLang="en-US"/>
          </a:p>
          <a:p>
            <a:pPr eaLnBrk="1" hangingPunct="1"/>
            <a:r>
              <a:rPr lang="en-GB" altLang="en-US"/>
              <a:t>No lighting or cooking at this stage. </a:t>
            </a:r>
          </a:p>
          <a:p>
            <a:pPr eaLnBrk="1" hangingPunct="1"/>
            <a:endParaRPr lang="en-GB" altLang="en-US"/>
          </a:p>
          <a:p>
            <a:pPr eaLnBrk="1" hangingPunct="1"/>
            <a:r>
              <a:rPr lang="en-GB" altLang="en-US"/>
              <a:t>What do you think of them? Are they easy are they stable?</a:t>
            </a:r>
          </a:p>
        </p:txBody>
      </p:sp>
      <p:sp>
        <p:nvSpPr>
          <p:cNvPr id="8200" name="Content Placeholder 3">
            <a:extLst>
              <a:ext uri="{FF2B5EF4-FFF2-40B4-BE49-F238E27FC236}">
                <a16:creationId xmlns:a16="http://schemas.microsoft.com/office/drawing/2014/main" id="{B9BF8455-96EA-65DE-5CA7-854EBECE39F8}"/>
              </a:ext>
            </a:extLst>
          </p:cNvPr>
          <p:cNvSpPr>
            <a:spLocks noGrp="1"/>
          </p:cNvSpPr>
          <p:nvPr>
            <p:ph sz="half" idx="2"/>
          </p:nvPr>
        </p:nvSpPr>
        <p:spPr>
          <a:xfrm>
            <a:off x="4946904" y="2667000"/>
            <a:ext cx="3739896" cy="3346824"/>
          </a:xfrm>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9D43D26-E8A9-BA40-68E5-0B895C8EC92D}"/>
              </a:ext>
            </a:extLst>
          </p:cNvPr>
          <p:cNvSpPr>
            <a:spLocks noGrp="1" noChangeArrowheads="1"/>
          </p:cNvSpPr>
          <p:nvPr>
            <p:ph type="title"/>
          </p:nvPr>
        </p:nvSpPr>
        <p:spPr/>
        <p:txBody>
          <a:bodyPr/>
          <a:lstStyle/>
          <a:p>
            <a:pPr eaLnBrk="1" hangingPunct="1"/>
            <a:r>
              <a:rPr lang="en-GB" altLang="en-US" sz="5400">
                <a:latin typeface="Arial Unicode MS" panose="020B0604020202020204" pitchFamily="34" charset="-128"/>
                <a:ea typeface="Arial Unicode MS" panose="020B0604020202020204" pitchFamily="34" charset="-128"/>
                <a:cs typeface="Arial Unicode MS" panose="020B0604020202020204" pitchFamily="34" charset="-128"/>
              </a:rPr>
              <a:t>Activity</a:t>
            </a:r>
          </a:p>
        </p:txBody>
      </p:sp>
      <p:sp>
        <p:nvSpPr>
          <p:cNvPr id="9219" name="Rectangle 3">
            <a:extLst>
              <a:ext uri="{FF2B5EF4-FFF2-40B4-BE49-F238E27FC236}">
                <a16:creationId xmlns:a16="http://schemas.microsoft.com/office/drawing/2014/main" id="{1612D692-899F-DFFC-D8CF-CA3C5061263C}"/>
              </a:ext>
            </a:extLst>
          </p:cNvPr>
          <p:cNvSpPr>
            <a:spLocks noGrp="1" noChangeArrowheads="1"/>
          </p:cNvSpPr>
          <p:nvPr>
            <p:ph idx="1"/>
          </p:nvPr>
        </p:nvSpPr>
        <p:spPr/>
        <p:txBody>
          <a:bodyPr/>
          <a:lstStyle/>
          <a:p>
            <a:pPr marL="609600" indent="-609600" eaLnBrk="1" hangingPunct="1">
              <a:lnSpc>
                <a:spcPct val="80000"/>
              </a:lnSpc>
              <a:buFontTx/>
              <a:buNone/>
            </a:pPr>
            <a:r>
              <a:rPr lang="en-GB" altLang="en-US" sz="2800">
                <a:latin typeface="Arial Unicode MS" panose="020B0604020202020204" pitchFamily="34" charset="-128"/>
                <a:ea typeface="Arial Unicode MS" panose="020B0604020202020204" pitchFamily="34" charset="-128"/>
                <a:cs typeface="Arial Unicode MS" panose="020B0604020202020204" pitchFamily="34" charset="-128"/>
              </a:rPr>
              <a:t>Have a look at the stove hand out. You will be divided into three separate groups. </a:t>
            </a:r>
          </a:p>
          <a:p>
            <a:pPr marL="609600" indent="-609600" eaLnBrk="1" hangingPunct="1">
              <a:lnSpc>
                <a:spcPct val="80000"/>
              </a:lnSpc>
              <a:buFontTx/>
              <a:buNone/>
            </a:pPr>
            <a:endParaRPr lang="en-GB" altLang="en-US" sz="2800">
              <a:latin typeface="Arial Unicode MS" panose="020B0604020202020204" pitchFamily="34" charset="-128"/>
              <a:ea typeface="Arial Unicode MS" panose="020B0604020202020204" pitchFamily="34" charset="-128"/>
              <a:cs typeface="Arial Unicode MS" panose="020B0604020202020204" pitchFamily="34" charset="-128"/>
            </a:endParaRPr>
          </a:p>
          <a:p>
            <a:pPr marL="609600" indent="-609600" eaLnBrk="1" hangingPunct="1">
              <a:lnSpc>
                <a:spcPct val="80000"/>
              </a:lnSpc>
              <a:buFontTx/>
              <a:buAutoNum type="arabicPeriod"/>
            </a:pPr>
            <a:r>
              <a:rPr lang="en-GB" altLang="en-US" sz="2800">
                <a:latin typeface="Arial Unicode MS" panose="020B0604020202020204" pitchFamily="34" charset="-128"/>
                <a:ea typeface="Arial Unicode MS" panose="020B0604020202020204" pitchFamily="34" charset="-128"/>
                <a:cs typeface="Arial Unicode MS" panose="020B0604020202020204" pitchFamily="34" charset="-128"/>
              </a:rPr>
              <a:t>Location</a:t>
            </a:r>
          </a:p>
          <a:p>
            <a:pPr marL="609600" indent="-609600" eaLnBrk="1" hangingPunct="1">
              <a:lnSpc>
                <a:spcPct val="80000"/>
              </a:lnSpc>
              <a:buFontTx/>
              <a:buAutoNum type="arabicPeriod"/>
            </a:pPr>
            <a:r>
              <a:rPr lang="en-GB" altLang="en-US" sz="2800">
                <a:latin typeface="Arial Unicode MS" panose="020B0604020202020204" pitchFamily="34" charset="-128"/>
                <a:ea typeface="Arial Unicode MS" panose="020B0604020202020204" pitchFamily="34" charset="-128"/>
                <a:cs typeface="Arial Unicode MS" panose="020B0604020202020204" pitchFamily="34" charset="-128"/>
              </a:rPr>
              <a:t>General Safety </a:t>
            </a:r>
          </a:p>
          <a:p>
            <a:pPr marL="609600" indent="-609600" eaLnBrk="1" hangingPunct="1">
              <a:lnSpc>
                <a:spcPct val="80000"/>
              </a:lnSpc>
              <a:buFontTx/>
              <a:buAutoNum type="arabicPeriod"/>
            </a:pPr>
            <a:r>
              <a:rPr lang="en-GB" altLang="en-US" sz="2800">
                <a:latin typeface="Arial Unicode MS" panose="020B0604020202020204" pitchFamily="34" charset="-128"/>
                <a:ea typeface="Arial Unicode MS" panose="020B0604020202020204" pitchFamily="34" charset="-128"/>
                <a:cs typeface="Arial Unicode MS" panose="020B0604020202020204" pitchFamily="34" charset="-128"/>
              </a:rPr>
              <a:t>Specific Stove Instruction (The type that your group will be using)</a:t>
            </a:r>
          </a:p>
          <a:p>
            <a:pPr marL="609600" indent="-609600" eaLnBrk="1" hangingPunct="1">
              <a:lnSpc>
                <a:spcPct val="80000"/>
              </a:lnSpc>
              <a:buFontTx/>
              <a:buAutoNum type="arabicPeriod"/>
            </a:pPr>
            <a:endParaRPr lang="en-GB" altLang="en-US" sz="2800">
              <a:latin typeface="Arial Unicode MS" panose="020B0604020202020204" pitchFamily="34" charset="-128"/>
              <a:ea typeface="Arial Unicode MS" panose="020B0604020202020204" pitchFamily="34" charset="-128"/>
              <a:cs typeface="Arial Unicode MS" panose="020B0604020202020204" pitchFamily="34" charset="-128"/>
            </a:endParaRPr>
          </a:p>
          <a:p>
            <a:pPr marL="609600" indent="-609600" eaLnBrk="1" hangingPunct="1">
              <a:lnSpc>
                <a:spcPct val="80000"/>
              </a:lnSpc>
              <a:buFontTx/>
              <a:buNone/>
            </a:pPr>
            <a:r>
              <a:rPr lang="en-GB" altLang="en-US" sz="2800">
                <a:latin typeface="Arial Unicode MS" panose="020B0604020202020204" pitchFamily="34" charset="-128"/>
                <a:ea typeface="Arial Unicode MS" panose="020B0604020202020204" pitchFamily="34" charset="-128"/>
                <a:cs typeface="Arial Unicode MS" panose="020B0604020202020204" pitchFamily="34" charset="-128"/>
              </a:rPr>
              <a:t>Study your section and then you must make a poster for your topic and explain it to the other groups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D4A016B4-974A-0A53-1127-8441FCE0A9FE}"/>
              </a:ext>
            </a:extLst>
          </p:cNvPr>
          <p:cNvSpPr>
            <a:spLocks noGrp="1" noChangeArrowheads="1"/>
          </p:cNvSpPr>
          <p:nvPr>
            <p:ph type="title"/>
          </p:nvPr>
        </p:nvSpPr>
        <p:spPr>
          <a:xfrm>
            <a:off x="972609" y="69004"/>
            <a:ext cx="7704667" cy="859556"/>
          </a:xfrm>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Don’t knock it over!</a:t>
            </a:r>
          </a:p>
        </p:txBody>
      </p:sp>
      <p:sp>
        <p:nvSpPr>
          <p:cNvPr id="62467" name="Rectangle 3">
            <a:extLst>
              <a:ext uri="{FF2B5EF4-FFF2-40B4-BE49-F238E27FC236}">
                <a16:creationId xmlns:a16="http://schemas.microsoft.com/office/drawing/2014/main" id="{916B5117-22C2-0F80-D9A1-37F08662C325}"/>
              </a:ext>
            </a:extLst>
          </p:cNvPr>
          <p:cNvSpPr>
            <a:spLocks noGrp="1" noChangeArrowheads="1"/>
          </p:cNvSpPr>
          <p:nvPr>
            <p:ph sz="half" idx="1"/>
          </p:nvPr>
        </p:nvSpPr>
        <p:spPr>
          <a:xfrm>
            <a:off x="859367" y="1865301"/>
            <a:ext cx="7931150" cy="604838"/>
          </a:xfrm>
        </p:spPr>
        <p:txBody>
          <a:bodyPr rtlCol="0">
            <a:normAutofit fontScale="92500"/>
          </a:bodyPr>
          <a:lstStyle/>
          <a:p>
            <a:pPr eaLnBrk="1" fontAlgn="auto" hangingPunct="1">
              <a:lnSpc>
                <a:spcPct val="80000"/>
              </a:lnSpc>
              <a:spcAft>
                <a:spcPts val="0"/>
              </a:spcAft>
              <a:defRPr/>
            </a:pPr>
            <a:r>
              <a:rPr lang="en-GB" sz="1700">
                <a:latin typeface="Arial Unicode MS" pitchFamily="34" charset="-128"/>
                <a:ea typeface="Arial Unicode MS" pitchFamily="34" charset="-128"/>
                <a:cs typeface="Arial Unicode MS" pitchFamily="34" charset="-128"/>
              </a:rPr>
              <a:t>Individuals commonly need to get something in the middle of a cooking session, forget the dangers and step over there stoves. You could try these two ideas:</a:t>
            </a:r>
          </a:p>
          <a:p>
            <a:pPr eaLnBrk="1" fontAlgn="auto" hangingPunct="1">
              <a:lnSpc>
                <a:spcPct val="80000"/>
              </a:lnSpc>
              <a:spcAft>
                <a:spcPts val="0"/>
              </a:spcAft>
              <a:buFontTx/>
              <a:buNone/>
              <a:defRPr/>
            </a:pPr>
            <a:endParaRPr lang="en-GB" sz="1600"/>
          </a:p>
        </p:txBody>
      </p:sp>
      <p:sp>
        <p:nvSpPr>
          <p:cNvPr id="62468" name="Rectangle 4">
            <a:extLst>
              <a:ext uri="{FF2B5EF4-FFF2-40B4-BE49-F238E27FC236}">
                <a16:creationId xmlns:a16="http://schemas.microsoft.com/office/drawing/2014/main" id="{C706EF19-BBB6-6C01-B986-0C335A70AD26}"/>
              </a:ext>
            </a:extLst>
          </p:cNvPr>
          <p:cNvSpPr>
            <a:spLocks noGrp="1" noChangeArrowheads="1"/>
          </p:cNvSpPr>
          <p:nvPr>
            <p:ph sz="half" idx="2"/>
          </p:nvPr>
        </p:nvSpPr>
        <p:spPr>
          <a:xfrm>
            <a:off x="755651" y="1795924"/>
            <a:ext cx="3455987" cy="3314700"/>
          </a:xfrm>
        </p:spPr>
        <p:txBody>
          <a:bodyPr rtlCol="0">
            <a:normAutofit fontScale="92500"/>
          </a:bodyPr>
          <a:lstStyle/>
          <a:p>
            <a:pPr eaLnBrk="1" fontAlgn="auto" hangingPunct="1">
              <a:lnSpc>
                <a:spcPct val="80000"/>
              </a:lnSpc>
              <a:spcAft>
                <a:spcPts val="0"/>
              </a:spcAft>
              <a:defRPr/>
            </a:pPr>
            <a:r>
              <a:rPr lang="en-GB" sz="1600">
                <a:latin typeface="Arial Unicode MS" pitchFamily="34" charset="-128"/>
                <a:ea typeface="Arial Unicode MS" pitchFamily="34" charset="-128"/>
                <a:cs typeface="Arial Unicode MS" pitchFamily="34" charset="-128"/>
              </a:rPr>
              <a:t>Imaginary circle, all the stoves on the inside and the people sit around the outside, if you need anything from elsewhere in the circular you must get up and walk around the back. </a:t>
            </a:r>
          </a:p>
        </p:txBody>
      </p:sp>
      <p:grpSp>
        <p:nvGrpSpPr>
          <p:cNvPr id="10245" name="Group 39">
            <a:extLst>
              <a:ext uri="{FF2B5EF4-FFF2-40B4-BE49-F238E27FC236}">
                <a16:creationId xmlns:a16="http://schemas.microsoft.com/office/drawing/2014/main" id="{FA3EEA15-1062-D8E0-F349-800B235FCA1E}"/>
              </a:ext>
            </a:extLst>
          </p:cNvPr>
          <p:cNvGrpSpPr>
            <a:grpSpLocks/>
          </p:cNvGrpSpPr>
          <p:nvPr/>
        </p:nvGrpSpPr>
        <p:grpSpPr bwMode="auto">
          <a:xfrm>
            <a:off x="4716463" y="2781300"/>
            <a:ext cx="4175125" cy="3732213"/>
            <a:chOff x="2835" y="1797"/>
            <a:chExt cx="2630" cy="2177"/>
          </a:xfrm>
        </p:grpSpPr>
        <p:grpSp>
          <p:nvGrpSpPr>
            <p:cNvPr id="10257" name="Group 35">
              <a:extLst>
                <a:ext uri="{FF2B5EF4-FFF2-40B4-BE49-F238E27FC236}">
                  <a16:creationId xmlns:a16="http://schemas.microsoft.com/office/drawing/2014/main" id="{AC2CB653-DFFD-3A69-8999-33447C6DD715}"/>
                </a:ext>
              </a:extLst>
            </p:cNvPr>
            <p:cNvGrpSpPr>
              <a:grpSpLocks/>
            </p:cNvGrpSpPr>
            <p:nvPr/>
          </p:nvGrpSpPr>
          <p:grpSpPr bwMode="auto">
            <a:xfrm>
              <a:off x="2835" y="1797"/>
              <a:ext cx="2630" cy="2177"/>
              <a:chOff x="2835" y="1797"/>
              <a:chExt cx="2630" cy="2177"/>
            </a:xfrm>
          </p:grpSpPr>
          <p:sp>
            <p:nvSpPr>
              <p:cNvPr id="10261" name="Text Box 27">
                <a:extLst>
                  <a:ext uri="{FF2B5EF4-FFF2-40B4-BE49-F238E27FC236}">
                    <a16:creationId xmlns:a16="http://schemas.microsoft.com/office/drawing/2014/main" id="{EA733161-F6A5-19C4-989B-81F24179587E}"/>
                  </a:ext>
                </a:extLst>
              </p:cNvPr>
              <p:cNvSpPr txBox="1">
                <a:spLocks noChangeArrowheads="1"/>
              </p:cNvSpPr>
              <p:nvPr/>
            </p:nvSpPr>
            <p:spPr bwMode="auto">
              <a:xfrm>
                <a:off x="2971" y="1797"/>
                <a:ext cx="2494" cy="18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GB" altLang="en-US"/>
              </a:p>
              <a:p>
                <a:pPr eaLnBrk="1" hangingPunct="1">
                  <a:spcBef>
                    <a:spcPct val="50000"/>
                  </a:spcBef>
                </a:pPr>
                <a:endParaRPr lang="en-GB" altLang="en-US"/>
              </a:p>
              <a:p>
                <a:pPr eaLnBrk="1" hangingPunct="1">
                  <a:spcBef>
                    <a:spcPct val="50000"/>
                  </a:spcBef>
                </a:pPr>
                <a:endParaRPr lang="en-GB" altLang="en-US"/>
              </a:p>
              <a:p>
                <a:pPr eaLnBrk="1" hangingPunct="1">
                  <a:spcBef>
                    <a:spcPct val="50000"/>
                  </a:spcBef>
                </a:pPr>
                <a:endParaRPr lang="en-GB" altLang="en-US"/>
              </a:p>
              <a:p>
                <a:pPr eaLnBrk="1" hangingPunct="1">
                  <a:spcBef>
                    <a:spcPct val="50000"/>
                  </a:spcBef>
                </a:pPr>
                <a:endParaRPr lang="en-GB" altLang="en-US"/>
              </a:p>
              <a:p>
                <a:pPr eaLnBrk="1" hangingPunct="1">
                  <a:spcBef>
                    <a:spcPct val="50000"/>
                  </a:spcBef>
                </a:pPr>
                <a:endParaRPr lang="en-GB" altLang="en-US"/>
              </a:p>
              <a:p>
                <a:pPr eaLnBrk="1" hangingPunct="1">
                  <a:spcBef>
                    <a:spcPct val="50000"/>
                  </a:spcBef>
                </a:pPr>
                <a:endParaRPr lang="en-GB" altLang="en-US"/>
              </a:p>
              <a:p>
                <a:pPr eaLnBrk="1" hangingPunct="1">
                  <a:spcBef>
                    <a:spcPct val="50000"/>
                  </a:spcBef>
                </a:pPr>
                <a:endParaRPr lang="en-GB" altLang="en-US"/>
              </a:p>
            </p:txBody>
          </p:sp>
          <p:sp>
            <p:nvSpPr>
              <p:cNvPr id="10262" name="Oval 28">
                <a:extLst>
                  <a:ext uri="{FF2B5EF4-FFF2-40B4-BE49-F238E27FC236}">
                    <a16:creationId xmlns:a16="http://schemas.microsoft.com/office/drawing/2014/main" id="{5CD1E061-DA65-2EAF-706B-97097D46AC84}"/>
                  </a:ext>
                </a:extLst>
              </p:cNvPr>
              <p:cNvSpPr>
                <a:spLocks noChangeArrowheads="1"/>
              </p:cNvSpPr>
              <p:nvPr/>
            </p:nvSpPr>
            <p:spPr bwMode="auto">
              <a:xfrm>
                <a:off x="3107" y="2432"/>
                <a:ext cx="227" cy="27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63" name="Oval 29">
                <a:extLst>
                  <a:ext uri="{FF2B5EF4-FFF2-40B4-BE49-F238E27FC236}">
                    <a16:creationId xmlns:a16="http://schemas.microsoft.com/office/drawing/2014/main" id="{2BC73812-4728-EEB7-36C5-41AEADD8FD6F}"/>
                  </a:ext>
                </a:extLst>
              </p:cNvPr>
              <p:cNvSpPr>
                <a:spLocks noChangeArrowheads="1"/>
              </p:cNvSpPr>
              <p:nvPr/>
            </p:nvSpPr>
            <p:spPr bwMode="auto">
              <a:xfrm>
                <a:off x="2835" y="2704"/>
                <a:ext cx="227" cy="27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64" name="Oval 30">
                <a:extLst>
                  <a:ext uri="{FF2B5EF4-FFF2-40B4-BE49-F238E27FC236}">
                    <a16:creationId xmlns:a16="http://schemas.microsoft.com/office/drawing/2014/main" id="{FA7BB0F6-8F75-CA7D-71AD-126CE6667582}"/>
                  </a:ext>
                </a:extLst>
              </p:cNvPr>
              <p:cNvSpPr>
                <a:spLocks noChangeArrowheads="1"/>
              </p:cNvSpPr>
              <p:nvPr/>
            </p:nvSpPr>
            <p:spPr bwMode="auto">
              <a:xfrm>
                <a:off x="3152" y="2931"/>
                <a:ext cx="227" cy="27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65" name="Oval 31">
                <a:extLst>
                  <a:ext uri="{FF2B5EF4-FFF2-40B4-BE49-F238E27FC236}">
                    <a16:creationId xmlns:a16="http://schemas.microsoft.com/office/drawing/2014/main" id="{297DA438-BB8F-6779-28C6-C81816FAED4A}"/>
                  </a:ext>
                </a:extLst>
              </p:cNvPr>
              <p:cNvSpPr>
                <a:spLocks noChangeArrowheads="1"/>
              </p:cNvSpPr>
              <p:nvPr/>
            </p:nvSpPr>
            <p:spPr bwMode="auto">
              <a:xfrm>
                <a:off x="4785" y="2115"/>
                <a:ext cx="227" cy="27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66" name="Oval 32">
                <a:extLst>
                  <a:ext uri="{FF2B5EF4-FFF2-40B4-BE49-F238E27FC236}">
                    <a16:creationId xmlns:a16="http://schemas.microsoft.com/office/drawing/2014/main" id="{5FB6F269-D1A9-5467-3101-4B982676508C}"/>
                  </a:ext>
                </a:extLst>
              </p:cNvPr>
              <p:cNvSpPr>
                <a:spLocks noChangeArrowheads="1"/>
              </p:cNvSpPr>
              <p:nvPr/>
            </p:nvSpPr>
            <p:spPr bwMode="auto">
              <a:xfrm>
                <a:off x="5057" y="2523"/>
                <a:ext cx="227" cy="27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67" name="Oval 33">
                <a:extLst>
                  <a:ext uri="{FF2B5EF4-FFF2-40B4-BE49-F238E27FC236}">
                    <a16:creationId xmlns:a16="http://schemas.microsoft.com/office/drawing/2014/main" id="{DFC13C2A-6648-1328-08CD-E68016C64D18}"/>
                  </a:ext>
                </a:extLst>
              </p:cNvPr>
              <p:cNvSpPr>
                <a:spLocks noChangeArrowheads="1"/>
              </p:cNvSpPr>
              <p:nvPr/>
            </p:nvSpPr>
            <p:spPr bwMode="auto">
              <a:xfrm>
                <a:off x="4740" y="3702"/>
                <a:ext cx="227" cy="27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68" name="Oval 34">
                <a:extLst>
                  <a:ext uri="{FF2B5EF4-FFF2-40B4-BE49-F238E27FC236}">
                    <a16:creationId xmlns:a16="http://schemas.microsoft.com/office/drawing/2014/main" id="{DCBA4B83-DA0B-CBBC-3C08-AC13017FCCE6}"/>
                  </a:ext>
                </a:extLst>
              </p:cNvPr>
              <p:cNvSpPr>
                <a:spLocks noChangeArrowheads="1"/>
              </p:cNvSpPr>
              <p:nvPr/>
            </p:nvSpPr>
            <p:spPr bwMode="auto">
              <a:xfrm>
                <a:off x="5103" y="3612"/>
                <a:ext cx="227" cy="27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10258" name="Oval 36">
              <a:extLst>
                <a:ext uri="{FF2B5EF4-FFF2-40B4-BE49-F238E27FC236}">
                  <a16:creationId xmlns:a16="http://schemas.microsoft.com/office/drawing/2014/main" id="{70714361-FA7D-6DBF-2C22-963B30C746DC}"/>
                </a:ext>
              </a:extLst>
            </p:cNvPr>
            <p:cNvSpPr>
              <a:spLocks noChangeArrowheads="1"/>
            </p:cNvSpPr>
            <p:nvPr/>
          </p:nvSpPr>
          <p:spPr bwMode="auto">
            <a:xfrm>
              <a:off x="3334" y="2795"/>
              <a:ext cx="90" cy="91"/>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59" name="Oval 37">
              <a:extLst>
                <a:ext uri="{FF2B5EF4-FFF2-40B4-BE49-F238E27FC236}">
                  <a16:creationId xmlns:a16="http://schemas.microsoft.com/office/drawing/2014/main" id="{A4970A4D-C70C-2A2E-C5D2-150C2B6C371B}"/>
                </a:ext>
              </a:extLst>
            </p:cNvPr>
            <p:cNvSpPr>
              <a:spLocks noChangeArrowheads="1"/>
            </p:cNvSpPr>
            <p:nvPr/>
          </p:nvSpPr>
          <p:spPr bwMode="auto">
            <a:xfrm>
              <a:off x="4785" y="2568"/>
              <a:ext cx="90" cy="91"/>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60" name="Oval 38">
              <a:extLst>
                <a:ext uri="{FF2B5EF4-FFF2-40B4-BE49-F238E27FC236}">
                  <a16:creationId xmlns:a16="http://schemas.microsoft.com/office/drawing/2014/main" id="{66D61386-7380-6682-CA22-2CFA565604CD}"/>
                </a:ext>
              </a:extLst>
            </p:cNvPr>
            <p:cNvSpPr>
              <a:spLocks noChangeArrowheads="1"/>
            </p:cNvSpPr>
            <p:nvPr/>
          </p:nvSpPr>
          <p:spPr bwMode="auto">
            <a:xfrm>
              <a:off x="4921" y="3566"/>
              <a:ext cx="90" cy="91"/>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10246" name="Text Box 53">
            <a:extLst>
              <a:ext uri="{FF2B5EF4-FFF2-40B4-BE49-F238E27FC236}">
                <a16:creationId xmlns:a16="http://schemas.microsoft.com/office/drawing/2014/main" id="{588EA4D0-0D19-7979-CE6F-818B7F8701BF}"/>
              </a:ext>
            </a:extLst>
          </p:cNvPr>
          <p:cNvSpPr txBox="1">
            <a:spLocks noChangeArrowheads="1"/>
          </p:cNvSpPr>
          <p:nvPr/>
        </p:nvSpPr>
        <p:spPr bwMode="auto">
          <a:xfrm>
            <a:off x="5435600" y="2492375"/>
            <a:ext cx="25923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altLang="en-US" sz="1400">
                <a:latin typeface="Arial Unicode MS" panose="020B0604020202020204" pitchFamily="34" charset="-128"/>
                <a:ea typeface="Arial Unicode MS" panose="020B0604020202020204" pitchFamily="34" charset="-128"/>
                <a:cs typeface="Arial Unicode MS" panose="020B0604020202020204" pitchFamily="34" charset="-128"/>
              </a:rPr>
              <a:t>Stove groups sit separately from one another</a:t>
            </a:r>
          </a:p>
        </p:txBody>
      </p:sp>
      <p:sp>
        <p:nvSpPr>
          <p:cNvPr id="10247" name="Oval 67">
            <a:extLst>
              <a:ext uri="{FF2B5EF4-FFF2-40B4-BE49-F238E27FC236}">
                <a16:creationId xmlns:a16="http://schemas.microsoft.com/office/drawing/2014/main" id="{77358E92-0B9A-5379-BBD1-9A0D324D6BCA}"/>
              </a:ext>
            </a:extLst>
          </p:cNvPr>
          <p:cNvSpPr>
            <a:spLocks noChangeArrowheads="1"/>
          </p:cNvSpPr>
          <p:nvPr/>
        </p:nvSpPr>
        <p:spPr bwMode="auto">
          <a:xfrm>
            <a:off x="971550" y="4652963"/>
            <a:ext cx="360363"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48" name="Oval 107">
            <a:extLst>
              <a:ext uri="{FF2B5EF4-FFF2-40B4-BE49-F238E27FC236}">
                <a16:creationId xmlns:a16="http://schemas.microsoft.com/office/drawing/2014/main" id="{EAE436DD-F6E7-D73A-87D3-0A7819018DD5}"/>
              </a:ext>
            </a:extLst>
          </p:cNvPr>
          <p:cNvSpPr>
            <a:spLocks noChangeArrowheads="1"/>
          </p:cNvSpPr>
          <p:nvPr/>
        </p:nvSpPr>
        <p:spPr bwMode="auto">
          <a:xfrm>
            <a:off x="971550" y="5373688"/>
            <a:ext cx="360363"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49" name="Oval 108">
            <a:extLst>
              <a:ext uri="{FF2B5EF4-FFF2-40B4-BE49-F238E27FC236}">
                <a16:creationId xmlns:a16="http://schemas.microsoft.com/office/drawing/2014/main" id="{4130F8F7-1A29-83F5-C383-332F09B49763}"/>
              </a:ext>
            </a:extLst>
          </p:cNvPr>
          <p:cNvSpPr>
            <a:spLocks noChangeArrowheads="1"/>
          </p:cNvSpPr>
          <p:nvPr/>
        </p:nvSpPr>
        <p:spPr bwMode="auto">
          <a:xfrm>
            <a:off x="1476375" y="4292600"/>
            <a:ext cx="360363"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50" name="Oval 109">
            <a:extLst>
              <a:ext uri="{FF2B5EF4-FFF2-40B4-BE49-F238E27FC236}">
                <a16:creationId xmlns:a16="http://schemas.microsoft.com/office/drawing/2014/main" id="{D00C8FE4-277F-004E-563B-50E5A6671112}"/>
              </a:ext>
            </a:extLst>
          </p:cNvPr>
          <p:cNvSpPr>
            <a:spLocks noChangeArrowheads="1"/>
          </p:cNvSpPr>
          <p:nvPr/>
        </p:nvSpPr>
        <p:spPr bwMode="auto">
          <a:xfrm>
            <a:off x="2124075" y="4437063"/>
            <a:ext cx="360363"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51" name="Oval 110">
            <a:extLst>
              <a:ext uri="{FF2B5EF4-FFF2-40B4-BE49-F238E27FC236}">
                <a16:creationId xmlns:a16="http://schemas.microsoft.com/office/drawing/2014/main" id="{7D99E5D8-960C-CA6D-C2BF-128D6E160AA6}"/>
              </a:ext>
            </a:extLst>
          </p:cNvPr>
          <p:cNvSpPr>
            <a:spLocks noChangeArrowheads="1"/>
          </p:cNvSpPr>
          <p:nvPr/>
        </p:nvSpPr>
        <p:spPr bwMode="auto">
          <a:xfrm>
            <a:off x="2339975" y="5084763"/>
            <a:ext cx="360363"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52" name="Oval 111">
            <a:extLst>
              <a:ext uri="{FF2B5EF4-FFF2-40B4-BE49-F238E27FC236}">
                <a16:creationId xmlns:a16="http://schemas.microsoft.com/office/drawing/2014/main" id="{D71CF070-4315-8836-E9A7-34D6C4C7458E}"/>
              </a:ext>
            </a:extLst>
          </p:cNvPr>
          <p:cNvSpPr>
            <a:spLocks noChangeArrowheads="1"/>
          </p:cNvSpPr>
          <p:nvPr/>
        </p:nvSpPr>
        <p:spPr bwMode="auto">
          <a:xfrm>
            <a:off x="2051050" y="5734050"/>
            <a:ext cx="360363"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53" name="Oval 112">
            <a:extLst>
              <a:ext uri="{FF2B5EF4-FFF2-40B4-BE49-F238E27FC236}">
                <a16:creationId xmlns:a16="http://schemas.microsoft.com/office/drawing/2014/main" id="{15BF6DD4-A977-6586-5C5B-F773813CE643}"/>
              </a:ext>
            </a:extLst>
          </p:cNvPr>
          <p:cNvSpPr>
            <a:spLocks noChangeArrowheads="1"/>
          </p:cNvSpPr>
          <p:nvPr/>
        </p:nvSpPr>
        <p:spPr bwMode="auto">
          <a:xfrm>
            <a:off x="1403350" y="5805488"/>
            <a:ext cx="360363"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54" name="Oval 114">
            <a:extLst>
              <a:ext uri="{FF2B5EF4-FFF2-40B4-BE49-F238E27FC236}">
                <a16:creationId xmlns:a16="http://schemas.microsoft.com/office/drawing/2014/main" id="{D3D52970-0CE4-5C81-1F59-C21AA7A91581}"/>
              </a:ext>
            </a:extLst>
          </p:cNvPr>
          <p:cNvSpPr>
            <a:spLocks noChangeArrowheads="1"/>
          </p:cNvSpPr>
          <p:nvPr/>
        </p:nvSpPr>
        <p:spPr bwMode="auto">
          <a:xfrm>
            <a:off x="1476375" y="5516563"/>
            <a:ext cx="144463" cy="1444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55" name="Oval 117">
            <a:extLst>
              <a:ext uri="{FF2B5EF4-FFF2-40B4-BE49-F238E27FC236}">
                <a16:creationId xmlns:a16="http://schemas.microsoft.com/office/drawing/2014/main" id="{95F6E71B-FD6D-4ED0-DEE9-BF0EB261C4F1}"/>
              </a:ext>
            </a:extLst>
          </p:cNvPr>
          <p:cNvSpPr>
            <a:spLocks noChangeArrowheads="1"/>
          </p:cNvSpPr>
          <p:nvPr/>
        </p:nvSpPr>
        <p:spPr bwMode="auto">
          <a:xfrm>
            <a:off x="1476375" y="5013325"/>
            <a:ext cx="144463" cy="1444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56" name="Oval 118">
            <a:extLst>
              <a:ext uri="{FF2B5EF4-FFF2-40B4-BE49-F238E27FC236}">
                <a16:creationId xmlns:a16="http://schemas.microsoft.com/office/drawing/2014/main" id="{94959D52-4650-2AD6-7C33-7DB5833BD67A}"/>
              </a:ext>
            </a:extLst>
          </p:cNvPr>
          <p:cNvSpPr>
            <a:spLocks noChangeArrowheads="1"/>
          </p:cNvSpPr>
          <p:nvPr/>
        </p:nvSpPr>
        <p:spPr bwMode="auto">
          <a:xfrm>
            <a:off x="2051050" y="5229225"/>
            <a:ext cx="144463" cy="1444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9">
      <a:dk1>
        <a:sysClr val="windowText" lastClr="000000"/>
      </a:dk1>
      <a:lt1>
        <a:sysClr val="window" lastClr="FFFFFF"/>
      </a:lt1>
      <a:dk2>
        <a:srgbClr val="212121"/>
      </a:dk2>
      <a:lt2>
        <a:srgbClr val="EBEBEB"/>
      </a:lt2>
      <a:accent1>
        <a:srgbClr val="3D7B6F"/>
      </a:accent1>
      <a:accent2>
        <a:srgbClr val="80C34F"/>
      </a:accent2>
      <a:accent3>
        <a:srgbClr val="E29D3E"/>
      </a:accent3>
      <a:accent4>
        <a:srgbClr val="D64A3B"/>
      </a:accent4>
      <a:accent5>
        <a:srgbClr val="D64787"/>
      </a:accent5>
      <a:accent6>
        <a:srgbClr val="A666E1"/>
      </a:accent6>
      <a:hlink>
        <a:srgbClr val="3D7B6F"/>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Theme1" id="{EA4D0BD8-A1FB-4615-AFBD-E1FF9286D27A}" vid="{AA82774D-7C54-4C25-AF4D-79E2F1CD5D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6F50CAEF19DF1428F7CDF1CC8A427C1" ma:contentTypeVersion="13" ma:contentTypeDescription="Create a new document." ma:contentTypeScope="" ma:versionID="c807c1335f9f90b9db9887dbf64a607e">
  <xsd:schema xmlns:xsd="http://www.w3.org/2001/XMLSchema" xmlns:xs="http://www.w3.org/2001/XMLSchema" xmlns:p="http://schemas.microsoft.com/office/2006/metadata/properties" xmlns:ns2="4f5f3234-0e3e-4ebe-8c70-531fc009c917" xmlns:ns3="2e008c2e-f60f-4328-9234-f08a6d010f78" targetNamespace="http://schemas.microsoft.com/office/2006/metadata/properties" ma:root="true" ma:fieldsID="93950af48b87cb9cb38e3e61f5582d45" ns2:_="" ns3:_="">
    <xsd:import namespace="4f5f3234-0e3e-4ebe-8c70-531fc009c917"/>
    <xsd:import namespace="2e008c2e-f60f-4328-9234-f08a6d010f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AutoKeyPoints" minOccurs="0"/>
                <xsd:element ref="ns2:MediaServiceKeyPoint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5f3234-0e3e-4ebe-8c70-531fc009c9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008c2e-f60f-4328-9234-f08a6d010f7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sisl xmlns:xsi="http://www.w3.org/2001/XMLSchema-instance" xmlns:xsd="http://www.w3.org/2001/XMLSchema" xmlns="http://www.boldonjames.com/2008/01/sie/internal/label" sislVersion="0" policy="08955827-aeb1-42de-b749-f604362c41c2" origin="userSelected">
  <element uid="971a7eb4-36b4-4e7d-b804-a07772b8e228" value=""/>
  <element uid="e3747532-42d1-43b9-8ba8-1bf45779edd5" value=""/>
</sisl>
</file>

<file path=customXml/itemProps1.xml><?xml version="1.0" encoding="utf-8"?>
<ds:datastoreItem xmlns:ds="http://schemas.openxmlformats.org/officeDocument/2006/customXml" ds:itemID="{F5B2A24A-6749-40E4-9E96-8CA1EE620939}">
  <ds:schemaRefs>
    <ds:schemaRef ds:uri="2e008c2e-f60f-4328-9234-f08a6d010f78"/>
    <ds:schemaRef ds:uri="4f5f3234-0e3e-4ebe-8c70-531fc009c91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3ED90EB-23B0-4B0F-B268-7AE11966B8E6}">
  <ds:schemaRefs>
    <ds:schemaRef ds:uri="http://schemas.microsoft.com/sharepoint/v3/contenttype/forms"/>
  </ds:schemaRefs>
</ds:datastoreItem>
</file>

<file path=customXml/itemProps3.xml><?xml version="1.0" encoding="utf-8"?>
<ds:datastoreItem xmlns:ds="http://schemas.openxmlformats.org/officeDocument/2006/customXml" ds:itemID="{1B12B7F8-1FA4-4D56-B922-73835E5126C3}">
  <ds:schemaRefs>
    <ds:schemaRef ds:uri="http://www.boldonjames.com/2008/01/sie/internal/label"/>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Theme1</Template>
  <Application>Microsoft Office PowerPoint</Application>
  <PresentationFormat>On-screen Show (4:3)</PresentationFormat>
  <Slides>11</Slides>
  <Notes>11</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Theme1</vt:lpstr>
      <vt:lpstr>Topic 5 D- Food and Cooking </vt:lpstr>
      <vt:lpstr>Condition 19 </vt:lpstr>
      <vt:lpstr>MC 33 and MC 48:  Section 2.4 Activities involving the use of the camping stove</vt:lpstr>
      <vt:lpstr>MC 33 and MC 48:  Section 2.4 Activities involving the use of the camping stove</vt:lpstr>
      <vt:lpstr>MC 33 and MC 48:  Section 2.4 Activities involving the use of the camping stove</vt:lpstr>
      <vt:lpstr>Activity</vt:lpstr>
      <vt:lpstr>Activity </vt:lpstr>
      <vt:lpstr>Activity</vt:lpstr>
      <vt:lpstr>Don’t knock it over!</vt:lpstr>
      <vt:lpstr>Activity</vt:lpstr>
      <vt:lpstr>Activity</vt:lpstr>
    </vt:vector>
  </TitlesOfParts>
  <Company>Glasgow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Navigation 1</dc:title>
  <dc:creator>Administrator</dc:creator>
  <cp:keywords>[OFFICIAL]</cp:keywords>
  <cp:revision>1</cp:revision>
  <dcterms:created xsi:type="dcterms:W3CDTF">2010-12-02T12:15:08Z</dcterms:created>
  <dcterms:modified xsi:type="dcterms:W3CDTF">2025-07-30T14:45:18Z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42ae4e3c-3bf0-4669-a652-109d33c01c1b</vt:lpwstr>
  </property>
  <property fmtid="{D5CDD505-2E9C-101B-9397-08002B2CF9AE}" pid="3" name="bjSaver">
    <vt:lpwstr>S3G5jX9Oa77bv0jwS2cE+eadELNcY3EP</vt:lpwstr>
  </property>
  <property fmtid="{D5CDD505-2E9C-101B-9397-08002B2CF9AE}" pid="4" name="bjDocumentLabelXML">
    <vt:lpwstr>&lt;?xml version="1.0" encoding="us-ascii"?&gt;&lt;sisl xmlns:xsi="http://www.w3.org/2001/XMLSchema-instance" xmlns:xsd="http://www.w3.org/2001/XMLSchema" sislVersion="0" policy="08955827-aeb1-42de-b749-f604362c41c2" origin="userSelected" xmlns="http://www.boldonj</vt:lpwstr>
  </property>
  <property fmtid="{D5CDD505-2E9C-101B-9397-08002B2CF9AE}" pid="5" name="bjDocumentLabelXML-0">
    <vt:lpwstr>ames.com/2008/01/sie/internal/label"&gt;&lt;element uid="971a7eb4-36b4-4e7d-b804-a07772b8e228" value="" /&gt;&lt;element uid="e3747532-42d1-43b9-8ba8-1bf45779edd5" value="" /&gt;&lt;/sisl&gt;</vt:lpwstr>
  </property>
  <property fmtid="{D5CDD505-2E9C-101B-9397-08002B2CF9AE}" pid="6" name="bjDocumentSecurityLabel">
    <vt:lpwstr>OFFICIAL</vt:lpwstr>
  </property>
  <property fmtid="{D5CDD505-2E9C-101B-9397-08002B2CF9AE}" pid="7" name="gcc-meta-protectivemarking">
    <vt:lpwstr>[OFFICIAL]</vt:lpwstr>
  </property>
</Properties>
</file>