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59" r:id="rId7"/>
    <p:sldId id="261" r:id="rId8"/>
    <p:sldId id="257" r:id="rId9"/>
    <p:sldId id="262" r:id="rId10"/>
    <p:sldId id="263" r:id="rId11"/>
    <p:sldId id="265" r:id="rId12"/>
    <p:sldId id="266" r:id="rId13"/>
    <p:sldId id="267" r:id="rId14"/>
    <p:sldId id="264" r:id="rId1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DC6FE-B0DD-4246-90BA-6B07F8AF493D}" v="269" dt="2025-07-30T14:39:43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2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000DC6FE-B0DD-4246-90BA-6B07F8AF493D}"/>
    <pc:docChg chg="custSel modSld modMainMaster modNotesMaster modHandout">
      <pc:chgData name="Bryson, Declan" userId="f2c03bb0-c178-4621-a9dc-2b8938c755a0" providerId="ADAL" clId="{000DC6FE-B0DD-4246-90BA-6B07F8AF493D}" dt="2025-07-30T14:38:25.371" v="838" actId="1076"/>
      <pc:docMkLst>
        <pc:docMk/>
      </pc:docMkLst>
      <pc:sldChg chg="addSp delSp modSp mod modClrScheme chgLayout modNotes">
        <pc:chgData name="Bryson, Declan" userId="f2c03bb0-c178-4621-a9dc-2b8938c755a0" providerId="ADAL" clId="{000DC6FE-B0DD-4246-90BA-6B07F8AF493D}" dt="2025-07-30T14:37:29.551" v="808" actId="26606"/>
        <pc:sldMkLst>
          <pc:docMk/>
          <pc:sldMk cId="0" sldId="256"/>
        </pc:sldMkLst>
        <pc:spChg chg="add del mod">
          <ac:chgData name="Bryson, Declan" userId="f2c03bb0-c178-4621-a9dc-2b8938c755a0" providerId="ADAL" clId="{000DC6FE-B0DD-4246-90BA-6B07F8AF493D}" dt="2025-07-30T14:37:01.514" v="730"/>
          <ac:spMkLst>
            <pc:docMk/>
            <pc:sldMk cId="0" sldId="256"/>
            <ac:spMk id="2" creationId="{35676AB4-F943-A4D9-4C51-A7D71A610572}"/>
          </ac:spMkLst>
        </pc:spChg>
        <pc:spChg chg="mod">
          <ac:chgData name="Bryson, Declan" userId="f2c03bb0-c178-4621-a9dc-2b8938c755a0" providerId="ADAL" clId="{000DC6FE-B0DD-4246-90BA-6B07F8AF493D}" dt="2025-07-30T14:37:29.551" v="808" actId="26606"/>
          <ac:spMkLst>
            <pc:docMk/>
            <pc:sldMk cId="0" sldId="256"/>
            <ac:spMk id="2050" creationId="{84CF21BD-3441-CA24-451E-807F890E307C}"/>
          </ac:spMkLst>
        </pc:spChg>
        <pc:spChg chg="mod">
          <ac:chgData name="Bryson, Declan" userId="f2c03bb0-c178-4621-a9dc-2b8938c755a0" providerId="ADAL" clId="{000DC6FE-B0DD-4246-90BA-6B07F8AF493D}" dt="2025-07-30T14:37:29.551" v="808" actId="26606"/>
          <ac:spMkLst>
            <pc:docMk/>
            <pc:sldMk cId="0" sldId="256"/>
            <ac:spMk id="2051" creationId="{46B0F580-EB54-E612-BDF5-4FA3C328C777}"/>
          </ac:spMkLst>
        </pc:spChg>
        <pc:spChg chg="add mod">
          <ac:chgData name="Bryson, Declan" userId="f2c03bb0-c178-4621-a9dc-2b8938c755a0" providerId="ADAL" clId="{000DC6FE-B0DD-4246-90BA-6B07F8AF493D}" dt="2025-07-30T14:37:29.551" v="808" actId="26606"/>
          <ac:spMkLst>
            <pc:docMk/>
            <pc:sldMk cId="0" sldId="256"/>
            <ac:spMk id="2056" creationId="{782FFCE3-3F40-5CAB-2FE4-77C73322BEAB}"/>
          </ac:spMkLst>
        </pc:spChg>
        <pc:spChg chg="add mod">
          <ac:chgData name="Bryson, Declan" userId="f2c03bb0-c178-4621-a9dc-2b8938c755a0" providerId="ADAL" clId="{000DC6FE-B0DD-4246-90BA-6B07F8AF493D}" dt="2025-07-30T14:37:29.551" v="808" actId="26606"/>
          <ac:spMkLst>
            <pc:docMk/>
            <pc:sldMk cId="0" sldId="256"/>
            <ac:spMk id="2058" creationId="{8AE48FBE-F8BB-4A6E-3CED-108E100786B7}"/>
          </ac:spMkLst>
        </pc:spChg>
      </pc:sldChg>
      <pc:sldChg chg="addSp delSp modSp mod modNotes">
        <pc:chgData name="Bryson, Declan" userId="f2c03bb0-c178-4621-a9dc-2b8938c755a0" providerId="ADAL" clId="{000DC6FE-B0DD-4246-90BA-6B07F8AF493D}" dt="2025-07-30T14:37:22.771" v="805"/>
        <pc:sldMkLst>
          <pc:docMk/>
          <pc:sldMk cId="0" sldId="257"/>
        </pc:sldMkLst>
        <pc:spChg chg="add del mod">
          <ac:chgData name="Bryson, Declan" userId="f2c03bb0-c178-4621-a9dc-2b8938c755a0" providerId="ADAL" clId="{000DC6FE-B0DD-4246-90BA-6B07F8AF493D}" dt="2025-07-30T14:37:01.591" v="758"/>
          <ac:spMkLst>
            <pc:docMk/>
            <pc:sldMk cId="0" sldId="257"/>
            <ac:spMk id="2" creationId="{83936D1F-835E-A3DA-CA06-5DFEEB406C7C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57"/>
            <ac:spMk id="6146" creationId="{10ABD435-A939-5FAE-5FAD-A54D691A9D02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57"/>
            <ac:spMk id="6147" creationId="{5767157B-2AD5-D6BB-F382-27923E1F12F5}"/>
          </ac:spMkLst>
        </pc:spChg>
      </pc:sldChg>
      <pc:sldChg chg="addSp delSp modSp mod modClrScheme chgLayout modNotes">
        <pc:chgData name="Bryson, Declan" userId="f2c03bb0-c178-4621-a9dc-2b8938c755a0" providerId="ADAL" clId="{000DC6FE-B0DD-4246-90BA-6B07F8AF493D}" dt="2025-07-30T14:37:37.928" v="832" actId="26606"/>
        <pc:sldMkLst>
          <pc:docMk/>
          <pc:sldMk cId="0" sldId="258"/>
        </pc:sldMkLst>
        <pc:spChg chg="add del mod">
          <ac:chgData name="Bryson, Declan" userId="f2c03bb0-c178-4621-a9dc-2b8938c755a0" providerId="ADAL" clId="{000DC6FE-B0DD-4246-90BA-6B07F8AF493D}" dt="2025-07-30T14:37:01.533" v="737"/>
          <ac:spMkLst>
            <pc:docMk/>
            <pc:sldMk cId="0" sldId="258"/>
            <ac:spMk id="2" creationId="{0F8E0721-FF92-2CFA-FCA6-9CCEE393AE1C}"/>
          </ac:spMkLst>
        </pc:spChg>
        <pc:spChg chg="mod">
          <ac:chgData name="Bryson, Declan" userId="f2c03bb0-c178-4621-a9dc-2b8938c755a0" providerId="ADAL" clId="{000DC6FE-B0DD-4246-90BA-6B07F8AF493D}" dt="2025-07-30T14:37:37.928" v="832" actId="26606"/>
          <ac:spMkLst>
            <pc:docMk/>
            <pc:sldMk cId="0" sldId="258"/>
            <ac:spMk id="3074" creationId="{2C6A769E-62DA-AEA6-82B5-8EC50108B2E8}"/>
          </ac:spMkLst>
        </pc:spChg>
        <pc:spChg chg="mod">
          <ac:chgData name="Bryson, Declan" userId="f2c03bb0-c178-4621-a9dc-2b8938c755a0" providerId="ADAL" clId="{000DC6FE-B0DD-4246-90BA-6B07F8AF493D}" dt="2025-07-30T14:37:37.928" v="832" actId="26606"/>
          <ac:spMkLst>
            <pc:docMk/>
            <pc:sldMk cId="0" sldId="258"/>
            <ac:spMk id="3075" creationId="{04C0E817-23F3-E3C0-2E3E-76127F3942D4}"/>
          </ac:spMkLst>
        </pc:spChg>
        <pc:spChg chg="add mod">
          <ac:chgData name="Bryson, Declan" userId="f2c03bb0-c178-4621-a9dc-2b8938c755a0" providerId="ADAL" clId="{000DC6FE-B0DD-4246-90BA-6B07F8AF493D}" dt="2025-07-30T14:37:37.928" v="832" actId="26606"/>
          <ac:spMkLst>
            <pc:docMk/>
            <pc:sldMk cId="0" sldId="258"/>
            <ac:spMk id="3080" creationId="{B6A5E553-7989-E05B-355B-73216387EB5B}"/>
          </ac:spMkLst>
        </pc:spChg>
        <pc:spChg chg="add mod">
          <ac:chgData name="Bryson, Declan" userId="f2c03bb0-c178-4621-a9dc-2b8938c755a0" providerId="ADAL" clId="{000DC6FE-B0DD-4246-90BA-6B07F8AF493D}" dt="2025-07-30T14:37:37.928" v="832" actId="26606"/>
          <ac:spMkLst>
            <pc:docMk/>
            <pc:sldMk cId="0" sldId="258"/>
            <ac:spMk id="3082" creationId="{903CBDA1-DA56-3909-C6F8-1E6C0BA8E24A}"/>
          </ac:spMkLst>
        </pc:spChg>
      </pc:sldChg>
      <pc:sldChg chg="addSp delSp modSp mod modClrScheme chgLayout modNotes">
        <pc:chgData name="Bryson, Declan" userId="f2c03bb0-c178-4621-a9dc-2b8938c755a0" providerId="ADAL" clId="{000DC6FE-B0DD-4246-90BA-6B07F8AF493D}" dt="2025-07-30T14:37:43.592" v="833" actId="26606"/>
        <pc:sldMkLst>
          <pc:docMk/>
          <pc:sldMk cId="0" sldId="259"/>
        </pc:sldMkLst>
        <pc:spChg chg="add del mod">
          <ac:chgData name="Bryson, Declan" userId="f2c03bb0-c178-4621-a9dc-2b8938c755a0" providerId="ADAL" clId="{000DC6FE-B0DD-4246-90BA-6B07F8AF493D}" dt="2025-07-30T14:37:01.553" v="744"/>
          <ac:spMkLst>
            <pc:docMk/>
            <pc:sldMk cId="0" sldId="259"/>
            <ac:spMk id="2" creationId="{4A5CB73A-342F-17E9-BA3F-3F5C44388E68}"/>
          </ac:spMkLst>
        </pc:spChg>
        <pc:spChg chg="mod">
          <ac:chgData name="Bryson, Declan" userId="f2c03bb0-c178-4621-a9dc-2b8938c755a0" providerId="ADAL" clId="{000DC6FE-B0DD-4246-90BA-6B07F8AF493D}" dt="2025-07-30T14:37:43.592" v="833" actId="26606"/>
          <ac:spMkLst>
            <pc:docMk/>
            <pc:sldMk cId="0" sldId="259"/>
            <ac:spMk id="4099" creationId="{6B1B5FA2-05D8-DEDE-9A6C-3F2DDBD90D0A}"/>
          </ac:spMkLst>
        </pc:spChg>
        <pc:spChg chg="mod">
          <ac:chgData name="Bryson, Declan" userId="f2c03bb0-c178-4621-a9dc-2b8938c755a0" providerId="ADAL" clId="{000DC6FE-B0DD-4246-90BA-6B07F8AF493D}" dt="2025-07-30T14:37:43.592" v="833" actId="26606"/>
          <ac:spMkLst>
            <pc:docMk/>
            <pc:sldMk cId="0" sldId="259"/>
            <ac:spMk id="36866" creationId="{7D9AF8EF-5628-AA71-AA5C-C3E5EC77848D}"/>
          </ac:spMkLst>
        </pc:spChg>
        <pc:spChg chg="add mod">
          <ac:chgData name="Bryson, Declan" userId="f2c03bb0-c178-4621-a9dc-2b8938c755a0" providerId="ADAL" clId="{000DC6FE-B0DD-4246-90BA-6B07F8AF493D}" dt="2025-07-30T14:37:43.592" v="833" actId="26606"/>
          <ac:spMkLst>
            <pc:docMk/>
            <pc:sldMk cId="0" sldId="259"/>
            <ac:spMk id="36871" creationId="{3BC4C010-84AE-B347-E25B-77F9353D6190}"/>
          </ac:spMkLst>
        </pc:spChg>
        <pc:spChg chg="add mod">
          <ac:chgData name="Bryson, Declan" userId="f2c03bb0-c178-4621-a9dc-2b8938c755a0" providerId="ADAL" clId="{000DC6FE-B0DD-4246-90BA-6B07F8AF493D}" dt="2025-07-30T14:37:43.592" v="833" actId="26606"/>
          <ac:spMkLst>
            <pc:docMk/>
            <pc:sldMk cId="0" sldId="259"/>
            <ac:spMk id="36873" creationId="{65EDB81A-9FD9-814F-CE66-7EAD378C2E19}"/>
          </ac:spMkLst>
        </pc:spChg>
      </pc:sldChg>
      <pc:sldChg chg="addSp delSp modSp mod modNotes">
        <pc:chgData name="Bryson, Declan" userId="f2c03bb0-c178-4621-a9dc-2b8938c755a0" providerId="ADAL" clId="{000DC6FE-B0DD-4246-90BA-6B07F8AF493D}" dt="2025-07-30T14:37:22.771" v="805"/>
        <pc:sldMkLst>
          <pc:docMk/>
          <pc:sldMk cId="0" sldId="261"/>
        </pc:sldMkLst>
        <pc:spChg chg="add del mod">
          <ac:chgData name="Bryson, Declan" userId="f2c03bb0-c178-4621-a9dc-2b8938c755a0" providerId="ADAL" clId="{000DC6FE-B0DD-4246-90BA-6B07F8AF493D}" dt="2025-07-30T14:37:01.572" v="751"/>
          <ac:spMkLst>
            <pc:docMk/>
            <pc:sldMk cId="0" sldId="261"/>
            <ac:spMk id="2" creationId="{642C4F70-7D57-A7CB-E5C4-7DE5D779358A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1"/>
            <ac:spMk id="5122" creationId="{83E76EC9-A39D-362B-7CE6-DA4A1E5FCF5C}"/>
          </ac:spMkLst>
        </pc:spChg>
      </pc:sldChg>
      <pc:sldChg chg="addSp delSp modSp mod modClrScheme chgLayout modNotes">
        <pc:chgData name="Bryson, Declan" userId="f2c03bb0-c178-4621-a9dc-2b8938c755a0" providerId="ADAL" clId="{000DC6FE-B0DD-4246-90BA-6B07F8AF493D}" dt="2025-07-30T14:37:55.218" v="834" actId="26606"/>
        <pc:sldMkLst>
          <pc:docMk/>
          <pc:sldMk cId="0" sldId="262"/>
        </pc:sldMkLst>
        <pc:spChg chg="add del mod">
          <ac:chgData name="Bryson, Declan" userId="f2c03bb0-c178-4621-a9dc-2b8938c755a0" providerId="ADAL" clId="{000DC6FE-B0DD-4246-90BA-6B07F8AF493D}" dt="2025-07-30T14:37:01.612" v="765"/>
          <ac:spMkLst>
            <pc:docMk/>
            <pc:sldMk cId="0" sldId="262"/>
            <ac:spMk id="2" creationId="{1786C37C-61D7-5DB0-C9AE-6C1AB1C1C420}"/>
          </ac:spMkLst>
        </pc:spChg>
        <pc:spChg chg="mod">
          <ac:chgData name="Bryson, Declan" userId="f2c03bb0-c178-4621-a9dc-2b8938c755a0" providerId="ADAL" clId="{000DC6FE-B0DD-4246-90BA-6B07F8AF493D}" dt="2025-07-30T14:37:55.218" v="834" actId="26606"/>
          <ac:spMkLst>
            <pc:docMk/>
            <pc:sldMk cId="0" sldId="262"/>
            <ac:spMk id="7170" creationId="{88A0BB8E-A6FD-D670-52BB-7B3DBFFF23C6}"/>
          </ac:spMkLst>
        </pc:spChg>
        <pc:spChg chg="mod ord">
          <ac:chgData name="Bryson, Declan" userId="f2c03bb0-c178-4621-a9dc-2b8938c755a0" providerId="ADAL" clId="{000DC6FE-B0DD-4246-90BA-6B07F8AF493D}" dt="2025-07-30T14:37:55.218" v="834" actId="26606"/>
          <ac:spMkLst>
            <pc:docMk/>
            <pc:sldMk cId="0" sldId="262"/>
            <ac:spMk id="7171" creationId="{5A3E3FC1-60BD-384D-7D0B-B3BEBAFD1044}"/>
          </ac:spMkLst>
        </pc:spChg>
        <pc:spChg chg="add mod">
          <ac:chgData name="Bryson, Declan" userId="f2c03bb0-c178-4621-a9dc-2b8938c755a0" providerId="ADAL" clId="{000DC6FE-B0DD-4246-90BA-6B07F8AF493D}" dt="2025-07-30T14:37:55.218" v="834" actId="26606"/>
          <ac:spMkLst>
            <pc:docMk/>
            <pc:sldMk cId="0" sldId="262"/>
            <ac:spMk id="7177" creationId="{0BDBC023-4AC2-7D96-A726-06F180E337C9}"/>
          </ac:spMkLst>
        </pc:spChg>
        <pc:picChg chg="mod">
          <ac:chgData name="Bryson, Declan" userId="f2c03bb0-c178-4621-a9dc-2b8938c755a0" providerId="ADAL" clId="{000DC6FE-B0DD-4246-90BA-6B07F8AF493D}" dt="2025-07-30T14:37:55.218" v="834" actId="26606"/>
          <ac:picMkLst>
            <pc:docMk/>
            <pc:sldMk cId="0" sldId="262"/>
            <ac:picMk id="7172" creationId="{022F3740-E71A-57E3-CCF2-A3F7B30135A1}"/>
          </ac:picMkLst>
        </pc:picChg>
      </pc:sldChg>
      <pc:sldChg chg="addSp delSp modSp mod modNotes">
        <pc:chgData name="Bryson, Declan" userId="f2c03bb0-c178-4621-a9dc-2b8938c755a0" providerId="ADAL" clId="{000DC6FE-B0DD-4246-90BA-6B07F8AF493D}" dt="2025-07-30T14:37:22.771" v="805"/>
        <pc:sldMkLst>
          <pc:docMk/>
          <pc:sldMk cId="0" sldId="263"/>
        </pc:sldMkLst>
        <pc:spChg chg="add del mod">
          <ac:chgData name="Bryson, Declan" userId="f2c03bb0-c178-4621-a9dc-2b8938c755a0" providerId="ADAL" clId="{000DC6FE-B0DD-4246-90BA-6B07F8AF493D}" dt="2025-07-30T14:37:01.632" v="772"/>
          <ac:spMkLst>
            <pc:docMk/>
            <pc:sldMk cId="0" sldId="263"/>
            <ac:spMk id="2" creationId="{758244F0-6B9F-7BDB-E429-14F273544436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3"/>
            <ac:spMk id="8194" creationId="{3D9110A3-805C-B0FF-97F5-8B1B13F7C234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3"/>
            <ac:spMk id="8195" creationId="{6F8B3A67-B3D6-E2BC-0622-0FE889C42054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3"/>
            <ac:spMk id="41989" creationId="{079FFB9C-07E6-273C-3F75-CB346F14976E}"/>
          </ac:spMkLst>
        </pc:spChg>
      </pc:sldChg>
      <pc:sldChg chg="addSp delSp modSp mod modNotes">
        <pc:chgData name="Bryson, Declan" userId="f2c03bb0-c178-4621-a9dc-2b8938c755a0" providerId="ADAL" clId="{000DC6FE-B0DD-4246-90BA-6B07F8AF493D}" dt="2025-07-30T14:37:22.771" v="805"/>
        <pc:sldMkLst>
          <pc:docMk/>
          <pc:sldMk cId="0" sldId="264"/>
        </pc:sldMkLst>
        <pc:spChg chg="add del mod">
          <ac:chgData name="Bryson, Declan" userId="f2c03bb0-c178-4621-a9dc-2b8938c755a0" providerId="ADAL" clId="{000DC6FE-B0DD-4246-90BA-6B07F8AF493D}" dt="2025-07-30T14:37:01.712" v="800"/>
          <ac:spMkLst>
            <pc:docMk/>
            <pc:sldMk cId="0" sldId="264"/>
            <ac:spMk id="2" creationId="{B40A6B66-98F5-E5FC-F73C-C4C5E78C6735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4"/>
            <ac:spMk id="12290" creationId="{00B8D0C3-E012-DC05-1777-17C2A1A058A9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4"/>
            <ac:spMk id="45059" creationId="{D560004C-AA22-97A1-C91D-32CFECFFBC07}"/>
          </ac:spMkLst>
        </pc:spChg>
      </pc:sldChg>
      <pc:sldChg chg="addSp delSp modSp mod modNotes">
        <pc:chgData name="Bryson, Declan" userId="f2c03bb0-c178-4621-a9dc-2b8938c755a0" providerId="ADAL" clId="{000DC6FE-B0DD-4246-90BA-6B07F8AF493D}" dt="2025-07-30T14:38:14.720" v="836" actId="1076"/>
        <pc:sldMkLst>
          <pc:docMk/>
          <pc:sldMk cId="0" sldId="265"/>
        </pc:sldMkLst>
        <pc:spChg chg="add del mod">
          <ac:chgData name="Bryson, Declan" userId="f2c03bb0-c178-4621-a9dc-2b8938c755a0" providerId="ADAL" clId="{000DC6FE-B0DD-4246-90BA-6B07F8AF493D}" dt="2025-07-30T14:37:01.651" v="779"/>
          <ac:spMkLst>
            <pc:docMk/>
            <pc:sldMk cId="0" sldId="265"/>
            <ac:spMk id="2" creationId="{B1405415-1ADF-B2BD-1190-5763502EAE3D}"/>
          </ac:spMkLst>
        </pc:spChg>
        <pc:spChg chg="mod">
          <ac:chgData name="Bryson, Declan" userId="f2c03bb0-c178-4621-a9dc-2b8938c755a0" providerId="ADAL" clId="{000DC6FE-B0DD-4246-90BA-6B07F8AF493D}" dt="2025-07-30T14:38:14.720" v="836" actId="1076"/>
          <ac:spMkLst>
            <pc:docMk/>
            <pc:sldMk cId="0" sldId="265"/>
            <ac:spMk id="9218" creationId="{F53A7535-2AEF-3D80-5E17-94225426189E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5"/>
            <ac:spMk id="9219" creationId="{7B11D498-CF84-9263-D6C7-F660A4CA1E1C}"/>
          </ac:spMkLst>
        </pc:spChg>
      </pc:sldChg>
      <pc:sldChg chg="addSp delSp modSp mod modNotes">
        <pc:chgData name="Bryson, Declan" userId="f2c03bb0-c178-4621-a9dc-2b8938c755a0" providerId="ADAL" clId="{000DC6FE-B0DD-4246-90BA-6B07F8AF493D}" dt="2025-07-30T14:38:25.371" v="838" actId="1076"/>
        <pc:sldMkLst>
          <pc:docMk/>
          <pc:sldMk cId="0" sldId="266"/>
        </pc:sldMkLst>
        <pc:spChg chg="add del mod">
          <ac:chgData name="Bryson, Declan" userId="f2c03bb0-c178-4621-a9dc-2b8938c755a0" providerId="ADAL" clId="{000DC6FE-B0DD-4246-90BA-6B07F8AF493D}" dt="2025-07-30T14:37:01.672" v="786"/>
          <ac:spMkLst>
            <pc:docMk/>
            <pc:sldMk cId="0" sldId="266"/>
            <ac:spMk id="2" creationId="{AFA7773B-B681-7086-F2B4-A9E247619E5F}"/>
          </ac:spMkLst>
        </pc:spChg>
        <pc:spChg chg="mod">
          <ac:chgData name="Bryson, Declan" userId="f2c03bb0-c178-4621-a9dc-2b8938c755a0" providerId="ADAL" clId="{000DC6FE-B0DD-4246-90BA-6B07F8AF493D}" dt="2025-07-30T14:38:25.371" v="838" actId="1076"/>
          <ac:spMkLst>
            <pc:docMk/>
            <pc:sldMk cId="0" sldId="266"/>
            <ac:spMk id="10242" creationId="{984B6A7C-3653-DAE4-2B8A-BE1BFB99F70C}"/>
          </ac:spMkLst>
        </pc:spChg>
      </pc:sldChg>
      <pc:sldChg chg="addSp delSp modSp mod modNotes">
        <pc:chgData name="Bryson, Declan" userId="f2c03bb0-c178-4621-a9dc-2b8938c755a0" providerId="ADAL" clId="{000DC6FE-B0DD-4246-90BA-6B07F8AF493D}" dt="2025-07-30T14:37:23.106" v="807" actId="27636"/>
        <pc:sldMkLst>
          <pc:docMk/>
          <pc:sldMk cId="0" sldId="267"/>
        </pc:sldMkLst>
        <pc:spChg chg="add del mod">
          <ac:chgData name="Bryson, Declan" userId="f2c03bb0-c178-4621-a9dc-2b8938c755a0" providerId="ADAL" clId="{000DC6FE-B0DD-4246-90BA-6B07F8AF493D}" dt="2025-07-30T14:37:01.692" v="793"/>
          <ac:spMkLst>
            <pc:docMk/>
            <pc:sldMk cId="0" sldId="267"/>
            <ac:spMk id="2" creationId="{005BC55E-DBF6-F319-4A00-8E8FE7E21205}"/>
          </ac:spMkLst>
        </pc:spChg>
        <pc:spChg chg="mod">
          <ac:chgData name="Bryson, Declan" userId="f2c03bb0-c178-4621-a9dc-2b8938c755a0" providerId="ADAL" clId="{000DC6FE-B0DD-4246-90BA-6B07F8AF493D}" dt="2025-07-30T14:37:22.771" v="805"/>
          <ac:spMkLst>
            <pc:docMk/>
            <pc:sldMk cId="0" sldId="267"/>
            <ac:spMk id="11266" creationId="{CE9507A8-74CE-A457-BDBB-0E9873A51B44}"/>
          </ac:spMkLst>
        </pc:spChg>
        <pc:spChg chg="mod">
          <ac:chgData name="Bryson, Declan" userId="f2c03bb0-c178-4621-a9dc-2b8938c755a0" providerId="ADAL" clId="{000DC6FE-B0DD-4246-90BA-6B07F8AF493D}" dt="2025-07-30T14:37:23.106" v="807" actId="27636"/>
          <ac:spMkLst>
            <pc:docMk/>
            <pc:sldMk cId="0" sldId="267"/>
            <ac:spMk id="48131" creationId="{FF91C24F-DAB9-E60E-6C89-0995D3AE255B}"/>
          </ac:spMkLst>
        </pc:spChg>
      </pc:sldChg>
      <pc:sldMasterChg chg="modSldLayout">
        <pc:chgData name="Bryson, Declan" userId="f2c03bb0-c178-4621-a9dc-2b8938c755a0" providerId="ADAL" clId="{000DC6FE-B0DD-4246-90BA-6B07F8AF493D}" dt="2025-07-30T14:37:01.484" v="723"/>
        <pc:sldMasterMkLst>
          <pc:docMk/>
          <pc:sldMasterMk cId="0" sldId="2147483674"/>
        </pc:sldMasterMkLst>
        <pc:sldLayoutChg chg="modSp mod">
          <pc:chgData name="Bryson, Declan" userId="f2c03bb0-c178-4621-a9dc-2b8938c755a0" providerId="ADAL" clId="{000DC6FE-B0DD-4246-90BA-6B07F8AF493D}" dt="2025-07-30T14:37:01.389" v="703"/>
          <pc:sldLayoutMkLst>
            <pc:docMk/>
            <pc:sldMasterMk cId="0" sldId="2147483674"/>
            <pc:sldLayoutMk cId="2433385414" sldId="2147483675"/>
          </pc:sldLayoutMkLst>
          <pc:spChg chg="mod">
            <ac:chgData name="Bryson, Declan" userId="f2c03bb0-c178-4621-a9dc-2b8938c755a0" providerId="ADAL" clId="{000DC6FE-B0DD-4246-90BA-6B07F8AF493D}" dt="2025-07-30T14:37:01.389" v="703"/>
            <ac:spMkLst>
              <pc:docMk/>
              <pc:sldMasterMk cId="0" sldId="2147483674"/>
              <pc:sldLayoutMk cId="2433385414" sldId="2147483675"/>
              <ac:spMk id="5" creationId="{FFDD5345-D31C-3A87-4773-DD11DD7027FD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399" v="705"/>
          <pc:sldLayoutMkLst>
            <pc:docMk/>
            <pc:sldMasterMk cId="0" sldId="2147483674"/>
            <pc:sldLayoutMk cId="1172072962" sldId="2147483676"/>
          </pc:sldLayoutMkLst>
          <pc:spChg chg="mod">
            <ac:chgData name="Bryson, Declan" userId="f2c03bb0-c178-4621-a9dc-2b8938c755a0" providerId="ADAL" clId="{000DC6FE-B0DD-4246-90BA-6B07F8AF493D}" dt="2025-07-30T14:37:01.399" v="705"/>
            <ac:spMkLst>
              <pc:docMk/>
              <pc:sldMasterMk cId="0" sldId="2147483674"/>
              <pc:sldLayoutMk cId="1172072962" sldId="2147483676"/>
              <ac:spMk id="5" creationId="{AE70BD36-F524-F695-7623-3052F5F3471F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07" v="707"/>
          <pc:sldLayoutMkLst>
            <pc:docMk/>
            <pc:sldMasterMk cId="0" sldId="2147483674"/>
            <pc:sldLayoutMk cId="2586014880" sldId="2147483677"/>
          </pc:sldLayoutMkLst>
          <pc:spChg chg="mod">
            <ac:chgData name="Bryson, Declan" userId="f2c03bb0-c178-4621-a9dc-2b8938c755a0" providerId="ADAL" clId="{000DC6FE-B0DD-4246-90BA-6B07F8AF493D}" dt="2025-07-30T14:37:01.407" v="707"/>
            <ac:spMkLst>
              <pc:docMk/>
              <pc:sldMasterMk cId="0" sldId="2147483674"/>
              <pc:sldLayoutMk cId="2586014880" sldId="2147483677"/>
              <ac:spMk id="5" creationId="{7B2BB52B-FEA1-E7A0-12A3-D530AF37E645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16" v="709"/>
          <pc:sldLayoutMkLst>
            <pc:docMk/>
            <pc:sldMasterMk cId="0" sldId="2147483674"/>
            <pc:sldLayoutMk cId="4075751598" sldId="2147483678"/>
          </pc:sldLayoutMkLst>
          <pc:spChg chg="mod">
            <ac:chgData name="Bryson, Declan" userId="f2c03bb0-c178-4621-a9dc-2b8938c755a0" providerId="ADAL" clId="{000DC6FE-B0DD-4246-90BA-6B07F8AF493D}" dt="2025-07-30T14:37:01.416" v="709"/>
            <ac:spMkLst>
              <pc:docMk/>
              <pc:sldMasterMk cId="0" sldId="2147483674"/>
              <pc:sldLayoutMk cId="4075751598" sldId="2147483678"/>
              <ac:spMk id="6" creationId="{FF6683B2-9D68-A0BD-A7DC-66D2843DDBC1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27" v="711"/>
          <pc:sldLayoutMkLst>
            <pc:docMk/>
            <pc:sldMasterMk cId="0" sldId="2147483674"/>
            <pc:sldLayoutMk cId="2846045845" sldId="2147483679"/>
          </pc:sldLayoutMkLst>
          <pc:spChg chg="mod">
            <ac:chgData name="Bryson, Declan" userId="f2c03bb0-c178-4621-a9dc-2b8938c755a0" providerId="ADAL" clId="{000DC6FE-B0DD-4246-90BA-6B07F8AF493D}" dt="2025-07-30T14:37:01.427" v="711"/>
            <ac:spMkLst>
              <pc:docMk/>
              <pc:sldMasterMk cId="0" sldId="2147483674"/>
              <pc:sldLayoutMk cId="2846045845" sldId="2147483679"/>
              <ac:spMk id="8" creationId="{98C5249A-4C2D-E235-19F6-597A5BAA71FF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36" v="713"/>
          <pc:sldLayoutMkLst>
            <pc:docMk/>
            <pc:sldMasterMk cId="0" sldId="2147483674"/>
            <pc:sldLayoutMk cId="4156887443" sldId="2147483680"/>
          </pc:sldLayoutMkLst>
          <pc:spChg chg="mod">
            <ac:chgData name="Bryson, Declan" userId="f2c03bb0-c178-4621-a9dc-2b8938c755a0" providerId="ADAL" clId="{000DC6FE-B0DD-4246-90BA-6B07F8AF493D}" dt="2025-07-30T14:37:01.436" v="713"/>
            <ac:spMkLst>
              <pc:docMk/>
              <pc:sldMasterMk cId="0" sldId="2147483674"/>
              <pc:sldLayoutMk cId="4156887443" sldId="2147483680"/>
              <ac:spMk id="4" creationId="{1E3A13C2-D6C0-6587-E712-3D446B71419A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45" v="715"/>
          <pc:sldLayoutMkLst>
            <pc:docMk/>
            <pc:sldMasterMk cId="0" sldId="2147483674"/>
            <pc:sldLayoutMk cId="1684192539" sldId="2147483681"/>
          </pc:sldLayoutMkLst>
          <pc:spChg chg="mod">
            <ac:chgData name="Bryson, Declan" userId="f2c03bb0-c178-4621-a9dc-2b8938c755a0" providerId="ADAL" clId="{000DC6FE-B0DD-4246-90BA-6B07F8AF493D}" dt="2025-07-30T14:37:01.445" v="715"/>
            <ac:spMkLst>
              <pc:docMk/>
              <pc:sldMasterMk cId="0" sldId="2147483674"/>
              <pc:sldLayoutMk cId="1684192539" sldId="2147483681"/>
              <ac:spMk id="3" creationId="{5C7EAC6A-3115-4426-F1F3-3FFA3503D0A1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55" v="717"/>
          <pc:sldLayoutMkLst>
            <pc:docMk/>
            <pc:sldMasterMk cId="0" sldId="2147483674"/>
            <pc:sldLayoutMk cId="3507038664" sldId="2147483682"/>
          </pc:sldLayoutMkLst>
          <pc:spChg chg="mod">
            <ac:chgData name="Bryson, Declan" userId="f2c03bb0-c178-4621-a9dc-2b8938c755a0" providerId="ADAL" clId="{000DC6FE-B0DD-4246-90BA-6B07F8AF493D}" dt="2025-07-30T14:37:01.455" v="717"/>
            <ac:spMkLst>
              <pc:docMk/>
              <pc:sldMasterMk cId="0" sldId="2147483674"/>
              <pc:sldLayoutMk cId="3507038664" sldId="2147483682"/>
              <ac:spMk id="6" creationId="{010DEB80-0413-EFA1-FA3B-13161C42AF8E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63" v="719"/>
          <pc:sldLayoutMkLst>
            <pc:docMk/>
            <pc:sldMasterMk cId="0" sldId="2147483674"/>
            <pc:sldLayoutMk cId="2102824637" sldId="2147483683"/>
          </pc:sldLayoutMkLst>
          <pc:spChg chg="mod">
            <ac:chgData name="Bryson, Declan" userId="f2c03bb0-c178-4621-a9dc-2b8938c755a0" providerId="ADAL" clId="{000DC6FE-B0DD-4246-90BA-6B07F8AF493D}" dt="2025-07-30T14:37:01.463" v="719"/>
            <ac:spMkLst>
              <pc:docMk/>
              <pc:sldMasterMk cId="0" sldId="2147483674"/>
              <pc:sldLayoutMk cId="2102824637" sldId="2147483683"/>
              <ac:spMk id="6" creationId="{5093060B-2712-F43E-02AF-87151F3B4FFE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74" v="721"/>
          <pc:sldLayoutMkLst>
            <pc:docMk/>
            <pc:sldMasterMk cId="0" sldId="2147483674"/>
            <pc:sldLayoutMk cId="3920357296" sldId="2147483684"/>
          </pc:sldLayoutMkLst>
          <pc:spChg chg="mod">
            <ac:chgData name="Bryson, Declan" userId="f2c03bb0-c178-4621-a9dc-2b8938c755a0" providerId="ADAL" clId="{000DC6FE-B0DD-4246-90BA-6B07F8AF493D}" dt="2025-07-30T14:37:01.474" v="721"/>
            <ac:spMkLst>
              <pc:docMk/>
              <pc:sldMasterMk cId="0" sldId="2147483674"/>
              <pc:sldLayoutMk cId="3920357296" sldId="2147483684"/>
              <ac:spMk id="5" creationId="{8976035C-BA45-8230-C881-E2BAD3EA02F4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01.484" v="723"/>
          <pc:sldLayoutMkLst>
            <pc:docMk/>
            <pc:sldMasterMk cId="0" sldId="2147483674"/>
            <pc:sldLayoutMk cId="1714902155" sldId="2147483685"/>
          </pc:sldLayoutMkLst>
          <pc:spChg chg="mod">
            <ac:chgData name="Bryson, Declan" userId="f2c03bb0-c178-4621-a9dc-2b8938c755a0" providerId="ADAL" clId="{000DC6FE-B0DD-4246-90BA-6B07F8AF493D}" dt="2025-07-30T14:37:01.484" v="723"/>
            <ac:spMkLst>
              <pc:docMk/>
              <pc:sldMasterMk cId="0" sldId="2147483674"/>
              <pc:sldLayoutMk cId="1714902155" sldId="2147483685"/>
              <ac:spMk id="5" creationId="{18A3B1F2-B815-B6B2-7E60-6DCFAF5A18BD}"/>
            </ac:spMkLst>
          </pc:spChg>
        </pc:sldLayoutChg>
      </pc:sldMasterChg>
      <pc:sldMasterChg chg="modSldLayout">
        <pc:chgData name="Bryson, Declan" userId="f2c03bb0-c178-4621-a9dc-2b8938c755a0" providerId="ADAL" clId="{000DC6FE-B0DD-4246-90BA-6B07F8AF493D}" dt="2025-07-30T14:37:32.043" v="831"/>
        <pc:sldMasterMkLst>
          <pc:docMk/>
          <pc:sldMasterMk cId="462066271" sldId="2147483686"/>
        </pc:sldMasterMkLst>
        <pc:sldLayoutChg chg="modSp">
          <pc:chgData name="Bryson, Declan" userId="f2c03bb0-c178-4621-a9dc-2b8938c755a0" providerId="ADAL" clId="{000DC6FE-B0DD-4246-90BA-6B07F8AF493D}" dt="2025-07-30T14:37:31.904" v="809"/>
          <pc:sldLayoutMkLst>
            <pc:docMk/>
            <pc:sldMasterMk cId="462066271" sldId="2147483686"/>
            <pc:sldLayoutMk cId="3587899381" sldId="2147483687"/>
          </pc:sldLayoutMkLst>
          <pc:spChg chg="mod">
            <ac:chgData name="Bryson, Declan" userId="f2c03bb0-c178-4621-a9dc-2b8938c755a0" providerId="ADAL" clId="{000DC6FE-B0DD-4246-90BA-6B07F8AF493D}" dt="2025-07-30T14:37:31.904" v="809"/>
            <ac:spMkLst>
              <pc:docMk/>
              <pc:sldMasterMk cId="462066271" sldId="2147483686"/>
              <pc:sldLayoutMk cId="3587899381" sldId="2147483687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15" v="810"/>
          <pc:sldLayoutMkLst>
            <pc:docMk/>
            <pc:sldMasterMk cId="462066271" sldId="2147483686"/>
            <pc:sldLayoutMk cId="3107279178" sldId="2147483688"/>
          </pc:sldLayoutMkLst>
          <pc:spChg chg="mod">
            <ac:chgData name="Bryson, Declan" userId="f2c03bb0-c178-4621-a9dc-2b8938c755a0" providerId="ADAL" clId="{000DC6FE-B0DD-4246-90BA-6B07F8AF493D}" dt="2025-07-30T14:37:31.915" v="810"/>
            <ac:spMkLst>
              <pc:docMk/>
              <pc:sldMasterMk cId="462066271" sldId="2147483686"/>
              <pc:sldLayoutMk cId="3107279178" sldId="2147483688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28" v="811"/>
          <pc:sldLayoutMkLst>
            <pc:docMk/>
            <pc:sldMasterMk cId="462066271" sldId="2147483686"/>
            <pc:sldLayoutMk cId="2348498921" sldId="2147483689"/>
          </pc:sldLayoutMkLst>
          <pc:spChg chg="mod">
            <ac:chgData name="Bryson, Declan" userId="f2c03bb0-c178-4621-a9dc-2b8938c755a0" providerId="ADAL" clId="{000DC6FE-B0DD-4246-90BA-6B07F8AF493D}" dt="2025-07-30T14:37:31.928" v="811"/>
            <ac:spMkLst>
              <pc:docMk/>
              <pc:sldMasterMk cId="462066271" sldId="2147483686"/>
              <pc:sldLayoutMk cId="2348498921" sldId="2147483689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35" v="812"/>
          <pc:sldLayoutMkLst>
            <pc:docMk/>
            <pc:sldMasterMk cId="462066271" sldId="2147483686"/>
            <pc:sldLayoutMk cId="2442680278" sldId="2147483690"/>
          </pc:sldLayoutMkLst>
          <pc:spChg chg="mod">
            <ac:chgData name="Bryson, Declan" userId="f2c03bb0-c178-4621-a9dc-2b8938c755a0" providerId="ADAL" clId="{000DC6FE-B0DD-4246-90BA-6B07F8AF493D}" dt="2025-07-30T14:37:31.935" v="812"/>
            <ac:spMkLst>
              <pc:docMk/>
              <pc:sldMasterMk cId="462066271" sldId="2147483686"/>
              <pc:sldLayoutMk cId="2442680278" sldId="2147483690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42" v="813"/>
          <pc:sldLayoutMkLst>
            <pc:docMk/>
            <pc:sldMasterMk cId="462066271" sldId="2147483686"/>
            <pc:sldLayoutMk cId="2436198675" sldId="2147483691"/>
          </pc:sldLayoutMkLst>
          <pc:spChg chg="mod">
            <ac:chgData name="Bryson, Declan" userId="f2c03bb0-c178-4621-a9dc-2b8938c755a0" providerId="ADAL" clId="{000DC6FE-B0DD-4246-90BA-6B07F8AF493D}" dt="2025-07-30T14:37:31.942" v="813"/>
            <ac:spMkLst>
              <pc:docMk/>
              <pc:sldMasterMk cId="462066271" sldId="2147483686"/>
              <pc:sldLayoutMk cId="2436198675" sldId="2147483691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48" v="814"/>
          <pc:sldLayoutMkLst>
            <pc:docMk/>
            <pc:sldMasterMk cId="462066271" sldId="2147483686"/>
            <pc:sldLayoutMk cId="1113049370" sldId="2147483692"/>
          </pc:sldLayoutMkLst>
          <pc:spChg chg="mod">
            <ac:chgData name="Bryson, Declan" userId="f2c03bb0-c178-4621-a9dc-2b8938c755a0" providerId="ADAL" clId="{000DC6FE-B0DD-4246-90BA-6B07F8AF493D}" dt="2025-07-30T14:37:31.948" v="814"/>
            <ac:spMkLst>
              <pc:docMk/>
              <pc:sldMasterMk cId="462066271" sldId="2147483686"/>
              <pc:sldLayoutMk cId="1113049370" sldId="2147483692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54" v="815"/>
          <pc:sldLayoutMkLst>
            <pc:docMk/>
            <pc:sldMasterMk cId="462066271" sldId="2147483686"/>
            <pc:sldLayoutMk cId="3734441023" sldId="2147483693"/>
          </pc:sldLayoutMkLst>
          <pc:spChg chg="mod">
            <ac:chgData name="Bryson, Declan" userId="f2c03bb0-c178-4621-a9dc-2b8938c755a0" providerId="ADAL" clId="{000DC6FE-B0DD-4246-90BA-6B07F8AF493D}" dt="2025-07-30T14:37:31.954" v="815"/>
            <ac:spMkLst>
              <pc:docMk/>
              <pc:sldMasterMk cId="462066271" sldId="2147483686"/>
              <pc:sldLayoutMk cId="3734441023" sldId="2147483693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62" v="816"/>
          <pc:sldLayoutMkLst>
            <pc:docMk/>
            <pc:sldMasterMk cId="462066271" sldId="2147483686"/>
            <pc:sldLayoutMk cId="1387350459" sldId="2147483694"/>
          </pc:sldLayoutMkLst>
          <pc:spChg chg="mod">
            <ac:chgData name="Bryson, Declan" userId="f2c03bb0-c178-4621-a9dc-2b8938c755a0" providerId="ADAL" clId="{000DC6FE-B0DD-4246-90BA-6B07F8AF493D}" dt="2025-07-30T14:37:31.962" v="816"/>
            <ac:spMkLst>
              <pc:docMk/>
              <pc:sldMasterMk cId="462066271" sldId="2147483686"/>
              <pc:sldLayoutMk cId="1387350459" sldId="2147483694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1.966" v="817"/>
          <pc:sldLayoutMkLst>
            <pc:docMk/>
            <pc:sldMasterMk cId="462066271" sldId="2147483686"/>
            <pc:sldLayoutMk cId="1453840643" sldId="2147483695"/>
          </pc:sldLayoutMkLst>
          <pc:spChg chg="mod">
            <ac:chgData name="Bryson, Declan" userId="f2c03bb0-c178-4621-a9dc-2b8938c755a0" providerId="ADAL" clId="{000DC6FE-B0DD-4246-90BA-6B07F8AF493D}" dt="2025-07-30T14:37:31.966" v="817"/>
            <ac:spMkLst>
              <pc:docMk/>
              <pc:sldMasterMk cId="462066271" sldId="2147483686"/>
              <pc:sldLayoutMk cId="1453840643" sldId="2147483695"/>
              <ac:spMk id="5" creationId="{B5C426D4-DDF3-86E0-21AE-47FC47367B4B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31.979" v="819"/>
          <pc:sldLayoutMkLst>
            <pc:docMk/>
            <pc:sldMasterMk cId="462066271" sldId="2147483686"/>
            <pc:sldLayoutMk cId="2320692496" sldId="2147483696"/>
          </pc:sldLayoutMkLst>
          <pc:spChg chg="mod">
            <ac:chgData name="Bryson, Declan" userId="f2c03bb0-c178-4621-a9dc-2b8938c755a0" providerId="ADAL" clId="{000DC6FE-B0DD-4246-90BA-6B07F8AF493D}" dt="2025-07-30T14:37:31.979" v="819"/>
            <ac:spMkLst>
              <pc:docMk/>
              <pc:sldMasterMk cId="462066271" sldId="2147483686"/>
              <pc:sldLayoutMk cId="2320692496" sldId="2147483696"/>
              <ac:spMk id="6" creationId="{4C6E3F63-5A2F-D286-70F3-4DE8BF40A5D1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31.989" v="821"/>
          <pc:sldLayoutMkLst>
            <pc:docMk/>
            <pc:sldMasterMk cId="462066271" sldId="2147483686"/>
            <pc:sldLayoutMk cId="4258615449" sldId="2147483697"/>
          </pc:sldLayoutMkLst>
          <pc:spChg chg="mod">
            <ac:chgData name="Bryson, Declan" userId="f2c03bb0-c178-4621-a9dc-2b8938c755a0" providerId="ADAL" clId="{000DC6FE-B0DD-4246-90BA-6B07F8AF493D}" dt="2025-07-30T14:37:31.989" v="821"/>
            <ac:spMkLst>
              <pc:docMk/>
              <pc:sldMasterMk cId="462066271" sldId="2147483686"/>
              <pc:sldLayoutMk cId="4258615449" sldId="2147483697"/>
              <ac:spMk id="5" creationId="{2E71FB03-D33C-B52A-BD45-1AB0FEBCE224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31.999" v="823"/>
          <pc:sldLayoutMkLst>
            <pc:docMk/>
            <pc:sldMasterMk cId="462066271" sldId="2147483686"/>
            <pc:sldLayoutMk cId="2994827029" sldId="2147483698"/>
          </pc:sldLayoutMkLst>
          <pc:spChg chg="mod">
            <ac:chgData name="Bryson, Declan" userId="f2c03bb0-c178-4621-a9dc-2b8938c755a0" providerId="ADAL" clId="{000DC6FE-B0DD-4246-90BA-6B07F8AF493D}" dt="2025-07-30T14:37:31.999" v="823"/>
            <ac:spMkLst>
              <pc:docMk/>
              <pc:sldMasterMk cId="462066271" sldId="2147483686"/>
              <pc:sldLayoutMk cId="2994827029" sldId="2147483698"/>
              <ac:spMk id="7" creationId="{98633F73-6D2D-CA8C-E7FF-6A57A12436DF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32.009" v="825"/>
          <pc:sldLayoutMkLst>
            <pc:docMk/>
            <pc:sldMasterMk cId="462066271" sldId="2147483686"/>
            <pc:sldLayoutMk cId="219710022" sldId="2147483699"/>
          </pc:sldLayoutMkLst>
          <pc:spChg chg="mod">
            <ac:chgData name="Bryson, Declan" userId="f2c03bb0-c178-4621-a9dc-2b8938c755a0" providerId="ADAL" clId="{000DC6FE-B0DD-4246-90BA-6B07F8AF493D}" dt="2025-07-30T14:37:32.009" v="825"/>
            <ac:spMkLst>
              <pc:docMk/>
              <pc:sldMasterMk cId="462066271" sldId="2147483686"/>
              <pc:sldLayoutMk cId="219710022" sldId="2147483699"/>
              <ac:spMk id="5" creationId="{385457C3-E8F4-529D-B9B2-5A4A574BF882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32.021" v="827"/>
          <pc:sldLayoutMkLst>
            <pc:docMk/>
            <pc:sldMasterMk cId="462066271" sldId="2147483686"/>
            <pc:sldLayoutMk cId="1773670762" sldId="2147483700"/>
          </pc:sldLayoutMkLst>
          <pc:spChg chg="mod">
            <ac:chgData name="Bryson, Declan" userId="f2c03bb0-c178-4621-a9dc-2b8938c755a0" providerId="ADAL" clId="{000DC6FE-B0DD-4246-90BA-6B07F8AF493D}" dt="2025-07-30T14:37:32.021" v="827"/>
            <ac:spMkLst>
              <pc:docMk/>
              <pc:sldMasterMk cId="462066271" sldId="2147483686"/>
              <pc:sldLayoutMk cId="1773670762" sldId="2147483700"/>
              <ac:spMk id="7" creationId="{1FB05740-A8B1-E8F1-C363-51221A67FAAF}"/>
            </ac:spMkLst>
          </pc:spChg>
        </pc:sldLayoutChg>
        <pc:sldLayoutChg chg="modSp mod">
          <pc:chgData name="Bryson, Declan" userId="f2c03bb0-c178-4621-a9dc-2b8938c755a0" providerId="ADAL" clId="{000DC6FE-B0DD-4246-90BA-6B07F8AF493D}" dt="2025-07-30T14:37:32.030" v="829"/>
          <pc:sldLayoutMkLst>
            <pc:docMk/>
            <pc:sldMasterMk cId="462066271" sldId="2147483686"/>
            <pc:sldLayoutMk cId="4169731860" sldId="2147483701"/>
          </pc:sldLayoutMkLst>
          <pc:spChg chg="mod">
            <ac:chgData name="Bryson, Declan" userId="f2c03bb0-c178-4621-a9dc-2b8938c755a0" providerId="ADAL" clId="{000DC6FE-B0DD-4246-90BA-6B07F8AF493D}" dt="2025-07-30T14:37:32.030" v="829"/>
            <ac:spMkLst>
              <pc:docMk/>
              <pc:sldMasterMk cId="462066271" sldId="2147483686"/>
              <pc:sldLayoutMk cId="4169731860" sldId="2147483701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2.037" v="830"/>
          <pc:sldLayoutMkLst>
            <pc:docMk/>
            <pc:sldMasterMk cId="462066271" sldId="2147483686"/>
            <pc:sldLayoutMk cId="2550038846" sldId="2147483702"/>
          </pc:sldLayoutMkLst>
          <pc:spChg chg="mod">
            <ac:chgData name="Bryson, Declan" userId="f2c03bb0-c178-4621-a9dc-2b8938c755a0" providerId="ADAL" clId="{000DC6FE-B0DD-4246-90BA-6B07F8AF493D}" dt="2025-07-30T14:37:32.037" v="830"/>
            <ac:spMkLst>
              <pc:docMk/>
              <pc:sldMasterMk cId="462066271" sldId="2147483686"/>
              <pc:sldLayoutMk cId="2550038846" sldId="2147483702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000DC6FE-B0DD-4246-90BA-6B07F8AF493D}" dt="2025-07-30T14:37:32.043" v="831"/>
          <pc:sldLayoutMkLst>
            <pc:docMk/>
            <pc:sldMasterMk cId="462066271" sldId="2147483686"/>
            <pc:sldLayoutMk cId="3325452661" sldId="2147483703"/>
          </pc:sldLayoutMkLst>
          <pc:spChg chg="mod">
            <ac:chgData name="Bryson, Declan" userId="f2c03bb0-c178-4621-a9dc-2b8938c755a0" providerId="ADAL" clId="{000DC6FE-B0DD-4246-90BA-6B07F8AF493D}" dt="2025-07-30T14:37:32.043" v="831"/>
            <ac:spMkLst>
              <pc:docMk/>
              <pc:sldMasterMk cId="462066271" sldId="2147483686"/>
              <pc:sldLayoutMk cId="3325452661" sldId="2147483703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F6AA82-3161-7BD0-8F2D-BB47A11981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C7B29-2D95-C3EA-5D1C-CC41EBA9E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AA69E-909C-4BE5-86C7-A6551610C76A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3EA7A-C97F-B4E7-3523-B05C1791B3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435B95-2CBC-B4C7-3F85-65F8BBA3AF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CA047-D931-42EE-BE97-131E93EDB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4235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E7FDE-87FB-466E-82D0-2FED9772C2E9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C85BF-A690-4408-832C-AEF6ABB1BB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28191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0293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9708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15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159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519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527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19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113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208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964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C85BF-A690-4408-832C-AEF6ABB1BB5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74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2988-9658-43D2-A4E6-8F8041BDFBDC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A3707CBE-031A-4BC9-B665-2F9EB2D1FDB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7899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E13B-D301-463A-8910-F3A83C3A3CD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B2B65-5482-4BA6-B5D6-B24DE9EF05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069249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E13B-D301-463A-8910-F3A83C3A3CD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B2B65-5482-4BA6-B5D6-B24DE9EF05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8615449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E13B-D301-463A-8910-F3A83C3A3CD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2FB2B65-5482-4BA6-B5D6-B24DE9EF05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4827029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E13B-D301-463A-8910-F3A83C3A3CD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B2B65-5482-4BA6-B5D6-B24DE9EF05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71002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E13B-D301-463A-8910-F3A83C3A3CD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2FB2B65-5482-4BA6-B5D6-B24DE9EF05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367076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E13B-D301-463A-8910-F3A83C3A3CD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2FB2B65-5482-4BA6-B5D6-B24DE9EF05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9731860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835BC-E3A5-4B4D-8B59-25D4C3F79631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C379E-C736-46B9-9A10-7B1ACF0C9D7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0038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2751B-6C00-4A03-81E0-19A63E132808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46661-4C8D-42DF-8118-2573CFE2E7E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545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EFD11-E540-4906-90F3-D89C7A2E98BF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20251A46-9721-480E-83DD-95C8F20B29F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27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62381-CAA7-40FF-8C20-63291B0AFF80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D054C-72AA-4B39-A941-A4847D05ACC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4849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21B2A-0A11-4848-B01C-7FF497454B20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799BB7-34F3-4F75-BD36-5E08E59D3BD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268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FA1C9-AB3D-4EDD-B6B4-012FA067329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A3C-9BBC-46FF-89F9-C1917A660A4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619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C74CF-CD8A-4B0E-8F65-59D64751B2D3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51124-43B3-4941-8FC8-363E29A92DB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304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35A39-FA8C-41DB-8C27-1DED6F6B90C8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71550-7AF9-4640-B01C-EEEC49976AE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444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CDF5E-F0E6-4ECA-9587-CE0BCDB40B7C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F73CDE-2024-4C06-90DE-94BA6F57A81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735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D187D-9A5D-4220-AF18-E01210E3F408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45427-BE72-42AD-8932-E5CC3B4170E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384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2127E13B-D301-463A-8910-F3A83C3A3CD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GB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2FB2B65-5482-4BA6-B5D6-B24DE9EF05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206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4CF21BD-3441-CA24-451E-807F890E30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Topic 5 C- Food and Cooking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6B0F580-EB54-E612-BDF5-4FA3C328C777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wrap="square" rtlCol="0" anchor="b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GB" b="1">
                <a:effectLst>
                  <a:outerShdw blurRad="38100" dist="38100" dir="2700000" algn="tl">
                    <a:srgbClr val="000000"/>
                  </a:outerShdw>
                </a:effectLst>
              </a:rPr>
              <a:t>Expedition Food</a:t>
            </a:r>
          </a:p>
        </p:txBody>
      </p:sp>
      <p:sp>
        <p:nvSpPr>
          <p:cNvPr id="2056" name="Text Placeholder 3">
            <a:extLst>
              <a:ext uri="{FF2B5EF4-FFF2-40B4-BE49-F238E27FC236}">
                <a16:creationId xmlns:a16="http://schemas.microsoft.com/office/drawing/2014/main" id="{782FFCE3-3F40-5CAB-2FE4-77C73322B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/>
          <a:lstStyle/>
          <a:p>
            <a:endParaRPr lang="en-US"/>
          </a:p>
        </p:txBody>
      </p:sp>
      <p:sp>
        <p:nvSpPr>
          <p:cNvPr id="2058" name="Footer Placeholder 4">
            <a:extLst>
              <a:ext uri="{FF2B5EF4-FFF2-40B4-BE49-F238E27FC236}">
                <a16:creationId xmlns:a16="http://schemas.microsoft.com/office/drawing/2014/main" id="{8AE48FBE-F8BB-4A6E-3CED-108E100786B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GB"/>
              <a:t>OFFICIAL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E9507A8-74CE-A457-BDBB-0E9873A51B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More ideas : Breakfast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FF91C24F-DAB9-E60E-6C89-0995D3AE25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400" b="1" dirty="0"/>
              <a:t>BREAKFASTS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Having something hot for breakfast makes a very positive start to the day, even if its just a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cup of tea with your cereal bars!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· Porridge [ready </a:t>
            </a:r>
            <a:r>
              <a:rPr lang="en-GB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brek</a:t>
            </a: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] – pre mix this with milk powder and sugar to taste, add some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dried fruit for extra interest.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· Cereal bars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· </a:t>
            </a:r>
            <a:r>
              <a:rPr lang="en-GB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Jordans</a:t>
            </a: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Crunchy Cereal or other kind of cereal which won't squash – pre mix with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milk powder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· Wayfarer breakfast meal (</a:t>
            </a:r>
            <a:r>
              <a:rPr lang="en-GB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eg</a:t>
            </a:r>
            <a:r>
              <a:rPr lang="en-GB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potato and beans with pitta bread)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0B8D0C3-E012-DC05-1777-17C2A1A05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Activity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560004C-AA22-97A1-C91D-32CFECFFBC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 your groups decide whether you are cooking to cook as an expedition team,  or in smaller stove groups?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will you eat, what do you need on your shopping list?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C6A769E-62DA-AEA6-82B5-8EC50108B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Expedition Food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4C0E817-23F3-E3C0-2E3E-76127F3942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>
              <a:buFontTx/>
              <a:buNone/>
            </a:pPr>
            <a:r>
              <a:rPr lang="en-GB" altLang="en-US"/>
              <a:t>Points to consider when menu planning: 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Quick &amp; easy to cook!</a:t>
            </a:r>
          </a:p>
          <a:p>
            <a:pPr eaLnBrk="1" hangingPunct="1"/>
            <a:r>
              <a:rPr lang="en-GB" altLang="en-US"/>
              <a:t>Filling &amp; nourishing!</a:t>
            </a:r>
          </a:p>
          <a:p>
            <a:pPr eaLnBrk="1" hangingPunct="1"/>
            <a:r>
              <a:rPr lang="en-GB" altLang="en-US"/>
              <a:t>Light to carry (avoid tins!)</a:t>
            </a:r>
          </a:p>
          <a:p>
            <a:pPr eaLnBrk="1" hangingPunct="1"/>
            <a:r>
              <a:rPr lang="en-GB" altLang="en-US"/>
              <a:t>Easy to pack &amp; can deal with rough handling.</a:t>
            </a:r>
          </a:p>
          <a:p>
            <a:pPr eaLnBrk="1" hangingPunct="1"/>
            <a:r>
              <a:rPr lang="en-GB" altLang="en-US"/>
              <a:t>Avoid food that will go off easily! You won’t have a fridge.</a:t>
            </a:r>
          </a:p>
        </p:txBody>
      </p:sp>
      <p:sp>
        <p:nvSpPr>
          <p:cNvPr id="3080" name="Text Placeholder 3">
            <a:extLst>
              <a:ext uri="{FF2B5EF4-FFF2-40B4-BE49-F238E27FC236}">
                <a16:creationId xmlns:a16="http://schemas.microsoft.com/office/drawing/2014/main" id="{B6A5E553-7989-E05B-355B-73216387E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3082" name="Footer Placeholder 4">
            <a:extLst>
              <a:ext uri="{FF2B5EF4-FFF2-40B4-BE49-F238E27FC236}">
                <a16:creationId xmlns:a16="http://schemas.microsoft.com/office/drawing/2014/main" id="{903CBDA1-DA56-3909-C6F8-1E6C0BA8E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D9AF8EF-5628-AA71-AA5C-C3E5EC7784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wrap="square"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Points to consider pre-expedition:</a:t>
            </a:r>
            <a:br>
              <a:rPr lang="en-GB" dirty="0"/>
            </a:br>
            <a:endParaRPr lang="en-US" dirty="0"/>
          </a:p>
        </p:txBody>
      </p:sp>
      <p:sp>
        <p:nvSpPr>
          <p:cNvPr id="36871" name="Text Placeholder 2">
            <a:extLst>
              <a:ext uri="{FF2B5EF4-FFF2-40B4-BE49-F238E27FC236}">
                <a16:creationId xmlns:a16="http://schemas.microsoft.com/office/drawing/2014/main" id="{3BC4C010-84AE-B347-E25B-77F9353D61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B1B5FA2-05D8-DEDE-9A6C-3F2DDBD90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wrap="square" anchor="t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/>
              <a:t>Make sure you KNOW how to cook your food!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/>
              <a:t>Make sure you have ENOUGH food!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/>
              <a:t>Use your mug as a measuring device – mark the mug to indicate volume. Use a 500ml water bottle as a guide.</a:t>
            </a:r>
          </a:p>
        </p:txBody>
      </p:sp>
      <p:sp>
        <p:nvSpPr>
          <p:cNvPr id="36873" name="Footer Placeholder 4">
            <a:extLst>
              <a:ext uri="{FF2B5EF4-FFF2-40B4-BE49-F238E27FC236}">
                <a16:creationId xmlns:a16="http://schemas.microsoft.com/office/drawing/2014/main" id="{65EDB81A-9FD9-814F-CE66-7EAD378C2E1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3E76EC9-A39D-362B-7CE6-DA4A1E5FCF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Bronze Food Ideas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C4B2E69-9FFC-E3F3-6D9B-8328EF3A37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773238"/>
            <a:ext cx="8229600" cy="4525962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1800" u="sng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Day One:</a:t>
            </a:r>
            <a:endParaRPr lang="en-GB" sz="1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Lunch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 </a:t>
            </a:r>
            <a:r>
              <a:rPr lang="en-GB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Primula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cheese; cheese strings; </a:t>
            </a:r>
            <a:r>
              <a:rPr lang="en-GB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dairylea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pita bread; crackers; crisps; dried fruit; malt loaf; </a:t>
            </a:r>
            <a:r>
              <a:rPr lang="en-GB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nutrigrain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bars (or equivalent).</a:t>
            </a:r>
            <a:endParaRPr lang="en-GB" sz="1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Dinner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 Noodles (NOT pot noodles); pasta &amp; sauce; frankfurters; any dehydrated meals.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1800" u="sng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1800" u="sng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Day Two:</a:t>
            </a:r>
            <a:endParaRPr lang="en-GB" sz="1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Breakfast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Porridge (with water); frankfurters; noodles.  HOT DRINK is a must! It can be cold first thing in the morning.</a:t>
            </a:r>
            <a:endParaRPr lang="en-GB" sz="1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Lunch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As above.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Plus:</a:t>
            </a:r>
            <a:endParaRPr lang="en-GB" sz="1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Puddings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Custard; hot crunch puddings; fruit cake; malt loaf; dried fruit; chocolate.</a:t>
            </a:r>
            <a:endParaRPr lang="en-GB" sz="1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Snacks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 Biscuits; raw jelly; chocolate; dried fruit; mint cake; sweets.</a:t>
            </a:r>
            <a:endParaRPr lang="en-GB" sz="1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Drinks</a:t>
            </a: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Hot chocolate (water based); tea or coffee with dried milk; soup.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Stoves are shared one between two so you may want to organise your dinner &amp; breakfast in pairs.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REMEMBER: You will be working hard for 2 days so will need plenty of energy.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GB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 assessors will check your menus with you on competency &amp; practice expeditions &amp; let you know of any problems so you can get it right on your qualifying</a:t>
            </a: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0ABD435-A939-5FAE-5FAD-A54D691A9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Activity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767157B-2AD5-D6BB-F382-27923E1F12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Groups using flip chart paper you will be given a heading either: Breakfast, Lunch, Dinner or Snacks. </a:t>
            </a:r>
          </a:p>
          <a:p>
            <a:pPr eaLnBrk="1" hangingPunct="1"/>
            <a:endParaRPr lang="en-GB" altLang="en-US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 have 2 minutes to come up with ideas of food that might be good to eat on expedition in this category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8A0BB8E-A6FD-D670-52BB-7B3DBFFF23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Think Packaging </a:t>
            </a:r>
          </a:p>
        </p:txBody>
      </p:sp>
      <p:pic>
        <p:nvPicPr>
          <p:cNvPr id="7172" name="Picture 4" descr="rubb05b">
            <a:extLst>
              <a:ext uri="{FF2B5EF4-FFF2-40B4-BE49-F238E27FC236}">
                <a16:creationId xmlns:a16="http://schemas.microsoft.com/office/drawing/2014/main" id="{022F3740-E71A-57E3-CCF2-A3F7B3013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7553" y="1482765"/>
            <a:ext cx="4681962" cy="35114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5A3E3FC1-60BD-384D-7D0B-B3BEBAFD104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“Think Packaging” “Think Rubbish”</a:t>
            </a:r>
          </a:p>
          <a:p>
            <a:pPr eaLnBrk="1" hangingPunct="1">
              <a:buFontTx/>
              <a:buNone/>
            </a:pPr>
            <a:endParaRPr lang="en-GB" altLang="en-US"/>
          </a:p>
          <a:p>
            <a:pPr eaLnBrk="1" hangingPunct="1"/>
            <a:r>
              <a:rPr lang="en-GB" altLang="en-US"/>
              <a:t>Using samples of food brought in discuss the good and bad points of each type of packaging</a:t>
            </a:r>
          </a:p>
        </p:txBody>
      </p:sp>
      <p:sp>
        <p:nvSpPr>
          <p:cNvPr id="7177" name="Footer Placeholder 4">
            <a:extLst>
              <a:ext uri="{FF2B5EF4-FFF2-40B4-BE49-F238E27FC236}">
                <a16:creationId xmlns:a16="http://schemas.microsoft.com/office/drawing/2014/main" id="{0BDBC023-4AC2-7D96-A726-06F180E33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D9110A3-805C-B0FF-97F5-8B1B13F7C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Activity : How Heavy?</a:t>
            </a:r>
          </a:p>
        </p:txBody>
      </p:sp>
      <p:sp>
        <p:nvSpPr>
          <p:cNvPr id="8195" name="Rectangle 4">
            <a:extLst>
              <a:ext uri="{FF2B5EF4-FFF2-40B4-BE49-F238E27FC236}">
                <a16:creationId xmlns:a16="http://schemas.microsoft.com/office/drawing/2014/main" id="{6F8B3A67-B3D6-E2BC-0622-0FE889C4205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Using Examples of Food and a set of scales play guess the weight!</a:t>
            </a:r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079FFB9C-07E6-273C-3F75-CB346F14976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2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Interesting fact 1ml/1cm</a:t>
            </a:r>
            <a:r>
              <a:rPr lang="en-GB" sz="3200" baseline="300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 </a:t>
            </a:r>
            <a:r>
              <a:rPr lang="en-GB" sz="32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of water weighs 1g so what would 1 litre of water weigh?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53A7535-2AEF-3D80-5E17-9422542618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0"/>
            <a:ext cx="7704667" cy="1027583"/>
          </a:xfrm>
        </p:spPr>
        <p:txBody>
          <a:bodyPr/>
          <a:lstStyle/>
          <a:p>
            <a:pPr eaLnBrk="1" hangingPunct="1"/>
            <a:r>
              <a:rPr lang="en-GB" altLang="en-US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More Ideas: Main Meals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B11D498-CF84-9263-D6C7-F660A4CA1E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 a base (carbohydrates) :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Any kind of dried Pasta in Sauce.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Couscous [a type of pasta] – cooks incredibly quickly.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Noodles – good filler but definitely need something adding to them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Uncle Bens Microwaveable Fried Rice – no, there won't be a microwave at your campsite but it is pre-cooked and will heat up in a </a:t>
            </a:r>
            <a:r>
              <a:rPr lang="en-GB" altLang="en-US" sz="1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very </a:t>
            </a: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short time in a pan or mess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tin.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Dried mashed potato mix (</a:t>
            </a:r>
            <a:r>
              <a:rPr lang="en-GB" altLang="en-US" sz="16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eg</a:t>
            </a: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smash). Very light and produces ALOT of mash for a relatively small amount of packet mix.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Then add :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Pitta Bread, Naan Bread, Fajitas - already squashed so won't come to any harm in you rucksack and can be warmed up on top of a pan lid whilst cooking the base meal.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Uncle Bens Chinese sauces – preferably dried type in packets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Any other dried sauce in a packet!!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Vegetable/Chicken/Beef Stock cubes – to add flavour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Pepperami</a:t>
            </a: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all sealed up, bomb proof! Slice and add.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Dried Mushrooms/Onions – weigh nothing but plump up and add a lot of flavour to your dish, remember to add a bit of extra water for them to re-hydrate.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Pesto and Herbs &amp; Spices - can be packed into an empty film canister.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Sun dried tomatoes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84B6A7C-3653-DAE4-2B8A-BE1BFB99F7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3246" y="260648"/>
            <a:ext cx="7704667" cy="811559"/>
          </a:xfrm>
        </p:spPr>
        <p:txBody>
          <a:bodyPr/>
          <a:lstStyle/>
          <a:p>
            <a:pPr eaLnBrk="1" hangingPunct="1"/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More Ideas: Dessert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D845C54-5F27-0D5F-CBF6-4AB60288B6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Flapjack – why not make your own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Fruit Cake, better still Christmas cake with icing on!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Malt Loaf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Crunchy Cereal bars or crunchy cereal / mini </a:t>
            </a:r>
            <a:r>
              <a:rPr lang="en-GB" altLang="en-US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weetabix</a:t>
            </a: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type stuff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Jelly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Instant Custard &amp; Dried banana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Jamaica ginger/chocolate/golden syrup cake and custard - very fast and delicious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Dried apple rings with instant custard – fantastic, but remember to make the custard runny so that the apple can reconstitute.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Angel Delight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Dried fruit – tropical is a particular favourite, also apricot and mango.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Nuts/Trail Mix/Bombay Mix/Seed mix – make sure no-one is allergic to nuts though!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A8D5C4C4-5E68-4450-AC28-FF5F478918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B9CB66-6FDE-473B-A5CB-F681246D2E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5f3234-0e3e-4ebe-8c70-531fc009c917"/>
    <ds:schemaRef ds:uri="2e008c2e-f60f-4328-9234-f08a6d010f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708058-A75E-420D-9B7F-331E7B10523F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211</TotalTime>
  <Words>914</Words>
  <Application>Microsoft Office PowerPoint</Application>
  <PresentationFormat>On-screen Show (4:3)</PresentationFormat>
  <Paragraphs>96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Arial Unicode MS</vt:lpstr>
      <vt:lpstr>Corbel</vt:lpstr>
      <vt:lpstr>Theme1</vt:lpstr>
      <vt:lpstr>Topic 5 C- Food and Cooking </vt:lpstr>
      <vt:lpstr>Expedition Food</vt:lpstr>
      <vt:lpstr>Points to consider pre-expedition: </vt:lpstr>
      <vt:lpstr>Bronze Food Ideas</vt:lpstr>
      <vt:lpstr>Activity </vt:lpstr>
      <vt:lpstr>Think Packaging </vt:lpstr>
      <vt:lpstr>Activity : How Heavy?</vt:lpstr>
      <vt:lpstr>More Ideas: Main Meals</vt:lpstr>
      <vt:lpstr>More Ideas: Dessert</vt:lpstr>
      <vt:lpstr>More ideas : Breakfast</vt:lpstr>
      <vt:lpstr>Activity 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1</dc:title>
  <dc:creator>Administrator</dc:creator>
  <cp:keywords>[OFFICIAL]</cp:keywords>
  <cp:lastModifiedBy>Bryson, Declan</cp:lastModifiedBy>
  <cp:revision>17</cp:revision>
  <dcterms:created xsi:type="dcterms:W3CDTF">2010-12-02T12:15:08Z</dcterms:created>
  <dcterms:modified xsi:type="dcterms:W3CDTF">2025-07-30T14:39:44Z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ec0bc34a-6f17-4908-8d19-9c85ebff9d90</vt:lpwstr>
  </property>
  <property fmtid="{D5CDD505-2E9C-101B-9397-08002B2CF9AE}" pid="3" name="bjDocumentSecurityLabel">
    <vt:lpwstr>OFFICIAL</vt:lpwstr>
  </property>
  <property fmtid="{D5CDD505-2E9C-101B-9397-08002B2CF9AE}" pid="4" name="gcc-meta-protectivemarking">
    <vt:lpwstr>[OFFICIAL]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6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7" name="bjSaver">
    <vt:lpwstr>S3G5jX9Oa77bv0jwS2cE+eadELNcY3EP</vt:lpwstr>
  </property>
</Properties>
</file>