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1" r:id="rId16"/>
    <p:sldId id="272" r:id="rId17"/>
    <p:sldId id="269" r:id="rId18"/>
    <p:sldId id="274" r:id="rId1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06253B-51DC-43D5-9A73-EF245F63CDD2}" v="495" dt="2025-07-30T14:34:02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son, Declan" userId="f2c03bb0-c178-4621-a9dc-2b8938c755a0" providerId="ADAL" clId="{4F06253B-51DC-43D5-9A73-EF245F63CDD2}"/>
    <pc:docChg chg="custSel modSld modMainMaster modNotesMaster modHandout">
      <pc:chgData name="Bryson, Declan" userId="f2c03bb0-c178-4621-a9dc-2b8938c755a0" providerId="ADAL" clId="{4F06253B-51DC-43D5-9A73-EF245F63CDD2}" dt="2025-07-30T09:14:54.742" v="1781" actId="1076"/>
      <pc:docMkLst>
        <pc:docMk/>
      </pc:docMkLst>
      <pc:sldChg chg="addSp delSp modSp mod modClrScheme chgLayout modNotes">
        <pc:chgData name="Bryson, Declan" userId="f2c03bb0-c178-4621-a9dc-2b8938c755a0" providerId="ADAL" clId="{4F06253B-51DC-43D5-9A73-EF245F63CDD2}" dt="2025-07-30T09:13:07.176" v="1742" actId="26606"/>
        <pc:sldMkLst>
          <pc:docMk/>
          <pc:sldMk cId="0" sldId="256"/>
        </pc:sldMkLst>
        <pc:spChg chg="add del mod">
          <ac:chgData name="Bryson, Declan" userId="f2c03bb0-c178-4621-a9dc-2b8938c755a0" providerId="ADAL" clId="{4F06253B-51DC-43D5-9A73-EF245F63CDD2}" dt="2025-07-30T09:12:48.809" v="1637"/>
          <ac:spMkLst>
            <pc:docMk/>
            <pc:sldMk cId="0" sldId="256"/>
            <ac:spMk id="2" creationId="{B984D0D0-2A75-38C6-A8BC-D74671541709}"/>
          </ac:spMkLst>
        </pc:spChg>
        <pc:spChg chg="mod">
          <ac:chgData name="Bryson, Declan" userId="f2c03bb0-c178-4621-a9dc-2b8938c755a0" providerId="ADAL" clId="{4F06253B-51DC-43D5-9A73-EF245F63CDD2}" dt="2025-07-30T09:13:07.176" v="1742" actId="26606"/>
          <ac:spMkLst>
            <pc:docMk/>
            <pc:sldMk cId="0" sldId="256"/>
            <ac:spMk id="2050" creationId="{D0E92660-CC13-5053-A32D-2201A4F1630E}"/>
          </ac:spMkLst>
        </pc:spChg>
        <pc:spChg chg="mod">
          <ac:chgData name="Bryson, Declan" userId="f2c03bb0-c178-4621-a9dc-2b8938c755a0" providerId="ADAL" clId="{4F06253B-51DC-43D5-9A73-EF245F63CDD2}" dt="2025-07-30T09:13:07.176" v="1742" actId="26606"/>
          <ac:spMkLst>
            <pc:docMk/>
            <pc:sldMk cId="0" sldId="256"/>
            <ac:spMk id="2051" creationId="{BB7EB86E-D37E-DAB0-AE9C-B448FB50C8F8}"/>
          </ac:spMkLst>
        </pc:spChg>
        <pc:spChg chg="add mod">
          <ac:chgData name="Bryson, Declan" userId="f2c03bb0-c178-4621-a9dc-2b8938c755a0" providerId="ADAL" clId="{4F06253B-51DC-43D5-9A73-EF245F63CDD2}" dt="2025-07-30T09:13:07.176" v="1742" actId="26606"/>
          <ac:spMkLst>
            <pc:docMk/>
            <pc:sldMk cId="0" sldId="256"/>
            <ac:spMk id="2056" creationId="{C5309811-A441-F256-3BBD-6D5BE5037B3F}"/>
          </ac:spMkLst>
        </pc:spChg>
        <pc:spChg chg="add mod">
          <ac:chgData name="Bryson, Declan" userId="f2c03bb0-c178-4621-a9dc-2b8938c755a0" providerId="ADAL" clId="{4F06253B-51DC-43D5-9A73-EF245F63CDD2}" dt="2025-07-30T09:13:07.176" v="1742" actId="26606"/>
          <ac:spMkLst>
            <pc:docMk/>
            <pc:sldMk cId="0" sldId="256"/>
            <ac:spMk id="2058" creationId="{D2B36CEF-AF91-EAFB-1AB5-A50C34595ED2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3:00.433" v="1740"/>
        <pc:sldMkLst>
          <pc:docMk/>
          <pc:sldMk cId="0" sldId="258"/>
        </pc:sldMkLst>
        <pc:spChg chg="add del mod">
          <ac:chgData name="Bryson, Declan" userId="f2c03bb0-c178-4621-a9dc-2b8938c755a0" providerId="ADAL" clId="{4F06253B-51DC-43D5-9A73-EF245F63CDD2}" dt="2025-07-30T09:12:48.829" v="1644"/>
          <ac:spMkLst>
            <pc:docMk/>
            <pc:sldMk cId="0" sldId="258"/>
            <ac:spMk id="2" creationId="{E7ED108A-7C74-971F-BF0E-465B3D11B027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58"/>
            <ac:spMk id="3074" creationId="{DCC8F6D2-FC72-56DD-CD59-458734B9884F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3:23.741" v="1767" actId="1076"/>
        <pc:sldMkLst>
          <pc:docMk/>
          <pc:sldMk cId="0" sldId="259"/>
        </pc:sldMkLst>
        <pc:spChg chg="add del mod">
          <ac:chgData name="Bryson, Declan" userId="f2c03bb0-c178-4621-a9dc-2b8938c755a0" providerId="ADAL" clId="{4F06253B-51DC-43D5-9A73-EF245F63CDD2}" dt="2025-07-30T09:12:48.847" v="1651"/>
          <ac:spMkLst>
            <pc:docMk/>
            <pc:sldMk cId="0" sldId="259"/>
            <ac:spMk id="2" creationId="{844AC0A8-0838-7DB4-0D8D-64A03DA919F5}"/>
          </ac:spMkLst>
        </pc:spChg>
        <pc:spChg chg="mod">
          <ac:chgData name="Bryson, Declan" userId="f2c03bb0-c178-4621-a9dc-2b8938c755a0" providerId="ADAL" clId="{4F06253B-51DC-43D5-9A73-EF245F63CDD2}" dt="2025-07-30T09:13:23.741" v="1767" actId="1076"/>
          <ac:spMkLst>
            <pc:docMk/>
            <pc:sldMk cId="0" sldId="259"/>
            <ac:spMk id="4098" creationId="{8A815837-DD55-2B3F-8255-463274FBF6F1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59"/>
            <ac:spMk id="4100" creationId="{FD7D519A-F029-30C1-A6C6-B3616C4FBCB9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3:35.321" v="1769" actId="1076"/>
        <pc:sldMkLst>
          <pc:docMk/>
          <pc:sldMk cId="0" sldId="260"/>
        </pc:sldMkLst>
        <pc:spChg chg="add del mod">
          <ac:chgData name="Bryson, Declan" userId="f2c03bb0-c178-4621-a9dc-2b8938c755a0" providerId="ADAL" clId="{4F06253B-51DC-43D5-9A73-EF245F63CDD2}" dt="2025-07-30T09:12:48.866" v="1658"/>
          <ac:spMkLst>
            <pc:docMk/>
            <pc:sldMk cId="0" sldId="260"/>
            <ac:spMk id="2" creationId="{9AFF6282-9A3B-23EA-415D-66DE7E023AD1}"/>
          </ac:spMkLst>
        </pc:spChg>
        <pc:spChg chg="mod">
          <ac:chgData name="Bryson, Declan" userId="f2c03bb0-c178-4621-a9dc-2b8938c755a0" providerId="ADAL" clId="{4F06253B-51DC-43D5-9A73-EF245F63CDD2}" dt="2025-07-30T09:13:35.321" v="1769" actId="1076"/>
          <ac:spMkLst>
            <pc:docMk/>
            <pc:sldMk cId="0" sldId="260"/>
            <ac:spMk id="5122" creationId="{5CD3DDD9-71A5-EB91-105C-CEB06BA82837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3:47.344" v="1772" actId="1076"/>
        <pc:sldMkLst>
          <pc:docMk/>
          <pc:sldMk cId="0" sldId="261"/>
        </pc:sldMkLst>
        <pc:spChg chg="add del mod">
          <ac:chgData name="Bryson, Declan" userId="f2c03bb0-c178-4621-a9dc-2b8938c755a0" providerId="ADAL" clId="{4F06253B-51DC-43D5-9A73-EF245F63CDD2}" dt="2025-07-30T09:12:48.885" v="1665"/>
          <ac:spMkLst>
            <pc:docMk/>
            <pc:sldMk cId="0" sldId="261"/>
            <ac:spMk id="2" creationId="{1D7A1E86-1B53-65B6-C53F-7F87F641E6D7}"/>
          </ac:spMkLst>
        </pc:spChg>
        <pc:spChg chg="mod">
          <ac:chgData name="Bryson, Declan" userId="f2c03bb0-c178-4621-a9dc-2b8938c755a0" providerId="ADAL" clId="{4F06253B-51DC-43D5-9A73-EF245F63CDD2}" dt="2025-07-30T09:13:44.321" v="1771" actId="1076"/>
          <ac:spMkLst>
            <pc:docMk/>
            <pc:sldMk cId="0" sldId="261"/>
            <ac:spMk id="6146" creationId="{9E6377BD-1BD5-1529-6C24-70553EE82CDA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61"/>
            <ac:spMk id="16390" creationId="{6EAC3473-E266-28BB-785A-2E0F18D6BF5A}"/>
          </ac:spMkLst>
        </pc:spChg>
        <pc:picChg chg="mod">
          <ac:chgData name="Bryson, Declan" userId="f2c03bb0-c178-4621-a9dc-2b8938c755a0" providerId="ADAL" clId="{4F06253B-51DC-43D5-9A73-EF245F63CDD2}" dt="2025-07-30T09:13:47.344" v="1772" actId="1076"/>
          <ac:picMkLst>
            <pc:docMk/>
            <pc:sldMk cId="0" sldId="261"/>
            <ac:picMk id="16392" creationId="{B0B1D681-4049-80BF-1544-6F107F1E5F0F}"/>
          </ac:picMkLst>
        </pc:picChg>
      </pc:sldChg>
      <pc:sldChg chg="addSp delSp modSp mod modNotes">
        <pc:chgData name="Bryson, Declan" userId="f2c03bb0-c178-4621-a9dc-2b8938c755a0" providerId="ADAL" clId="{4F06253B-51DC-43D5-9A73-EF245F63CDD2}" dt="2025-07-30T09:13:55.884" v="1774" actId="1076"/>
        <pc:sldMkLst>
          <pc:docMk/>
          <pc:sldMk cId="0" sldId="262"/>
        </pc:sldMkLst>
        <pc:spChg chg="add del mod">
          <ac:chgData name="Bryson, Declan" userId="f2c03bb0-c178-4621-a9dc-2b8938c755a0" providerId="ADAL" clId="{4F06253B-51DC-43D5-9A73-EF245F63CDD2}" dt="2025-07-30T09:12:48.904" v="1672"/>
          <ac:spMkLst>
            <pc:docMk/>
            <pc:sldMk cId="0" sldId="262"/>
            <ac:spMk id="2" creationId="{9DF26BC0-67A7-8A80-5BD0-13936498822E}"/>
          </ac:spMkLst>
        </pc:spChg>
        <pc:spChg chg="mod">
          <ac:chgData name="Bryson, Declan" userId="f2c03bb0-c178-4621-a9dc-2b8938c755a0" providerId="ADAL" clId="{4F06253B-51DC-43D5-9A73-EF245F63CDD2}" dt="2025-07-30T09:13:55.884" v="1774" actId="1076"/>
          <ac:spMkLst>
            <pc:docMk/>
            <pc:sldMk cId="0" sldId="262"/>
            <ac:spMk id="7170" creationId="{182A6263-5CBD-B74E-D7DD-CC4DEC2FE61A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4:06.136" v="1777" actId="1076"/>
        <pc:sldMkLst>
          <pc:docMk/>
          <pc:sldMk cId="0" sldId="263"/>
        </pc:sldMkLst>
        <pc:spChg chg="add del mod">
          <ac:chgData name="Bryson, Declan" userId="f2c03bb0-c178-4621-a9dc-2b8938c755a0" providerId="ADAL" clId="{4F06253B-51DC-43D5-9A73-EF245F63CDD2}" dt="2025-07-30T09:12:48.924" v="1679"/>
          <ac:spMkLst>
            <pc:docMk/>
            <pc:sldMk cId="0" sldId="263"/>
            <ac:spMk id="2" creationId="{4D39AB1F-5118-21C1-1EA8-798C2F765D24}"/>
          </ac:spMkLst>
        </pc:spChg>
        <pc:spChg chg="mod">
          <ac:chgData name="Bryson, Declan" userId="f2c03bb0-c178-4621-a9dc-2b8938c755a0" providerId="ADAL" clId="{4F06253B-51DC-43D5-9A73-EF245F63CDD2}" dt="2025-07-30T09:14:04.456" v="1776" actId="1076"/>
          <ac:spMkLst>
            <pc:docMk/>
            <pc:sldMk cId="0" sldId="263"/>
            <ac:spMk id="8194" creationId="{DCCE91C3-CE98-A8DE-25C1-BAFE80177092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63"/>
            <ac:spMk id="20486" creationId="{E5C95AD7-2007-AD2E-8669-887318BEA80B}"/>
          </ac:spMkLst>
        </pc:spChg>
        <pc:picChg chg="mod">
          <ac:chgData name="Bryson, Declan" userId="f2c03bb0-c178-4621-a9dc-2b8938c755a0" providerId="ADAL" clId="{4F06253B-51DC-43D5-9A73-EF245F63CDD2}" dt="2025-07-30T09:14:06.136" v="1777" actId="1076"/>
          <ac:picMkLst>
            <pc:docMk/>
            <pc:sldMk cId="0" sldId="263"/>
            <ac:picMk id="20488" creationId="{7FDEC628-4412-67BC-8512-B131EAF72452}"/>
          </ac:picMkLst>
        </pc:picChg>
      </pc:sldChg>
      <pc:sldChg chg="addSp delSp modSp mod modClrScheme chgLayout modNotes">
        <pc:chgData name="Bryson, Declan" userId="f2c03bb0-c178-4621-a9dc-2b8938c755a0" providerId="ADAL" clId="{4F06253B-51DC-43D5-9A73-EF245F63CDD2}" dt="2025-07-30T09:14:11.411" v="1778" actId="26606"/>
        <pc:sldMkLst>
          <pc:docMk/>
          <pc:sldMk cId="0" sldId="264"/>
        </pc:sldMkLst>
        <pc:spChg chg="add del mod">
          <ac:chgData name="Bryson, Declan" userId="f2c03bb0-c178-4621-a9dc-2b8938c755a0" providerId="ADAL" clId="{4F06253B-51DC-43D5-9A73-EF245F63CDD2}" dt="2025-07-30T09:12:48.944" v="1686"/>
          <ac:spMkLst>
            <pc:docMk/>
            <pc:sldMk cId="0" sldId="264"/>
            <ac:spMk id="2" creationId="{8E1633FE-4C02-6C78-AFBA-838993B8F4D5}"/>
          </ac:spMkLst>
        </pc:spChg>
        <pc:spChg chg="mod">
          <ac:chgData name="Bryson, Declan" userId="f2c03bb0-c178-4621-a9dc-2b8938c755a0" providerId="ADAL" clId="{4F06253B-51DC-43D5-9A73-EF245F63CDD2}" dt="2025-07-30T09:14:11.411" v="1778" actId="26606"/>
          <ac:spMkLst>
            <pc:docMk/>
            <pc:sldMk cId="0" sldId="264"/>
            <ac:spMk id="9218" creationId="{0FBC0612-6448-077D-3F08-9F35F782268F}"/>
          </ac:spMkLst>
        </pc:spChg>
        <pc:spChg chg="mod">
          <ac:chgData name="Bryson, Declan" userId="f2c03bb0-c178-4621-a9dc-2b8938c755a0" providerId="ADAL" clId="{4F06253B-51DC-43D5-9A73-EF245F63CDD2}" dt="2025-07-30T09:14:11.411" v="1778" actId="26606"/>
          <ac:spMkLst>
            <pc:docMk/>
            <pc:sldMk cId="0" sldId="264"/>
            <ac:spMk id="9220" creationId="{35D50BF8-A938-A5F2-2078-97EF16D293D0}"/>
          </ac:spMkLst>
        </pc:spChg>
        <pc:spChg chg="add mod">
          <ac:chgData name="Bryson, Declan" userId="f2c03bb0-c178-4621-a9dc-2b8938c755a0" providerId="ADAL" clId="{4F06253B-51DC-43D5-9A73-EF245F63CDD2}" dt="2025-07-30T09:14:11.411" v="1778" actId="26606"/>
          <ac:spMkLst>
            <pc:docMk/>
            <pc:sldMk cId="0" sldId="264"/>
            <ac:spMk id="9225" creationId="{D97CE055-5FC8-B983-CF2A-9B33071A0D43}"/>
          </ac:spMkLst>
        </pc:spChg>
        <pc:picChg chg="mod">
          <ac:chgData name="Bryson, Declan" userId="f2c03bb0-c178-4621-a9dc-2b8938c755a0" providerId="ADAL" clId="{4F06253B-51DC-43D5-9A73-EF245F63CDD2}" dt="2025-07-30T09:14:11.411" v="1778" actId="26606"/>
          <ac:picMkLst>
            <pc:docMk/>
            <pc:sldMk cId="0" sldId="264"/>
            <ac:picMk id="9219" creationId="{7E318AF9-F231-BD74-7BBB-9A5C3908E1E3}"/>
          </ac:picMkLst>
        </pc:picChg>
      </pc:sldChg>
      <pc:sldChg chg="addSp delSp modSp mod modNotes">
        <pc:chgData name="Bryson, Declan" userId="f2c03bb0-c178-4621-a9dc-2b8938c755a0" providerId="ADAL" clId="{4F06253B-51DC-43D5-9A73-EF245F63CDD2}" dt="2025-07-30T09:13:00.433" v="1740"/>
        <pc:sldMkLst>
          <pc:docMk/>
          <pc:sldMk cId="0" sldId="265"/>
        </pc:sldMkLst>
        <pc:spChg chg="add del mod">
          <ac:chgData name="Bryson, Declan" userId="f2c03bb0-c178-4621-a9dc-2b8938c755a0" providerId="ADAL" clId="{4F06253B-51DC-43D5-9A73-EF245F63CDD2}" dt="2025-07-30T09:12:48.963" v="1693"/>
          <ac:spMkLst>
            <pc:docMk/>
            <pc:sldMk cId="0" sldId="265"/>
            <ac:spMk id="2" creationId="{CE9B2CB4-36CD-0BA2-B568-BA2D96385C23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65"/>
            <ac:spMk id="10242" creationId="{A8A03A8D-51D3-504A-F4E7-21C71C71B0CC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3:00.433" v="1740"/>
        <pc:sldMkLst>
          <pc:docMk/>
          <pc:sldMk cId="0" sldId="266"/>
        </pc:sldMkLst>
        <pc:spChg chg="add del mod">
          <ac:chgData name="Bryson, Declan" userId="f2c03bb0-c178-4621-a9dc-2b8938c755a0" providerId="ADAL" clId="{4F06253B-51DC-43D5-9A73-EF245F63CDD2}" dt="2025-07-30T09:12:48.985" v="1700"/>
          <ac:spMkLst>
            <pc:docMk/>
            <pc:sldMk cId="0" sldId="266"/>
            <ac:spMk id="2" creationId="{4CB0D86A-568D-E4BB-6543-312C656C1BF0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66"/>
            <ac:spMk id="11266" creationId="{FB1BB9DC-7732-DED7-799C-2546827FD960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66"/>
            <ac:spMk id="11267" creationId="{03C2952B-DB3C-05C1-743B-D50F54E5C535}"/>
          </ac:spMkLst>
        </pc:spChg>
      </pc:sldChg>
      <pc:sldChg chg="addSp delSp modSp mod modClrScheme chgLayout modNotes">
        <pc:chgData name="Bryson, Declan" userId="f2c03bb0-c178-4621-a9dc-2b8938c755a0" providerId="ADAL" clId="{4F06253B-51DC-43D5-9A73-EF245F63CDD2}" dt="2025-07-30T09:14:27.913" v="1779" actId="26606"/>
        <pc:sldMkLst>
          <pc:docMk/>
          <pc:sldMk cId="0" sldId="267"/>
        </pc:sldMkLst>
        <pc:spChg chg="add del mod">
          <ac:chgData name="Bryson, Declan" userId="f2c03bb0-c178-4621-a9dc-2b8938c755a0" providerId="ADAL" clId="{4F06253B-51DC-43D5-9A73-EF245F63CDD2}" dt="2025-07-30T09:12:49.005" v="1707"/>
          <ac:spMkLst>
            <pc:docMk/>
            <pc:sldMk cId="0" sldId="267"/>
            <ac:spMk id="2" creationId="{42300138-A6B9-C341-7EBB-DCA95641916B}"/>
          </ac:spMkLst>
        </pc:spChg>
        <pc:spChg chg="mod">
          <ac:chgData name="Bryson, Declan" userId="f2c03bb0-c178-4621-a9dc-2b8938c755a0" providerId="ADAL" clId="{4F06253B-51DC-43D5-9A73-EF245F63CDD2}" dt="2025-07-30T09:14:27.913" v="1779" actId="26606"/>
          <ac:spMkLst>
            <pc:docMk/>
            <pc:sldMk cId="0" sldId="267"/>
            <ac:spMk id="12290" creationId="{2BC95911-28EE-A2A3-2375-49D641A12849}"/>
          </ac:spMkLst>
        </pc:spChg>
        <pc:spChg chg="mod ord">
          <ac:chgData name="Bryson, Declan" userId="f2c03bb0-c178-4621-a9dc-2b8938c755a0" providerId="ADAL" clId="{4F06253B-51DC-43D5-9A73-EF245F63CDD2}" dt="2025-07-30T09:14:27.913" v="1779" actId="26606"/>
          <ac:spMkLst>
            <pc:docMk/>
            <pc:sldMk cId="0" sldId="267"/>
            <ac:spMk id="12291" creationId="{7B5F3357-62FB-A06D-A4AF-8AE69B36FBE3}"/>
          </ac:spMkLst>
        </pc:spChg>
        <pc:spChg chg="add mod">
          <ac:chgData name="Bryson, Declan" userId="f2c03bb0-c178-4621-a9dc-2b8938c755a0" providerId="ADAL" clId="{4F06253B-51DC-43D5-9A73-EF245F63CDD2}" dt="2025-07-30T09:14:27.913" v="1779" actId="26606"/>
          <ac:spMkLst>
            <pc:docMk/>
            <pc:sldMk cId="0" sldId="267"/>
            <ac:spMk id="12297" creationId="{98FD5E1F-E69B-A8AA-1E00-6F5FE0A1C15B}"/>
          </ac:spMkLst>
        </pc:spChg>
        <pc:picChg chg="mod">
          <ac:chgData name="Bryson, Declan" userId="f2c03bb0-c178-4621-a9dc-2b8938c755a0" providerId="ADAL" clId="{4F06253B-51DC-43D5-9A73-EF245F63CDD2}" dt="2025-07-30T09:14:27.913" v="1779" actId="26606"/>
          <ac:picMkLst>
            <pc:docMk/>
            <pc:sldMk cId="0" sldId="267"/>
            <ac:picMk id="12292" creationId="{270BAFCE-2640-3416-5AE0-1F1B053F5B40}"/>
          </ac:picMkLst>
        </pc:picChg>
      </pc:sldChg>
      <pc:sldChg chg="addSp delSp modSp mod modNotes">
        <pc:chgData name="Bryson, Declan" userId="f2c03bb0-c178-4621-a9dc-2b8938c755a0" providerId="ADAL" clId="{4F06253B-51DC-43D5-9A73-EF245F63CDD2}" dt="2025-07-30T09:12:49.075" v="1732"/>
        <pc:sldMkLst>
          <pc:docMk/>
          <pc:sldMk cId="0" sldId="269"/>
        </pc:sldMkLst>
        <pc:spChg chg="add del mod">
          <ac:chgData name="Bryson, Declan" userId="f2c03bb0-c178-4621-a9dc-2b8938c755a0" providerId="ADAL" clId="{4F06253B-51DC-43D5-9A73-EF245F63CDD2}" dt="2025-07-30T09:12:49.065" v="1728"/>
          <ac:spMkLst>
            <pc:docMk/>
            <pc:sldMk cId="0" sldId="269"/>
            <ac:spMk id="2" creationId="{A79D9217-FA7A-11EA-A9AE-4D633178C05C}"/>
          </ac:spMkLst>
        </pc:spChg>
      </pc:sldChg>
      <pc:sldChg chg="addSp delSp modSp mod modClrScheme chgLayout modNotes">
        <pc:chgData name="Bryson, Declan" userId="f2c03bb0-c178-4621-a9dc-2b8938c755a0" providerId="ADAL" clId="{4F06253B-51DC-43D5-9A73-EF245F63CDD2}" dt="2025-07-30T09:14:38.313" v="1780" actId="26606"/>
        <pc:sldMkLst>
          <pc:docMk/>
          <pc:sldMk cId="0" sldId="271"/>
        </pc:sldMkLst>
        <pc:spChg chg="add del mod">
          <ac:chgData name="Bryson, Declan" userId="f2c03bb0-c178-4621-a9dc-2b8938c755a0" providerId="ADAL" clId="{4F06253B-51DC-43D5-9A73-EF245F63CDD2}" dt="2025-07-30T09:12:49.024" v="1714"/>
          <ac:spMkLst>
            <pc:docMk/>
            <pc:sldMk cId="0" sldId="271"/>
            <ac:spMk id="2" creationId="{1AFB8480-5C99-A4FD-1167-7C9FC9682FD8}"/>
          </ac:spMkLst>
        </pc:spChg>
        <pc:spChg chg="mod">
          <ac:chgData name="Bryson, Declan" userId="f2c03bb0-c178-4621-a9dc-2b8938c755a0" providerId="ADAL" clId="{4F06253B-51DC-43D5-9A73-EF245F63CDD2}" dt="2025-07-30T09:14:38.313" v="1780" actId="26606"/>
          <ac:spMkLst>
            <pc:docMk/>
            <pc:sldMk cId="0" sldId="271"/>
            <ac:spMk id="13314" creationId="{518FF701-7E9B-BFC1-BDC3-C00A4070D5E6}"/>
          </ac:spMkLst>
        </pc:spChg>
        <pc:spChg chg="add mod">
          <ac:chgData name="Bryson, Declan" userId="f2c03bb0-c178-4621-a9dc-2b8938c755a0" providerId="ADAL" clId="{4F06253B-51DC-43D5-9A73-EF245F63CDD2}" dt="2025-07-30T09:14:38.313" v="1780" actId="26606"/>
          <ac:spMkLst>
            <pc:docMk/>
            <pc:sldMk cId="0" sldId="271"/>
            <ac:spMk id="13320" creationId="{5AE8E164-82C5-FA5A-614D-FA227C182DF9}"/>
          </ac:spMkLst>
        </pc:spChg>
        <pc:spChg chg="add mod">
          <ac:chgData name="Bryson, Declan" userId="f2c03bb0-c178-4621-a9dc-2b8938c755a0" providerId="ADAL" clId="{4F06253B-51DC-43D5-9A73-EF245F63CDD2}" dt="2025-07-30T09:14:38.313" v="1780" actId="26606"/>
          <ac:spMkLst>
            <pc:docMk/>
            <pc:sldMk cId="0" sldId="271"/>
            <ac:spMk id="13322" creationId="{470C8426-2E52-E49F-4384-085F58FEAAEF}"/>
          </ac:spMkLst>
        </pc:spChg>
        <pc:picChg chg="mod">
          <ac:chgData name="Bryson, Declan" userId="f2c03bb0-c178-4621-a9dc-2b8938c755a0" providerId="ADAL" clId="{4F06253B-51DC-43D5-9A73-EF245F63CDD2}" dt="2025-07-30T09:14:38.313" v="1780" actId="26606"/>
          <ac:picMkLst>
            <pc:docMk/>
            <pc:sldMk cId="0" sldId="271"/>
            <ac:picMk id="13315" creationId="{1A98392F-21C4-A4F4-DA5F-9610AB13228E}"/>
          </ac:picMkLst>
        </pc:picChg>
      </pc:sldChg>
      <pc:sldChg chg="addSp delSp modSp mod modNotes">
        <pc:chgData name="Bryson, Declan" userId="f2c03bb0-c178-4621-a9dc-2b8938c755a0" providerId="ADAL" clId="{4F06253B-51DC-43D5-9A73-EF245F63CDD2}" dt="2025-07-30T09:13:00.433" v="1740"/>
        <pc:sldMkLst>
          <pc:docMk/>
          <pc:sldMk cId="0" sldId="272"/>
        </pc:sldMkLst>
        <pc:spChg chg="add del mod">
          <ac:chgData name="Bryson, Declan" userId="f2c03bb0-c178-4621-a9dc-2b8938c755a0" providerId="ADAL" clId="{4F06253B-51DC-43D5-9A73-EF245F63CDD2}" dt="2025-07-30T09:12:49.045" v="1721"/>
          <ac:spMkLst>
            <pc:docMk/>
            <pc:sldMk cId="0" sldId="272"/>
            <ac:spMk id="2" creationId="{9AA5ED31-1D29-46E1-89F2-E26C5788C9AA}"/>
          </ac:spMkLst>
        </pc:spChg>
        <pc:spChg chg="mod">
          <ac:chgData name="Bryson, Declan" userId="f2c03bb0-c178-4621-a9dc-2b8938c755a0" providerId="ADAL" clId="{4F06253B-51DC-43D5-9A73-EF245F63CDD2}" dt="2025-07-30T09:13:00.433" v="1740"/>
          <ac:spMkLst>
            <pc:docMk/>
            <pc:sldMk cId="0" sldId="272"/>
            <ac:spMk id="14338" creationId="{26C6B4A1-6EED-9E5C-806B-C7B3049888CA}"/>
          </ac:spMkLst>
        </pc:spChg>
      </pc:sldChg>
      <pc:sldChg chg="addSp delSp modSp mod modNotes">
        <pc:chgData name="Bryson, Declan" userId="f2c03bb0-c178-4621-a9dc-2b8938c755a0" providerId="ADAL" clId="{4F06253B-51DC-43D5-9A73-EF245F63CDD2}" dt="2025-07-30T09:14:54.742" v="1781" actId="1076"/>
        <pc:sldMkLst>
          <pc:docMk/>
          <pc:sldMk cId="0" sldId="274"/>
        </pc:sldMkLst>
        <pc:spChg chg="add del mod">
          <ac:chgData name="Bryson, Declan" userId="f2c03bb0-c178-4621-a9dc-2b8938c755a0" providerId="ADAL" clId="{4F06253B-51DC-43D5-9A73-EF245F63CDD2}" dt="2025-07-30T09:12:49.085" v="1735"/>
          <ac:spMkLst>
            <pc:docMk/>
            <pc:sldMk cId="0" sldId="274"/>
            <ac:spMk id="2" creationId="{5050AE56-0123-B236-9441-B4C6081EB146}"/>
          </ac:spMkLst>
        </pc:spChg>
        <pc:spChg chg="mod">
          <ac:chgData name="Bryson, Declan" userId="f2c03bb0-c178-4621-a9dc-2b8938c755a0" providerId="ADAL" clId="{4F06253B-51DC-43D5-9A73-EF245F63CDD2}" dt="2025-07-30T09:14:54.742" v="1781" actId="1076"/>
          <ac:spMkLst>
            <pc:docMk/>
            <pc:sldMk cId="0" sldId="274"/>
            <ac:spMk id="38915" creationId="{FA51F4CA-3F40-0EB3-D988-E870E1442DF9}"/>
          </ac:spMkLst>
        </pc:spChg>
      </pc:sldChg>
      <pc:sldMasterChg chg="modSldLayout">
        <pc:chgData name="Bryson, Declan" userId="f2c03bb0-c178-4621-a9dc-2b8938c755a0" providerId="ADAL" clId="{4F06253B-51DC-43D5-9A73-EF245F63CDD2}" dt="2025-07-30T09:12:48.780" v="1630"/>
        <pc:sldMasterMkLst>
          <pc:docMk/>
          <pc:sldMasterMk cId="0" sldId="2147483674"/>
        </pc:sldMasterMkLst>
        <pc:sldLayoutChg chg="modSp mod">
          <pc:chgData name="Bryson, Declan" userId="f2c03bb0-c178-4621-a9dc-2b8938c755a0" providerId="ADAL" clId="{4F06253B-51DC-43D5-9A73-EF245F63CDD2}" dt="2025-07-30T09:12:48.692" v="1610"/>
          <pc:sldLayoutMkLst>
            <pc:docMk/>
            <pc:sldMasterMk cId="0" sldId="2147483674"/>
            <pc:sldLayoutMk cId="1491698011" sldId="2147483675"/>
          </pc:sldLayoutMkLst>
          <pc:spChg chg="mod">
            <ac:chgData name="Bryson, Declan" userId="f2c03bb0-c178-4621-a9dc-2b8938c755a0" providerId="ADAL" clId="{4F06253B-51DC-43D5-9A73-EF245F63CDD2}" dt="2025-07-30T09:12:48.692" v="1610"/>
            <ac:spMkLst>
              <pc:docMk/>
              <pc:sldMasterMk cId="0" sldId="2147483674"/>
              <pc:sldLayoutMk cId="1491698011" sldId="2147483675"/>
              <ac:spMk id="5" creationId="{CCE04F25-496E-8B06-3DCB-8D276093FD6E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01" v="1612"/>
          <pc:sldLayoutMkLst>
            <pc:docMk/>
            <pc:sldMasterMk cId="0" sldId="2147483674"/>
            <pc:sldLayoutMk cId="3709845304" sldId="2147483676"/>
          </pc:sldLayoutMkLst>
          <pc:spChg chg="mod">
            <ac:chgData name="Bryson, Declan" userId="f2c03bb0-c178-4621-a9dc-2b8938c755a0" providerId="ADAL" clId="{4F06253B-51DC-43D5-9A73-EF245F63CDD2}" dt="2025-07-30T09:12:48.701" v="1612"/>
            <ac:spMkLst>
              <pc:docMk/>
              <pc:sldMasterMk cId="0" sldId="2147483674"/>
              <pc:sldLayoutMk cId="3709845304" sldId="2147483676"/>
              <ac:spMk id="5" creationId="{CA3D1172-50CF-A7C2-C9EE-4C84C3DEDA83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09" v="1614"/>
          <pc:sldLayoutMkLst>
            <pc:docMk/>
            <pc:sldMasterMk cId="0" sldId="2147483674"/>
            <pc:sldLayoutMk cId="3660180529" sldId="2147483677"/>
          </pc:sldLayoutMkLst>
          <pc:spChg chg="mod">
            <ac:chgData name="Bryson, Declan" userId="f2c03bb0-c178-4621-a9dc-2b8938c755a0" providerId="ADAL" clId="{4F06253B-51DC-43D5-9A73-EF245F63CDD2}" dt="2025-07-30T09:12:48.709" v="1614"/>
            <ac:spMkLst>
              <pc:docMk/>
              <pc:sldMasterMk cId="0" sldId="2147483674"/>
              <pc:sldLayoutMk cId="3660180529" sldId="2147483677"/>
              <ac:spMk id="5" creationId="{951AA204-A232-4CE4-A0AC-29CB6447A42B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17" v="1616"/>
          <pc:sldLayoutMkLst>
            <pc:docMk/>
            <pc:sldMasterMk cId="0" sldId="2147483674"/>
            <pc:sldLayoutMk cId="349065029" sldId="2147483678"/>
          </pc:sldLayoutMkLst>
          <pc:spChg chg="mod">
            <ac:chgData name="Bryson, Declan" userId="f2c03bb0-c178-4621-a9dc-2b8938c755a0" providerId="ADAL" clId="{4F06253B-51DC-43D5-9A73-EF245F63CDD2}" dt="2025-07-30T09:12:48.717" v="1616"/>
            <ac:spMkLst>
              <pc:docMk/>
              <pc:sldMasterMk cId="0" sldId="2147483674"/>
              <pc:sldLayoutMk cId="349065029" sldId="2147483678"/>
              <ac:spMk id="6" creationId="{0F576420-18CE-ACCF-181B-C619941B875A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29" v="1618"/>
          <pc:sldLayoutMkLst>
            <pc:docMk/>
            <pc:sldMasterMk cId="0" sldId="2147483674"/>
            <pc:sldLayoutMk cId="2988837664" sldId="2147483679"/>
          </pc:sldLayoutMkLst>
          <pc:spChg chg="mod">
            <ac:chgData name="Bryson, Declan" userId="f2c03bb0-c178-4621-a9dc-2b8938c755a0" providerId="ADAL" clId="{4F06253B-51DC-43D5-9A73-EF245F63CDD2}" dt="2025-07-30T09:12:48.729" v="1618"/>
            <ac:spMkLst>
              <pc:docMk/>
              <pc:sldMasterMk cId="0" sldId="2147483674"/>
              <pc:sldLayoutMk cId="2988837664" sldId="2147483679"/>
              <ac:spMk id="8" creationId="{C9F9360B-3CCB-2D14-2A49-542C400AA840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37" v="1620"/>
          <pc:sldLayoutMkLst>
            <pc:docMk/>
            <pc:sldMasterMk cId="0" sldId="2147483674"/>
            <pc:sldLayoutMk cId="2079139073" sldId="2147483680"/>
          </pc:sldLayoutMkLst>
          <pc:spChg chg="mod">
            <ac:chgData name="Bryson, Declan" userId="f2c03bb0-c178-4621-a9dc-2b8938c755a0" providerId="ADAL" clId="{4F06253B-51DC-43D5-9A73-EF245F63CDD2}" dt="2025-07-30T09:12:48.737" v="1620"/>
            <ac:spMkLst>
              <pc:docMk/>
              <pc:sldMasterMk cId="0" sldId="2147483674"/>
              <pc:sldLayoutMk cId="2079139073" sldId="2147483680"/>
              <ac:spMk id="4" creationId="{B07F0CA1-64E6-028C-90DA-A1CC60F6C5AE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46" v="1622"/>
          <pc:sldLayoutMkLst>
            <pc:docMk/>
            <pc:sldMasterMk cId="0" sldId="2147483674"/>
            <pc:sldLayoutMk cId="2022136133" sldId="2147483681"/>
          </pc:sldLayoutMkLst>
          <pc:spChg chg="mod">
            <ac:chgData name="Bryson, Declan" userId="f2c03bb0-c178-4621-a9dc-2b8938c755a0" providerId="ADAL" clId="{4F06253B-51DC-43D5-9A73-EF245F63CDD2}" dt="2025-07-30T09:12:48.746" v="1622"/>
            <ac:spMkLst>
              <pc:docMk/>
              <pc:sldMasterMk cId="0" sldId="2147483674"/>
              <pc:sldLayoutMk cId="2022136133" sldId="2147483681"/>
              <ac:spMk id="3" creationId="{98FA6903-B78A-D2C3-8FF5-13F5ECA70D17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55" v="1624"/>
          <pc:sldLayoutMkLst>
            <pc:docMk/>
            <pc:sldMasterMk cId="0" sldId="2147483674"/>
            <pc:sldLayoutMk cId="3983337646" sldId="2147483682"/>
          </pc:sldLayoutMkLst>
          <pc:spChg chg="mod">
            <ac:chgData name="Bryson, Declan" userId="f2c03bb0-c178-4621-a9dc-2b8938c755a0" providerId="ADAL" clId="{4F06253B-51DC-43D5-9A73-EF245F63CDD2}" dt="2025-07-30T09:12:48.755" v="1624"/>
            <ac:spMkLst>
              <pc:docMk/>
              <pc:sldMasterMk cId="0" sldId="2147483674"/>
              <pc:sldLayoutMk cId="3983337646" sldId="2147483682"/>
              <ac:spMk id="6" creationId="{AB582847-DC83-8CF4-5220-5155D1251E28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63" v="1626"/>
          <pc:sldLayoutMkLst>
            <pc:docMk/>
            <pc:sldMasterMk cId="0" sldId="2147483674"/>
            <pc:sldLayoutMk cId="2621803501" sldId="2147483683"/>
          </pc:sldLayoutMkLst>
          <pc:spChg chg="mod">
            <ac:chgData name="Bryson, Declan" userId="f2c03bb0-c178-4621-a9dc-2b8938c755a0" providerId="ADAL" clId="{4F06253B-51DC-43D5-9A73-EF245F63CDD2}" dt="2025-07-30T09:12:48.763" v="1626"/>
            <ac:spMkLst>
              <pc:docMk/>
              <pc:sldMasterMk cId="0" sldId="2147483674"/>
              <pc:sldLayoutMk cId="2621803501" sldId="2147483683"/>
              <ac:spMk id="6" creationId="{86572499-A207-74EA-EE9A-B02DEC85B0D8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72" v="1628"/>
          <pc:sldLayoutMkLst>
            <pc:docMk/>
            <pc:sldMasterMk cId="0" sldId="2147483674"/>
            <pc:sldLayoutMk cId="1970929965" sldId="2147483684"/>
          </pc:sldLayoutMkLst>
          <pc:spChg chg="mod">
            <ac:chgData name="Bryson, Declan" userId="f2c03bb0-c178-4621-a9dc-2b8938c755a0" providerId="ADAL" clId="{4F06253B-51DC-43D5-9A73-EF245F63CDD2}" dt="2025-07-30T09:12:48.772" v="1628"/>
            <ac:spMkLst>
              <pc:docMk/>
              <pc:sldMasterMk cId="0" sldId="2147483674"/>
              <pc:sldLayoutMk cId="1970929965" sldId="2147483684"/>
              <ac:spMk id="5" creationId="{564F6856-0205-F9D5-E581-83682857F287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2:48.780" v="1630"/>
          <pc:sldLayoutMkLst>
            <pc:docMk/>
            <pc:sldMasterMk cId="0" sldId="2147483674"/>
            <pc:sldLayoutMk cId="837826074" sldId="2147483685"/>
          </pc:sldLayoutMkLst>
          <pc:spChg chg="mod">
            <ac:chgData name="Bryson, Declan" userId="f2c03bb0-c178-4621-a9dc-2b8938c755a0" providerId="ADAL" clId="{4F06253B-51DC-43D5-9A73-EF245F63CDD2}" dt="2025-07-30T09:12:48.780" v="1630"/>
            <ac:spMkLst>
              <pc:docMk/>
              <pc:sldMasterMk cId="0" sldId="2147483674"/>
              <pc:sldLayoutMk cId="837826074" sldId="2147483685"/>
              <ac:spMk id="5" creationId="{5E9ACD59-4769-CD3A-95A9-024FBC623D12}"/>
            </ac:spMkLst>
          </pc:spChg>
        </pc:sldLayoutChg>
      </pc:sldMasterChg>
      <pc:sldMasterChg chg="modSldLayout">
        <pc:chgData name="Bryson, Declan" userId="f2c03bb0-c178-4621-a9dc-2b8938c755a0" providerId="ADAL" clId="{4F06253B-51DC-43D5-9A73-EF245F63CDD2}" dt="2025-07-30T09:13:07.772" v="1765"/>
        <pc:sldMasterMkLst>
          <pc:docMk/>
          <pc:sldMasterMk cId="377961110" sldId="2147483686"/>
        </pc:sldMasterMkLst>
        <pc:sldLayoutChg chg="modSp">
          <pc:chgData name="Bryson, Declan" userId="f2c03bb0-c178-4621-a9dc-2b8938c755a0" providerId="ADAL" clId="{4F06253B-51DC-43D5-9A73-EF245F63CDD2}" dt="2025-07-30T09:13:07.635" v="1743"/>
          <pc:sldLayoutMkLst>
            <pc:docMk/>
            <pc:sldMasterMk cId="377961110" sldId="2147483686"/>
            <pc:sldLayoutMk cId="3176245388" sldId="2147483687"/>
          </pc:sldLayoutMkLst>
          <pc:spChg chg="mod">
            <ac:chgData name="Bryson, Declan" userId="f2c03bb0-c178-4621-a9dc-2b8938c755a0" providerId="ADAL" clId="{4F06253B-51DC-43D5-9A73-EF245F63CDD2}" dt="2025-07-30T09:13:07.635" v="1743"/>
            <ac:spMkLst>
              <pc:docMk/>
              <pc:sldMasterMk cId="377961110" sldId="2147483686"/>
              <pc:sldLayoutMk cId="3176245388" sldId="2147483687"/>
              <ac:spMk id="7" creationId="{EA0F1804-2CCB-CB57-EBD3-DF9DA37512F4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42" v="1744"/>
          <pc:sldLayoutMkLst>
            <pc:docMk/>
            <pc:sldMasterMk cId="377961110" sldId="2147483686"/>
            <pc:sldLayoutMk cId="2230111284" sldId="2147483688"/>
          </pc:sldLayoutMkLst>
          <pc:spChg chg="mod">
            <ac:chgData name="Bryson, Declan" userId="f2c03bb0-c178-4621-a9dc-2b8938c755a0" providerId="ADAL" clId="{4F06253B-51DC-43D5-9A73-EF245F63CDD2}" dt="2025-07-30T09:13:07.642" v="1744"/>
            <ac:spMkLst>
              <pc:docMk/>
              <pc:sldMasterMk cId="377961110" sldId="2147483686"/>
              <pc:sldLayoutMk cId="2230111284" sldId="2147483688"/>
              <ac:spMk id="5" creationId="{45CC3929-0604-FC3C-F26F-CDCFDF9E1990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48" v="1745"/>
          <pc:sldLayoutMkLst>
            <pc:docMk/>
            <pc:sldMasterMk cId="377961110" sldId="2147483686"/>
            <pc:sldLayoutMk cId="1092694493" sldId="2147483689"/>
          </pc:sldLayoutMkLst>
          <pc:spChg chg="mod">
            <ac:chgData name="Bryson, Declan" userId="f2c03bb0-c178-4621-a9dc-2b8938c755a0" providerId="ADAL" clId="{4F06253B-51DC-43D5-9A73-EF245F63CDD2}" dt="2025-07-30T09:13:07.648" v="1745"/>
            <ac:spMkLst>
              <pc:docMk/>
              <pc:sldMasterMk cId="377961110" sldId="2147483686"/>
              <pc:sldLayoutMk cId="1092694493" sldId="2147483689"/>
              <ac:spMk id="5" creationId="{B5A9425A-9E5A-94E2-7556-EDD96226E1F2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56" v="1746"/>
          <pc:sldLayoutMkLst>
            <pc:docMk/>
            <pc:sldMasterMk cId="377961110" sldId="2147483686"/>
            <pc:sldLayoutMk cId="4045587369" sldId="2147483690"/>
          </pc:sldLayoutMkLst>
          <pc:spChg chg="mod">
            <ac:chgData name="Bryson, Declan" userId="f2c03bb0-c178-4621-a9dc-2b8938c755a0" providerId="ADAL" clId="{4F06253B-51DC-43D5-9A73-EF245F63CDD2}" dt="2025-07-30T09:13:07.656" v="1746"/>
            <ac:spMkLst>
              <pc:docMk/>
              <pc:sldMasterMk cId="377961110" sldId="2147483686"/>
              <pc:sldLayoutMk cId="4045587369" sldId="2147483690"/>
              <ac:spMk id="6" creationId="{25D9A45A-6EB3-D4F5-CEC7-C8B168D53A00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64" v="1747"/>
          <pc:sldLayoutMkLst>
            <pc:docMk/>
            <pc:sldMasterMk cId="377961110" sldId="2147483686"/>
            <pc:sldLayoutMk cId="614335231" sldId="2147483691"/>
          </pc:sldLayoutMkLst>
          <pc:spChg chg="mod">
            <ac:chgData name="Bryson, Declan" userId="f2c03bb0-c178-4621-a9dc-2b8938c755a0" providerId="ADAL" clId="{4F06253B-51DC-43D5-9A73-EF245F63CDD2}" dt="2025-07-30T09:13:07.664" v="1747"/>
            <ac:spMkLst>
              <pc:docMk/>
              <pc:sldMasterMk cId="377961110" sldId="2147483686"/>
              <pc:sldLayoutMk cId="614335231" sldId="2147483691"/>
              <ac:spMk id="8" creationId="{F762742C-BB6F-D5C7-BFD2-BC57141E52D6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71" v="1748"/>
          <pc:sldLayoutMkLst>
            <pc:docMk/>
            <pc:sldMasterMk cId="377961110" sldId="2147483686"/>
            <pc:sldLayoutMk cId="4127868048" sldId="2147483692"/>
          </pc:sldLayoutMkLst>
          <pc:spChg chg="mod">
            <ac:chgData name="Bryson, Declan" userId="f2c03bb0-c178-4621-a9dc-2b8938c755a0" providerId="ADAL" clId="{4F06253B-51DC-43D5-9A73-EF245F63CDD2}" dt="2025-07-30T09:13:07.671" v="1748"/>
            <ac:spMkLst>
              <pc:docMk/>
              <pc:sldMasterMk cId="377961110" sldId="2147483686"/>
              <pc:sldLayoutMk cId="4127868048" sldId="2147483692"/>
              <ac:spMk id="4" creationId="{857CDD2A-AE92-3FAA-D1A3-B1D09E6CA37F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77" v="1749"/>
          <pc:sldLayoutMkLst>
            <pc:docMk/>
            <pc:sldMasterMk cId="377961110" sldId="2147483686"/>
            <pc:sldLayoutMk cId="1301678518" sldId="2147483693"/>
          </pc:sldLayoutMkLst>
          <pc:spChg chg="mod">
            <ac:chgData name="Bryson, Declan" userId="f2c03bb0-c178-4621-a9dc-2b8938c755a0" providerId="ADAL" clId="{4F06253B-51DC-43D5-9A73-EF245F63CDD2}" dt="2025-07-30T09:13:07.677" v="1749"/>
            <ac:spMkLst>
              <pc:docMk/>
              <pc:sldMasterMk cId="377961110" sldId="2147483686"/>
              <pc:sldLayoutMk cId="1301678518" sldId="2147483693"/>
              <ac:spMk id="3" creationId="{9033C488-44AB-CEC3-97AC-270784CCBCC0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82" v="1750"/>
          <pc:sldLayoutMkLst>
            <pc:docMk/>
            <pc:sldMasterMk cId="377961110" sldId="2147483686"/>
            <pc:sldLayoutMk cId="1980079010" sldId="2147483694"/>
          </pc:sldLayoutMkLst>
          <pc:spChg chg="mod">
            <ac:chgData name="Bryson, Declan" userId="f2c03bb0-c178-4621-a9dc-2b8938c755a0" providerId="ADAL" clId="{4F06253B-51DC-43D5-9A73-EF245F63CDD2}" dt="2025-07-30T09:13:07.682" v="1750"/>
            <ac:spMkLst>
              <pc:docMk/>
              <pc:sldMasterMk cId="377961110" sldId="2147483686"/>
              <pc:sldLayoutMk cId="1980079010" sldId="2147483694"/>
              <ac:spMk id="6" creationId="{51C9CAC8-3E28-C2B7-374B-5B8BAF06EB23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690" v="1751"/>
          <pc:sldLayoutMkLst>
            <pc:docMk/>
            <pc:sldMasterMk cId="377961110" sldId="2147483686"/>
            <pc:sldLayoutMk cId="4187644760" sldId="2147483695"/>
          </pc:sldLayoutMkLst>
          <pc:spChg chg="mod">
            <ac:chgData name="Bryson, Declan" userId="f2c03bb0-c178-4621-a9dc-2b8938c755a0" providerId="ADAL" clId="{4F06253B-51DC-43D5-9A73-EF245F63CDD2}" dt="2025-07-30T09:13:07.690" v="1751"/>
            <ac:spMkLst>
              <pc:docMk/>
              <pc:sldMasterMk cId="377961110" sldId="2147483686"/>
              <pc:sldLayoutMk cId="4187644760" sldId="2147483695"/>
              <ac:spMk id="5" creationId="{B5C426D4-DDF3-86E0-21AE-47FC47367B4B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3:07.699" v="1753"/>
          <pc:sldLayoutMkLst>
            <pc:docMk/>
            <pc:sldMasterMk cId="377961110" sldId="2147483686"/>
            <pc:sldLayoutMk cId="2884076800" sldId="2147483696"/>
          </pc:sldLayoutMkLst>
          <pc:spChg chg="mod">
            <ac:chgData name="Bryson, Declan" userId="f2c03bb0-c178-4621-a9dc-2b8938c755a0" providerId="ADAL" clId="{4F06253B-51DC-43D5-9A73-EF245F63CDD2}" dt="2025-07-30T09:13:07.699" v="1753"/>
            <ac:spMkLst>
              <pc:docMk/>
              <pc:sldMasterMk cId="377961110" sldId="2147483686"/>
              <pc:sldLayoutMk cId="2884076800" sldId="2147483696"/>
              <ac:spMk id="6" creationId="{4C6E3F63-5A2F-D286-70F3-4DE8BF40A5D1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3:07.712" v="1755"/>
          <pc:sldLayoutMkLst>
            <pc:docMk/>
            <pc:sldMasterMk cId="377961110" sldId="2147483686"/>
            <pc:sldLayoutMk cId="1103004731" sldId="2147483697"/>
          </pc:sldLayoutMkLst>
          <pc:spChg chg="mod">
            <ac:chgData name="Bryson, Declan" userId="f2c03bb0-c178-4621-a9dc-2b8938c755a0" providerId="ADAL" clId="{4F06253B-51DC-43D5-9A73-EF245F63CDD2}" dt="2025-07-30T09:13:07.712" v="1755"/>
            <ac:spMkLst>
              <pc:docMk/>
              <pc:sldMasterMk cId="377961110" sldId="2147483686"/>
              <pc:sldLayoutMk cId="1103004731" sldId="2147483697"/>
              <ac:spMk id="5" creationId="{2E71FB03-D33C-B52A-BD45-1AB0FEBCE224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3:07.724" v="1757"/>
          <pc:sldLayoutMkLst>
            <pc:docMk/>
            <pc:sldMasterMk cId="377961110" sldId="2147483686"/>
            <pc:sldLayoutMk cId="2423074531" sldId="2147483698"/>
          </pc:sldLayoutMkLst>
          <pc:spChg chg="mod">
            <ac:chgData name="Bryson, Declan" userId="f2c03bb0-c178-4621-a9dc-2b8938c755a0" providerId="ADAL" clId="{4F06253B-51DC-43D5-9A73-EF245F63CDD2}" dt="2025-07-30T09:13:07.724" v="1757"/>
            <ac:spMkLst>
              <pc:docMk/>
              <pc:sldMasterMk cId="377961110" sldId="2147483686"/>
              <pc:sldLayoutMk cId="2423074531" sldId="2147483698"/>
              <ac:spMk id="7" creationId="{98633F73-6D2D-CA8C-E7FF-6A57A12436DF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3:07.737" v="1759"/>
          <pc:sldLayoutMkLst>
            <pc:docMk/>
            <pc:sldMasterMk cId="377961110" sldId="2147483686"/>
            <pc:sldLayoutMk cId="2120055527" sldId="2147483699"/>
          </pc:sldLayoutMkLst>
          <pc:spChg chg="mod">
            <ac:chgData name="Bryson, Declan" userId="f2c03bb0-c178-4621-a9dc-2b8938c755a0" providerId="ADAL" clId="{4F06253B-51DC-43D5-9A73-EF245F63CDD2}" dt="2025-07-30T09:13:07.737" v="1759"/>
            <ac:spMkLst>
              <pc:docMk/>
              <pc:sldMasterMk cId="377961110" sldId="2147483686"/>
              <pc:sldLayoutMk cId="2120055527" sldId="2147483699"/>
              <ac:spMk id="5" creationId="{385457C3-E8F4-529D-B9B2-5A4A574BF882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3:07.749" v="1761"/>
          <pc:sldLayoutMkLst>
            <pc:docMk/>
            <pc:sldMasterMk cId="377961110" sldId="2147483686"/>
            <pc:sldLayoutMk cId="1847290213" sldId="2147483700"/>
          </pc:sldLayoutMkLst>
          <pc:spChg chg="mod">
            <ac:chgData name="Bryson, Declan" userId="f2c03bb0-c178-4621-a9dc-2b8938c755a0" providerId="ADAL" clId="{4F06253B-51DC-43D5-9A73-EF245F63CDD2}" dt="2025-07-30T09:13:07.749" v="1761"/>
            <ac:spMkLst>
              <pc:docMk/>
              <pc:sldMasterMk cId="377961110" sldId="2147483686"/>
              <pc:sldLayoutMk cId="1847290213" sldId="2147483700"/>
              <ac:spMk id="7" creationId="{1FB05740-A8B1-E8F1-C363-51221A67FAAF}"/>
            </ac:spMkLst>
          </pc:spChg>
        </pc:sldLayoutChg>
        <pc:sldLayoutChg chg="modSp mod">
          <pc:chgData name="Bryson, Declan" userId="f2c03bb0-c178-4621-a9dc-2b8938c755a0" providerId="ADAL" clId="{4F06253B-51DC-43D5-9A73-EF245F63CDD2}" dt="2025-07-30T09:13:07.759" v="1763"/>
          <pc:sldLayoutMkLst>
            <pc:docMk/>
            <pc:sldMasterMk cId="377961110" sldId="2147483686"/>
            <pc:sldLayoutMk cId="1691719210" sldId="2147483701"/>
          </pc:sldLayoutMkLst>
          <pc:spChg chg="mod">
            <ac:chgData name="Bryson, Declan" userId="f2c03bb0-c178-4621-a9dc-2b8938c755a0" providerId="ADAL" clId="{4F06253B-51DC-43D5-9A73-EF245F63CDD2}" dt="2025-07-30T09:13:07.759" v="1763"/>
            <ac:spMkLst>
              <pc:docMk/>
              <pc:sldMasterMk cId="377961110" sldId="2147483686"/>
              <pc:sldLayoutMk cId="1691719210" sldId="2147483701"/>
              <ac:spMk id="5" creationId="{A4836DE9-957F-B838-EB70-371861FFA9FF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767" v="1764"/>
          <pc:sldLayoutMkLst>
            <pc:docMk/>
            <pc:sldMasterMk cId="377961110" sldId="2147483686"/>
            <pc:sldLayoutMk cId="919173708" sldId="2147483702"/>
          </pc:sldLayoutMkLst>
          <pc:spChg chg="mod">
            <ac:chgData name="Bryson, Declan" userId="f2c03bb0-c178-4621-a9dc-2b8938c755a0" providerId="ADAL" clId="{4F06253B-51DC-43D5-9A73-EF245F63CDD2}" dt="2025-07-30T09:13:07.767" v="1764"/>
            <ac:spMkLst>
              <pc:docMk/>
              <pc:sldMasterMk cId="377961110" sldId="2147483686"/>
              <pc:sldLayoutMk cId="919173708" sldId="2147483702"/>
              <ac:spMk id="5" creationId="{FC83C711-A2D3-9A02-50F9-B96B92407562}"/>
            </ac:spMkLst>
          </pc:spChg>
        </pc:sldLayoutChg>
        <pc:sldLayoutChg chg="modSp">
          <pc:chgData name="Bryson, Declan" userId="f2c03bb0-c178-4621-a9dc-2b8938c755a0" providerId="ADAL" clId="{4F06253B-51DC-43D5-9A73-EF245F63CDD2}" dt="2025-07-30T09:13:07.772" v="1765"/>
          <pc:sldLayoutMkLst>
            <pc:docMk/>
            <pc:sldMasterMk cId="377961110" sldId="2147483686"/>
            <pc:sldLayoutMk cId="2646578465" sldId="2147483703"/>
          </pc:sldLayoutMkLst>
          <pc:spChg chg="mod">
            <ac:chgData name="Bryson, Declan" userId="f2c03bb0-c178-4621-a9dc-2b8938c755a0" providerId="ADAL" clId="{4F06253B-51DC-43D5-9A73-EF245F63CDD2}" dt="2025-07-30T09:13:07.772" v="1765"/>
            <ac:spMkLst>
              <pc:docMk/>
              <pc:sldMasterMk cId="377961110" sldId="2147483686"/>
              <pc:sldLayoutMk cId="2646578465" sldId="2147483703"/>
              <ac:spMk id="5" creationId="{94C40921-837F-4661-7085-FDEF923500F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AB58E3-0C39-28B1-C0DB-0C7922820E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6F905E-8A65-98E3-87EE-E03E9F6765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AB2AC-BCFA-48BA-84D8-217BEB4C2049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FE4768-F62A-FA3B-A1C9-3FC60A8F3F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algn="ctr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4E99D7-163F-95D0-15F2-3857EE20C6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071F-539E-4088-8CB0-7CE44E969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24714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05EAF0-BC56-4A7C-9651-4152510B396F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en-GB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DA78A-D568-4967-A0F8-BF69D9A00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16240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522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932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55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1747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5528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4455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132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342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740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721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0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262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759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5047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 hidden="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458788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6858000" cy="458787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DA78A-D568-4967-A0F8-BF69D9A00B1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520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F093E6F9-345E-D06E-856B-262D99C09FE7}"/>
              </a:ext>
            </a:extLst>
          </p:cNvPr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228 w 228"/>
              <a:gd name="T1" fmla="*/ 57 h 57"/>
              <a:gd name="T2" fmla="*/ 0 w 228"/>
              <a:gd name="T3" fmla="*/ 0 h 57"/>
              <a:gd name="T4" fmla="*/ 222 w 228"/>
              <a:gd name="T5" fmla="*/ 54 h 57"/>
              <a:gd name="T6" fmla="*/ 228 w 228"/>
              <a:gd name="T7" fmla="*/ 57 h 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Freeform 13">
            <a:extLst>
              <a:ext uri="{FF2B5EF4-FFF2-40B4-BE49-F238E27FC236}">
                <a16:creationId xmlns:a16="http://schemas.microsoft.com/office/drawing/2014/main" id="{07E5E424-DD8C-0994-5DDE-A02797CF7AC1}"/>
              </a:ext>
            </a:extLst>
          </p:cNvPr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39 w 39"/>
              <a:gd name="T3" fmla="*/ 51 h 51"/>
              <a:gd name="T4" fmla="*/ 3 w 39"/>
              <a:gd name="T5" fmla="*/ 0 h 51"/>
              <a:gd name="T6" fmla="*/ 0 w 39"/>
              <a:gd name="T7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BCF742-EC01-1AC4-8353-C8D598E7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BEDB6-96E0-478B-8904-2685A1E038D9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A0F1804-2CCB-CB57-EBD3-DF9DA375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06B5F29-36D3-58D7-95FA-5ADF3F55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fld id="{3C46930B-1C22-4BC1-9034-2553A8019C8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6245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E1987-C8DD-5B3C-FF84-B6489C015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E3F63-5A2F-D286-70F3-4DE8BF40A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EDF0-3C53-846F-8BCA-189AADF5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4076800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59933-82AE-F2A1-1D49-942AF086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1FB03-D33C-B52A-BD45-1AB0FEBC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FFA490-AF11-4E87-8590-5C4F431B8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300473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173B19-18F2-BDAE-6C7C-3EFF2908BF13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F8A14-6249-AF0D-6783-2ABE3163537A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B936752-CF05-D799-2037-A5ED5512BD3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633F73-6D2D-CA8C-E7FF-6A57A12436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AA349E-FF49-6543-A7E6-FAB4922BB1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3074531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4D51D-FEDA-E357-D33D-408079D7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457C3-E8F4-529D-B9B2-5A4A574BF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C868-1314-EAB7-FDDC-5A4B32CC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0055527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229AD8-9628-7B5A-5EA8-7AEC360B0AAC}"/>
              </a:ext>
            </a:extLst>
          </p:cNvPr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8F580-5360-4B10-90B2-2A4D6FB2BA92}"/>
              </a:ext>
            </a:extLst>
          </p:cNvPr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0A5ADA19-BD27-E8BA-6DE5-7C2C3B94AB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B05740-A8B1-E8F1-C363-51221A67FAA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567E542-E3A1-2411-941C-859575427D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7290213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1CD4-320F-9A4C-93DA-E79A1BF09E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36DE9-957F-B838-EB70-371861FFA9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636F3-C1C5-E53D-CA6B-751BDCF761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1719210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1B49A-8793-DA40-2E10-8F67E05D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222C7-25B5-47A8-9A0C-FEF4E477167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83C711-A2D3-9A02-50F9-B96B9240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A2BCF-59B4-CAB0-689D-8786F31A7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A43F4-70E8-40D6-8A58-7D244821F83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9173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D46FC-1B43-1AF2-6425-FB48FFC7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F070F-F9F6-4197-8EFB-19418D232652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0921-837F-4661-7085-FDEF9235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9E922-5CCF-A1FB-F247-F7384BB3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2ED3D-A665-408A-9885-7D631A41DB4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657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CAFA72-2D04-663E-4B66-706182F794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101C2-7FC4-4932-8D33-1279398E014A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C3929-0604-FC3C-F26F-CDCFDF9E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08700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0DE8-4414-589F-EC66-03D84C7D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fld id="{65AE48F5-C6A2-411D-835B-10101CFEC31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011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A221-58B3-C2DB-3DBD-8CB49CFD5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EA158-6655-40F4-921F-36C2EDBF4B34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9425A-9E5A-94E2-7556-EDD96226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58774-F7AA-53A8-6A57-B6B8D686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53FA1-0737-48DA-8732-B2A102FA785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2694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892CC-0209-90C7-70CD-C7915DE5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7DFC0-FB56-43E7-AD2D-399165E9C4D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9A45A-6EB3-D4F5-CEC7-C8B168D53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04475-EE6D-72C6-1220-F60398D92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719DE9-D1A0-4C99-B62D-805F9EEDF57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558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B4782-1800-08C8-2C81-9DB4ACB4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75753-F882-41A1-BF89-C2C687C64662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2742C-BB6F-D5C7-BFD2-BC57141E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F9019-7F22-DEAA-03E9-B3717084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BA9B3-5FCE-4EA4-A138-AF2D9FA4ED0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433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A49857-B937-B994-4CE8-458ECE8E6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1DF3D-319E-4B50-A54A-1AE3150F410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CDD2A-AE92-3FAA-D1A3-B1D09E6CA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4B911-AC0A-3430-FE1D-DDFDC10B3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B40F9-AE7E-456B-B1CC-3B0FDE3C805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786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2E917-E16C-A52F-A3FF-1F864DF0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E4B65-7FB4-478B-A1B4-3A5B0478193D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33C488-44AB-CEC3-97AC-270784CCB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F7509-4EA9-8CF9-F04A-F04394D9D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5FD6A-E937-47D2-9945-CC2C74A0A4F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167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05E458-A291-D0F8-E732-AE029BD2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9BD39-D06F-4501-93BF-096A927228C8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9CAC8-3E28-C2B7-374B-5B8BAF06E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EB4C2-B463-A2F0-3C64-7BB7DD6CD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B0532-06D1-4CA4-A420-37503487432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8007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4">
            <a:extLst>
              <a:ext uri="{FF2B5EF4-FFF2-40B4-BE49-F238E27FC236}">
                <a16:creationId xmlns:a16="http://schemas.microsoft.com/office/drawing/2014/main" id="{6BD113B1-170D-8A80-566B-00F9F34FD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745E1-A424-456F-A00F-BD728A69E2A6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5C426D4-DDF3-86E0-21AE-47FC4736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>
            <a:lvl1pPr algn="ctr">
              <a:defRPr lang="en-GB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B8C4176-3B8A-D4C2-0ADC-83BEE524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F854F-B0C7-4A4D-9B26-46D492989B1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764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>
            <a:extLst>
              <a:ext uri="{FF2B5EF4-FFF2-40B4-BE49-F238E27FC236}">
                <a16:creationId xmlns:a16="http://schemas.microsoft.com/office/drawing/2014/main" id="{CD83E00B-5E0D-B6B3-2126-0FBE6D0D4F5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>
              <a:extLst>
                <a:ext uri="{FF2B5EF4-FFF2-40B4-BE49-F238E27FC236}">
                  <a16:creationId xmlns:a16="http://schemas.microsoft.com/office/drawing/2014/main" id="{3D07530E-E125-97B1-D4FA-48B9927E9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3132 h 3333"/>
                <a:gd name="T2" fmla="*/ 0 w 676"/>
                <a:gd name="T3" fmla="*/ 3312 h 3333"/>
                <a:gd name="T4" fmla="*/ 126 w 676"/>
                <a:gd name="T5" fmla="*/ 3333 h 3333"/>
                <a:gd name="T6" fmla="*/ 676 w 676"/>
                <a:gd name="T7" fmla="*/ 0 h 3333"/>
                <a:gd name="T8" fmla="*/ 514 w 676"/>
                <a:gd name="T9" fmla="*/ 0 h 3333"/>
                <a:gd name="T10" fmla="*/ 0 w 676"/>
                <a:gd name="T11" fmla="*/ 3132 h 3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E0E96F27-01E7-0907-CC25-9DDECFCE9AD5}"/>
                </a:ext>
              </a:extLst>
            </p:cNvPr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78D2D360-AAB4-171C-5848-E38068A1B679}"/>
                </a:ext>
              </a:extLst>
            </p:cNvPr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3840D970-4471-BB62-1044-16CB751836E8}"/>
                </a:ext>
              </a:extLst>
            </p:cNvPr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2888CF25-6D57-4CC3-0714-C9F71489C9E4}"/>
                </a:ext>
              </a:extLst>
            </p:cNvPr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D3F24966-5620-47E6-0704-4A44EDF3FC3B}"/>
                </a:ext>
              </a:extLst>
            </p:cNvPr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AA26D92-D7F7-EF6F-07E1-FAF34982DA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5CD53CB-0D31-D6E7-84F6-057134A920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F64BB-3F6F-4327-A247-D563E82F1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24DFF60-6BA4-4612-A28C-33441661E46B}" type="datetimeFigureOut">
              <a:rPr lang="en-US" smtClean="0"/>
              <a:pPr>
                <a:defRPr/>
              </a:pPr>
              <a:t>7/30/2025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648A5-2DCA-0217-857A-2147E231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GB"/>
              <a:t>OFFICIAL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762D8-1296-4CD5-ACA8-45C976E45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D1E8180-009F-4033-823F-CB9F0BD792A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96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</p:sldLayoutIdLst>
  <p:hf sldNum="0"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2E5C5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0E92660-CC13-5053-A32D-2201A4F163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wrap="square"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/>
              <a:t>Topic 5 B- Food and Cooking 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B7EB86E-D37E-DAB0-AE9C-B448FB50C8F8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wrap="square" rtlCol="0" anchor="b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GB" b="1">
                <a:effectLst>
                  <a:outerShdw blurRad="38100" dist="38100" dir="2700000" algn="tl">
                    <a:srgbClr val="000000"/>
                  </a:outerShdw>
                </a:effectLst>
              </a:rPr>
              <a:t>Food and Nutrition</a:t>
            </a:r>
          </a:p>
        </p:txBody>
      </p:sp>
      <p:sp>
        <p:nvSpPr>
          <p:cNvPr id="2056" name="Text Placeholder 3">
            <a:extLst>
              <a:ext uri="{FF2B5EF4-FFF2-40B4-BE49-F238E27FC236}">
                <a16:creationId xmlns:a16="http://schemas.microsoft.com/office/drawing/2014/main" id="{C5309811-A441-F256-3BBD-6D5BE5037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/>
          <a:lstStyle/>
          <a:p>
            <a:endParaRPr lang="en-US"/>
          </a:p>
        </p:txBody>
      </p:sp>
      <p:sp>
        <p:nvSpPr>
          <p:cNvPr id="2058" name="Footer Placeholder 4">
            <a:extLst>
              <a:ext uri="{FF2B5EF4-FFF2-40B4-BE49-F238E27FC236}">
                <a16:creationId xmlns:a16="http://schemas.microsoft.com/office/drawing/2014/main" id="{D2B36CEF-AF91-EAFB-1AB5-A50C34595E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GB"/>
              <a:t>OFFICIAL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B1BB9DC-7732-DED7-799C-2546827FD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Understanding Calories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3C2952B-DB3C-05C1-743B-D50F54E5C5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What are calories?</a:t>
            </a:r>
          </a:p>
          <a:p>
            <a:pPr eaLnBrk="1" hangingPunct="1"/>
            <a:endParaRPr lang="en-GB" altLang="en-US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Are they good are they bad?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BC95911-28EE-A2A3-2375-49D641A12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Calories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270BAFCE-2640-3416-5AE0-1F1B053F5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219" b="-2"/>
          <a:stretch>
            <a:fillRect/>
          </a:stretch>
        </p:blipFill>
        <p:spPr bwMode="auto">
          <a:xfrm>
            <a:off x="3947553" y="685800"/>
            <a:ext cx="4681962" cy="510540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Rectangle 3">
            <a:extLst>
              <a:ext uri="{FF2B5EF4-FFF2-40B4-BE49-F238E27FC236}">
                <a16:creationId xmlns:a16="http://schemas.microsoft.com/office/drawing/2014/main" id="{7B5F3357-62FB-A06D-A4AF-8AE69B36FBE3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 wrap="square"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1000"/>
              <a:t>Calories are a necessity!</a:t>
            </a:r>
          </a:p>
          <a:p>
            <a:pPr eaLnBrk="1" hangingPunct="1">
              <a:lnSpc>
                <a:spcPct val="90000"/>
              </a:lnSpc>
            </a:pPr>
            <a:endParaRPr lang="en-GB" altLang="en-US" sz="1000"/>
          </a:p>
          <a:p>
            <a:pPr eaLnBrk="1" hangingPunct="1">
              <a:lnSpc>
                <a:spcPct val="90000"/>
              </a:lnSpc>
            </a:pPr>
            <a:r>
              <a:rPr lang="en-GB" altLang="en-US" sz="1000"/>
              <a:t>People associate calories with putting on weight. However we need energy to make  our bodies work. </a:t>
            </a:r>
          </a:p>
          <a:p>
            <a:pPr eaLnBrk="1" hangingPunct="1">
              <a:lnSpc>
                <a:spcPct val="90000"/>
              </a:lnSpc>
            </a:pPr>
            <a:endParaRPr lang="en-GB" altLang="en-US" sz="1000"/>
          </a:p>
          <a:p>
            <a:pPr eaLnBrk="1" hangingPunct="1">
              <a:lnSpc>
                <a:spcPct val="90000"/>
              </a:lnSpc>
            </a:pPr>
            <a:r>
              <a:rPr lang="en-GB" altLang="en-US" sz="1000"/>
              <a:t>Our diet, weight and energy needs are all linked together. We will loose weight if our energy needs are greater than the energy provided by our diet.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1000"/>
              <a:t>We will gain weight if our energy needs are less than the energy provided by our diet. </a:t>
            </a:r>
          </a:p>
          <a:p>
            <a:pPr eaLnBrk="1" hangingPunct="1">
              <a:lnSpc>
                <a:spcPct val="90000"/>
              </a:lnSpc>
            </a:pPr>
            <a:endParaRPr lang="en-GB" altLang="en-US" sz="1000"/>
          </a:p>
        </p:txBody>
      </p:sp>
      <p:sp>
        <p:nvSpPr>
          <p:cNvPr id="12297" name="Footer Placeholder 4">
            <a:extLst>
              <a:ext uri="{FF2B5EF4-FFF2-40B4-BE49-F238E27FC236}">
                <a16:creationId xmlns:a16="http://schemas.microsoft.com/office/drawing/2014/main" id="{98FD5E1F-E69B-A8AA-1E00-6F5FE0A1C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18FF701-7E9B-BFC1-BDC3-C00A4070D5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Standard Day </a:t>
            </a:r>
          </a:p>
        </p:txBody>
      </p:sp>
      <p:pic>
        <p:nvPicPr>
          <p:cNvPr id="13315" name="Picture 3">
            <a:extLst>
              <a:ext uri="{FF2B5EF4-FFF2-40B4-BE49-F238E27FC236}">
                <a16:creationId xmlns:a16="http://schemas.microsoft.com/office/drawing/2014/main" id="{1A98392F-21C4-A4F4-DA5F-9610AB13228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53" r="21532" b="2"/>
          <a:stretch>
            <a:fillRect/>
          </a:stretch>
        </p:blipFill>
        <p:spPr>
          <a:xfrm>
            <a:off x="3947553" y="685800"/>
            <a:ext cx="4681962" cy="5105401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20" name="Text Placeholder 3">
            <a:extLst>
              <a:ext uri="{FF2B5EF4-FFF2-40B4-BE49-F238E27FC236}">
                <a16:creationId xmlns:a16="http://schemas.microsoft.com/office/drawing/2014/main" id="{5AE8E164-82C5-FA5A-614D-FA227C182D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/>
          <a:lstStyle/>
          <a:p>
            <a:endParaRPr lang="en-US"/>
          </a:p>
        </p:txBody>
      </p:sp>
      <p:sp>
        <p:nvSpPr>
          <p:cNvPr id="13322" name="Footer Placeholder 4">
            <a:extLst>
              <a:ext uri="{FF2B5EF4-FFF2-40B4-BE49-F238E27FC236}">
                <a16:creationId xmlns:a16="http://schemas.microsoft.com/office/drawing/2014/main" id="{470C8426-2E52-E49F-4384-085F58FEA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26C6B4A1-6EED-9E5C-806B-C7B3049888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 sz="4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But then with exercise you must make further considerations!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msotw9_temp0">
            <a:extLst>
              <a:ext uri="{FF2B5EF4-FFF2-40B4-BE49-F238E27FC236}">
                <a16:creationId xmlns:a16="http://schemas.microsoft.com/office/drawing/2014/main" id="{8DA193AE-0CB8-8CDC-D28E-9613194CD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950" y="-80963"/>
            <a:ext cx="9251950" cy="693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BF54E268-D636-E477-E71D-3FCD71C11A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6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Energy 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FA51F4CA-3F40-0EB3-D988-E870E1442D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99592" y="1916832"/>
            <a:ext cx="7704667" cy="3332816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altLang="en-US" b="1">
              <a:latin typeface="Comic Sans MS" panose="030F0702030302020204" pitchFamily="66" charset="0"/>
            </a:endParaRPr>
          </a:p>
          <a:p>
            <a:pPr eaLnBrk="1" hangingPunct="1"/>
            <a:endParaRPr lang="en-GB" altLang="en-US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3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When hiking this can increase to 400-600 more calories extra per hour.</a:t>
            </a:r>
          </a:p>
          <a:p>
            <a:pPr eaLnBrk="1" hangingPunct="1">
              <a:buFontTx/>
              <a:buNone/>
            </a:pPr>
            <a:endParaRPr lang="en-GB" altLang="en-US" sz="36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eaLnBrk="1" hangingPunct="1"/>
            <a:r>
              <a:rPr lang="en-GB" altLang="en-US" sz="36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 eating the right food is important.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CC8F6D2-FC72-56DD-CD59-458734B988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Food and Nutrition</a:t>
            </a:r>
          </a:p>
        </p:txBody>
      </p:sp>
      <p:pic>
        <p:nvPicPr>
          <p:cNvPr id="8197" name="Picture 5" descr="msoC63AF">
            <a:extLst>
              <a:ext uri="{FF2B5EF4-FFF2-40B4-BE49-F238E27FC236}">
                <a16:creationId xmlns:a16="http://schemas.microsoft.com/office/drawing/2014/main" id="{1F7AFB01-95F4-D680-5998-94A87B8CE6B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813" y="1844675"/>
            <a:ext cx="5832475" cy="3965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A815837-DD55-2B3F-8255-463274FBF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4" y="125834"/>
            <a:ext cx="7704667" cy="1035423"/>
          </a:xfrm>
        </p:spPr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Carbohydrates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5C2EB5C8-0CB7-3DB6-2DCF-0395EF2C97C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79388" y="2349500"/>
            <a:ext cx="4038600" cy="244951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Carbs are your bodies major sources of energy for growth, body maintenance and activity. </a:t>
            </a:r>
          </a:p>
        </p:txBody>
      </p:sp>
      <p:sp>
        <p:nvSpPr>
          <p:cNvPr id="4100" name="Rectangle 8">
            <a:extLst>
              <a:ext uri="{FF2B5EF4-FFF2-40B4-BE49-F238E27FC236}">
                <a16:creationId xmlns:a16="http://schemas.microsoft.com/office/drawing/2014/main" id="{FD7D519A-F029-30C1-A6C6-B3616C4FBCB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10247" name="Picture 7">
            <a:extLst>
              <a:ext uri="{FF2B5EF4-FFF2-40B4-BE49-F238E27FC236}">
                <a16:creationId xmlns:a16="http://schemas.microsoft.com/office/drawing/2014/main" id="{251B4DF0-4B48-333F-16D2-4C4E5AAED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58" t="10179"/>
          <a:stretch>
            <a:fillRect/>
          </a:stretch>
        </p:blipFill>
        <p:spPr bwMode="auto">
          <a:xfrm>
            <a:off x="4140200" y="1557338"/>
            <a:ext cx="4859338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>
            <a:extLst>
              <a:ext uri="{FF2B5EF4-FFF2-40B4-BE49-F238E27FC236}">
                <a16:creationId xmlns:a16="http://schemas.microsoft.com/office/drawing/2014/main" id="{5CD3DDD9-71A5-EB91-105C-CEB06BA82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3354" y="77193"/>
            <a:ext cx="7704667" cy="1015007"/>
          </a:xfrm>
        </p:spPr>
        <p:txBody>
          <a:bodyPr/>
          <a:lstStyle/>
          <a:p>
            <a:pPr eaLnBrk="1" hangingPunct="1"/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Protein</a:t>
            </a: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5F8594CD-1BDF-1A6A-8CDE-0F0C6CB694E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827088" y="1844675"/>
            <a:ext cx="40386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Protein helps your body to build cell’s and tissues and to produce certain hormones and other active chemicals. </a:t>
            </a:r>
          </a:p>
        </p:txBody>
      </p:sp>
      <p:pic>
        <p:nvPicPr>
          <p:cNvPr id="13324" name="Picture 12">
            <a:extLst>
              <a:ext uri="{FF2B5EF4-FFF2-40B4-BE49-F238E27FC236}">
                <a16:creationId xmlns:a16="http://schemas.microsoft.com/office/drawing/2014/main" id="{E9C6E176-0C79-7C0E-5F58-82B2181D2D7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35" t="8060"/>
          <a:stretch>
            <a:fillRect/>
          </a:stretch>
        </p:blipFill>
        <p:spPr>
          <a:xfrm>
            <a:off x="5795963" y="1484313"/>
            <a:ext cx="3024187" cy="42814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9E6377BD-1BD5-1529-6C24-70553EE82C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0577" y="9790"/>
            <a:ext cx="7704667" cy="1159023"/>
          </a:xfrm>
        </p:spPr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Fibre</a:t>
            </a:r>
          </a:p>
        </p:txBody>
      </p:sp>
      <p:pic>
        <p:nvPicPr>
          <p:cNvPr id="16392" name="Picture 8">
            <a:extLst>
              <a:ext uri="{FF2B5EF4-FFF2-40B4-BE49-F238E27FC236}">
                <a16:creationId xmlns:a16="http://schemas.microsoft.com/office/drawing/2014/main" id="{B0B1D681-4049-80BF-1544-6F107F1E5F0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97" t="7570"/>
          <a:stretch>
            <a:fillRect/>
          </a:stretch>
        </p:blipFill>
        <p:spPr>
          <a:xfrm>
            <a:off x="1331913" y="1219755"/>
            <a:ext cx="3240087" cy="4808537"/>
          </a:xfrm>
          <a:noFill/>
        </p:spPr>
      </p:pic>
      <p:sp>
        <p:nvSpPr>
          <p:cNvPr id="16390" name="Rectangle 6">
            <a:extLst>
              <a:ext uri="{FF2B5EF4-FFF2-40B4-BE49-F238E27FC236}">
                <a16:creationId xmlns:a16="http://schemas.microsoft.com/office/drawing/2014/main" id="{6EAC3473-E266-28BB-785A-2E0F18D6BF5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Fibre keeps your faeces soft and bulky, preventing constipation and some disorders in the intestine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>
            <a:extLst>
              <a:ext uri="{FF2B5EF4-FFF2-40B4-BE49-F238E27FC236}">
                <a16:creationId xmlns:a16="http://schemas.microsoft.com/office/drawing/2014/main" id="{182A6263-5CBD-B74E-D7DD-CC4DEC2FE6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53643" y="116632"/>
            <a:ext cx="7704667" cy="1142999"/>
          </a:xfrm>
        </p:spPr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Fat </a:t>
            </a:r>
          </a:p>
        </p:txBody>
      </p:sp>
      <p:pic>
        <p:nvPicPr>
          <p:cNvPr id="18440" name="Picture 8">
            <a:extLst>
              <a:ext uri="{FF2B5EF4-FFF2-40B4-BE49-F238E27FC236}">
                <a16:creationId xmlns:a16="http://schemas.microsoft.com/office/drawing/2014/main" id="{C10E9DEF-30E3-0530-FE23-7E2DE2B9E57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276475"/>
            <a:ext cx="4392613" cy="3514725"/>
          </a:xfrm>
          <a:noFill/>
        </p:spPr>
      </p:pic>
      <p:sp>
        <p:nvSpPr>
          <p:cNvPr id="7172" name="Rectangle 6">
            <a:extLst>
              <a:ext uri="{FF2B5EF4-FFF2-40B4-BE49-F238E27FC236}">
                <a16:creationId xmlns:a16="http://schemas.microsoft.com/office/drawing/2014/main" id="{05358697-62AE-C872-26FB-01EB935C071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648200" y="2133600"/>
            <a:ext cx="4038600" cy="39624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Fat provides energy and a layer of fatty tissue beneath the skin to conserve body heat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DCCE91C3-CE98-A8DE-25C1-BAFE80177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9695" y="45193"/>
            <a:ext cx="7704667" cy="798983"/>
          </a:xfrm>
        </p:spPr>
        <p:txBody>
          <a:bodyPr/>
          <a:lstStyle/>
          <a:p>
            <a:pPr eaLnBrk="1" hangingPunct="1"/>
            <a:r>
              <a:rPr lang="en-GB" altLang="en-US" sz="5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Minerals</a:t>
            </a:r>
          </a:p>
        </p:txBody>
      </p:sp>
      <p:pic>
        <p:nvPicPr>
          <p:cNvPr id="20488" name="Picture 8">
            <a:extLst>
              <a:ext uri="{FF2B5EF4-FFF2-40B4-BE49-F238E27FC236}">
                <a16:creationId xmlns:a16="http://schemas.microsoft.com/office/drawing/2014/main" id="{7FDEC628-4412-67BC-8512-B131EAF7245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389" t="9779" b="-1671"/>
          <a:stretch>
            <a:fillRect/>
          </a:stretch>
        </p:blipFill>
        <p:spPr>
          <a:xfrm>
            <a:off x="1064046" y="1700808"/>
            <a:ext cx="3097212" cy="4410075"/>
          </a:xfrm>
          <a:noFill/>
        </p:spPr>
      </p:pic>
      <p:sp>
        <p:nvSpPr>
          <p:cNvPr id="20486" name="Rectangle 6">
            <a:extLst>
              <a:ext uri="{FF2B5EF4-FFF2-40B4-BE49-F238E27FC236}">
                <a16:creationId xmlns:a16="http://schemas.microsoft.com/office/drawing/2014/main" id="{E5C95AD7-2007-AD2E-8669-887318BEA80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Minerals help build your bones and control fluid balances, body responses and gland secretions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0FBC0612-6448-077D-3F08-9F35F78226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wrap="square" anchor="b">
            <a:normAutofit/>
          </a:bodyPr>
          <a:lstStyle/>
          <a:p>
            <a:pPr eaLnBrk="1" hangingPunct="1"/>
            <a:r>
              <a:rPr lang="en-GB" altLang="en-US"/>
              <a:t>Vitamins</a:t>
            </a:r>
          </a:p>
        </p:txBody>
      </p:sp>
      <p:pic>
        <p:nvPicPr>
          <p:cNvPr id="9219" name="Picture 8">
            <a:extLst>
              <a:ext uri="{FF2B5EF4-FFF2-40B4-BE49-F238E27FC236}">
                <a16:creationId xmlns:a16="http://schemas.microsoft.com/office/drawing/2014/main" id="{7E318AF9-F231-BD74-7BBB-9A5C3908E1E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553" y="1365716"/>
            <a:ext cx="4681962" cy="3745569"/>
          </a:xfrm>
          <a:noFill/>
        </p:spPr>
      </p:pic>
      <p:sp>
        <p:nvSpPr>
          <p:cNvPr id="9220" name="Rectangle 6">
            <a:extLst>
              <a:ext uri="{FF2B5EF4-FFF2-40B4-BE49-F238E27FC236}">
                <a16:creationId xmlns:a16="http://schemas.microsoft.com/office/drawing/2014/main" id="{35D50BF8-A938-A5F2-2078-97EF16D293D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13524" y="2971800"/>
            <a:ext cx="2663825" cy="2514600"/>
          </a:xfrm>
        </p:spPr>
        <p:txBody>
          <a:bodyPr wrap="square" anchor="ctr"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GB" altLang="en-US"/>
              <a:t>Vitamins regulate chemical processes that take place in your body and help convert fat into energy. </a:t>
            </a:r>
          </a:p>
        </p:txBody>
      </p:sp>
      <p:sp>
        <p:nvSpPr>
          <p:cNvPr id="9225" name="Footer Placeholder 4">
            <a:extLst>
              <a:ext uri="{FF2B5EF4-FFF2-40B4-BE49-F238E27FC236}">
                <a16:creationId xmlns:a16="http://schemas.microsoft.com/office/drawing/2014/main" id="{D97CE055-5FC8-B983-CF2A-9B33071A0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116638"/>
            <a:ext cx="9144000" cy="365125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8A03A8D-51D3-504A-F4E7-21C71C71B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60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Water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B98D0D60-538D-CD29-2515-33768B6CBD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4525963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GB" altLang="en-US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Water is a means of transport for nutrients, waste and hormones. It also controls the distribution of body salts.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9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D7B6F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D7B6F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EA4D0BD8-A1FB-4615-AFBD-E1FF9286D27A}" vid="{AA82774D-7C54-4C25-AF4D-79E2F1CD5D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50CAEF19DF1428F7CDF1CC8A427C1" ma:contentTypeVersion="13" ma:contentTypeDescription="Create a new document." ma:contentTypeScope="" ma:versionID="c807c1335f9f90b9db9887dbf64a607e">
  <xsd:schema xmlns:xsd="http://www.w3.org/2001/XMLSchema" xmlns:xs="http://www.w3.org/2001/XMLSchema" xmlns:p="http://schemas.microsoft.com/office/2006/metadata/properties" xmlns:ns2="4f5f3234-0e3e-4ebe-8c70-531fc009c917" xmlns:ns3="2e008c2e-f60f-4328-9234-f08a6d010f78" targetNamespace="http://schemas.microsoft.com/office/2006/metadata/properties" ma:root="true" ma:fieldsID="93950af48b87cb9cb38e3e61f5582d45" ns2:_="" ns3:_="">
    <xsd:import namespace="4f5f3234-0e3e-4ebe-8c70-531fc009c917"/>
    <xsd:import namespace="2e008c2e-f60f-4328-9234-f08a6d010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5f3234-0e3e-4ebe-8c70-531fc009c9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08c2e-f60f-4328-9234-f08a6d010f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36EBED-4EFB-4C93-B5B3-8AF6ADE8FA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2483BC-5B74-4CE9-8B80-CB95E6916453}">
  <ds:schemaRefs>
    <ds:schemaRef ds:uri="http://www.boldonjames.com/2008/01/sie/internal/label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A0F9CED-388C-45C9-A580-11CD6D883AD7}">
  <ds:schemaRefs>
    <ds:schemaRef ds:uri="2e008c2e-f60f-4328-9234-f08a6d010f78"/>
    <ds:schemaRef ds:uri="4f5f3234-0e3e-4ebe-8c70-531fc009c91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Application>Microsoft Office PowerPoint</Application>
  <PresentationFormat>On-screen Show (4:3)</PresentationFormat>
  <Slides>15</Slides>
  <Notes>15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Theme1</vt:lpstr>
      <vt:lpstr>Topic 5 B- Food and Cooking </vt:lpstr>
      <vt:lpstr>Food and Nutrition</vt:lpstr>
      <vt:lpstr>Carbohydrates</vt:lpstr>
      <vt:lpstr>Protein</vt:lpstr>
      <vt:lpstr>Fibre</vt:lpstr>
      <vt:lpstr>Fat </vt:lpstr>
      <vt:lpstr>Minerals</vt:lpstr>
      <vt:lpstr>Vitamins</vt:lpstr>
      <vt:lpstr>Water</vt:lpstr>
      <vt:lpstr>Understanding Calories</vt:lpstr>
      <vt:lpstr>Calories</vt:lpstr>
      <vt:lpstr>Standard Day </vt:lpstr>
      <vt:lpstr>PowerPoint Presentation</vt:lpstr>
      <vt:lpstr>PowerPoint Presentation</vt:lpstr>
      <vt:lpstr>Energy </vt:lpstr>
    </vt:vector>
  </TitlesOfParts>
  <Company>Glasgow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 1</dc:title>
  <dc:creator>Administrator</dc:creator>
  <cp:keywords>[OFFICIAL]</cp:keywords>
  <cp:revision>1</cp:revision>
  <dcterms:created xsi:type="dcterms:W3CDTF">2010-12-02T12:15:08Z</dcterms:created>
  <dcterms:modified xsi:type="dcterms:W3CDTF">2025-07-30T14:34:03Z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3b369d29-5e59-4f95-992e-db3b03463e3c</vt:lpwstr>
  </property>
  <property fmtid="{D5CDD505-2E9C-101B-9397-08002B2CF9AE}" pid="3" name="bjDocumentSecurityLabel">
    <vt:lpwstr>OFFICIAL</vt:lpwstr>
  </property>
  <property fmtid="{D5CDD505-2E9C-101B-9397-08002B2CF9AE}" pid="4" name="gcc-meta-protectivemarking">
    <vt:lpwstr>[OFFICIAL]</vt:lpwstr>
  </property>
  <property fmtid="{D5CDD505-2E9C-101B-9397-08002B2CF9AE}" pid="5" name="bjSaver">
    <vt:lpwstr>S3G5jX9Oa77bv0jwS2cE+eadELNcY3EP</vt:lpwstr>
  </property>
  <property fmtid="{D5CDD505-2E9C-101B-9397-08002B2CF9AE}" pid="6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7" name="bjDocumentLabelXML-0">
    <vt:lpwstr>ames.com/2008/01/sie/internal/label"&gt;&lt;element uid="971a7eb4-36b4-4e7d-b804-a07772b8e228" value="" /&gt;&lt;element uid="e3747532-42d1-43b9-8ba8-1bf45779edd5" value="" /&gt;&lt;/sisl&gt;</vt:lpwstr>
  </property>
</Properties>
</file>