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D77B82-D6D0-426D-8F9D-5261A1502208}" v="304" dt="2025-07-30T09:02:31.9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728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son, Declan" userId="f2c03bb0-c178-4621-a9dc-2b8938c755a0" providerId="ADAL" clId="{E8D77B82-D6D0-426D-8F9D-5261A1502208}"/>
    <pc:docChg chg="custSel modSld modMainMaster modNotesMaster modHandout">
      <pc:chgData name="Bryson, Declan" userId="f2c03bb0-c178-4621-a9dc-2b8938c755a0" providerId="ADAL" clId="{E8D77B82-D6D0-426D-8F9D-5261A1502208}" dt="2025-07-30T09:02:19.370" v="634" actId="26606"/>
      <pc:docMkLst>
        <pc:docMk/>
      </pc:docMkLst>
      <pc:sldChg chg="addSp delSp modSp mod modClrScheme chgLayout modNotes">
        <pc:chgData name="Bryson, Declan" userId="f2c03bb0-c178-4621-a9dc-2b8938c755a0" providerId="ADAL" clId="{E8D77B82-D6D0-426D-8F9D-5261A1502208}" dt="2025-07-30T09:02:11.168" v="610" actId="26606"/>
        <pc:sldMkLst>
          <pc:docMk/>
          <pc:sldMk cId="0" sldId="256"/>
        </pc:sldMkLst>
        <pc:spChg chg="add del mod">
          <ac:chgData name="Bryson, Declan" userId="f2c03bb0-c178-4621-a9dc-2b8938c755a0" providerId="ADAL" clId="{E8D77B82-D6D0-426D-8F9D-5261A1502208}" dt="2025-07-30T09:01:57.277" v="597"/>
          <ac:spMkLst>
            <pc:docMk/>
            <pc:sldMk cId="0" sldId="256"/>
            <ac:spMk id="2" creationId="{42D85725-AEBF-398E-CB26-D65B3E4B0B07}"/>
          </ac:spMkLst>
        </pc:spChg>
        <pc:spChg chg="mod">
          <ac:chgData name="Bryson, Declan" userId="f2c03bb0-c178-4621-a9dc-2b8938c755a0" providerId="ADAL" clId="{E8D77B82-D6D0-426D-8F9D-5261A1502208}" dt="2025-07-30T09:02:11.168" v="610" actId="26606"/>
          <ac:spMkLst>
            <pc:docMk/>
            <pc:sldMk cId="0" sldId="256"/>
            <ac:spMk id="2050" creationId="{3D0340E3-3CD2-371B-5A5F-253F53F7BE06}"/>
          </ac:spMkLst>
        </pc:spChg>
        <pc:spChg chg="mod">
          <ac:chgData name="Bryson, Declan" userId="f2c03bb0-c178-4621-a9dc-2b8938c755a0" providerId="ADAL" clId="{E8D77B82-D6D0-426D-8F9D-5261A1502208}" dt="2025-07-30T09:02:11.168" v="610" actId="26606"/>
          <ac:spMkLst>
            <pc:docMk/>
            <pc:sldMk cId="0" sldId="256"/>
            <ac:spMk id="2051" creationId="{30B3C2B3-C42E-4748-5A51-BEBFE1F4044B}"/>
          </ac:spMkLst>
        </pc:spChg>
        <pc:spChg chg="add mod">
          <ac:chgData name="Bryson, Declan" userId="f2c03bb0-c178-4621-a9dc-2b8938c755a0" providerId="ADAL" clId="{E8D77B82-D6D0-426D-8F9D-5261A1502208}" dt="2025-07-30T09:02:11.168" v="610" actId="26606"/>
          <ac:spMkLst>
            <pc:docMk/>
            <pc:sldMk cId="0" sldId="256"/>
            <ac:spMk id="2056" creationId="{B2FF4E16-2DA2-FA3D-D8BA-76858B4F25E2}"/>
          </ac:spMkLst>
        </pc:spChg>
        <pc:spChg chg="add mod">
          <ac:chgData name="Bryson, Declan" userId="f2c03bb0-c178-4621-a9dc-2b8938c755a0" providerId="ADAL" clId="{E8D77B82-D6D0-426D-8F9D-5261A1502208}" dt="2025-07-30T09:02:11.168" v="610" actId="26606"/>
          <ac:spMkLst>
            <pc:docMk/>
            <pc:sldMk cId="0" sldId="256"/>
            <ac:spMk id="2058" creationId="{E33B8AF5-9BFF-5ED7-C859-9ACD8618C357}"/>
          </ac:spMkLst>
        </pc:spChg>
      </pc:sldChg>
      <pc:sldChg chg="addSp delSp modSp mod modClrScheme chgLayout modNotes">
        <pc:chgData name="Bryson, Declan" userId="f2c03bb0-c178-4621-a9dc-2b8938c755a0" providerId="ADAL" clId="{E8D77B82-D6D0-426D-8F9D-5261A1502208}" dt="2025-07-30T09:02:19.370" v="634" actId="26606"/>
        <pc:sldMkLst>
          <pc:docMk/>
          <pc:sldMk cId="0" sldId="257"/>
        </pc:sldMkLst>
        <pc:spChg chg="add del mod">
          <ac:chgData name="Bryson, Declan" userId="f2c03bb0-c178-4621-a9dc-2b8938c755a0" providerId="ADAL" clId="{E8D77B82-D6D0-426D-8F9D-5261A1502208}" dt="2025-07-30T09:01:57.296" v="604"/>
          <ac:spMkLst>
            <pc:docMk/>
            <pc:sldMk cId="0" sldId="257"/>
            <ac:spMk id="2" creationId="{9FF6F2AF-8CF1-394A-10FF-D31E76D271D0}"/>
          </ac:spMkLst>
        </pc:spChg>
        <pc:spChg chg="mod">
          <ac:chgData name="Bryson, Declan" userId="f2c03bb0-c178-4621-a9dc-2b8938c755a0" providerId="ADAL" clId="{E8D77B82-D6D0-426D-8F9D-5261A1502208}" dt="2025-07-30T09:02:19.370" v="634" actId="26606"/>
          <ac:spMkLst>
            <pc:docMk/>
            <pc:sldMk cId="0" sldId="257"/>
            <ac:spMk id="3074" creationId="{6B7C2C95-11B1-511A-B3C3-C7A0C1DE6DE0}"/>
          </ac:spMkLst>
        </pc:spChg>
        <pc:spChg chg="mod">
          <ac:chgData name="Bryson, Declan" userId="f2c03bb0-c178-4621-a9dc-2b8938c755a0" providerId="ADAL" clId="{E8D77B82-D6D0-426D-8F9D-5261A1502208}" dt="2025-07-30T09:02:19.370" v="634" actId="26606"/>
          <ac:spMkLst>
            <pc:docMk/>
            <pc:sldMk cId="0" sldId="257"/>
            <ac:spMk id="3075" creationId="{67319E93-AC11-7E4E-B6F2-46DCC1CB35A1}"/>
          </ac:spMkLst>
        </pc:spChg>
        <pc:spChg chg="add mod">
          <ac:chgData name="Bryson, Declan" userId="f2c03bb0-c178-4621-a9dc-2b8938c755a0" providerId="ADAL" clId="{E8D77B82-D6D0-426D-8F9D-5261A1502208}" dt="2025-07-30T09:02:19.370" v="634" actId="26606"/>
          <ac:spMkLst>
            <pc:docMk/>
            <pc:sldMk cId="0" sldId="257"/>
            <ac:spMk id="3080" creationId="{57229BBE-9D07-D308-46D3-351CC28DB6FF}"/>
          </ac:spMkLst>
        </pc:spChg>
      </pc:sldChg>
      <pc:sldMasterChg chg="modSldLayout">
        <pc:chgData name="Bryson, Declan" userId="f2c03bb0-c178-4621-a9dc-2b8938c755a0" providerId="ADAL" clId="{E8D77B82-D6D0-426D-8F9D-5261A1502208}" dt="2025-07-30T09:01:57.249" v="590"/>
        <pc:sldMasterMkLst>
          <pc:docMk/>
          <pc:sldMasterMk cId="0" sldId="2147483674"/>
        </pc:sldMasterMkLst>
        <pc:sldLayoutChg chg="modSp mod">
          <pc:chgData name="Bryson, Declan" userId="f2c03bb0-c178-4621-a9dc-2b8938c755a0" providerId="ADAL" clId="{E8D77B82-D6D0-426D-8F9D-5261A1502208}" dt="2025-07-30T09:01:57.164" v="570"/>
          <pc:sldLayoutMkLst>
            <pc:docMk/>
            <pc:sldMasterMk cId="0" sldId="2147483674"/>
            <pc:sldLayoutMk cId="1018550280" sldId="2147483675"/>
          </pc:sldLayoutMkLst>
          <pc:spChg chg="mod">
            <ac:chgData name="Bryson, Declan" userId="f2c03bb0-c178-4621-a9dc-2b8938c755a0" providerId="ADAL" clId="{E8D77B82-D6D0-426D-8F9D-5261A1502208}" dt="2025-07-30T09:01:57.164" v="570"/>
            <ac:spMkLst>
              <pc:docMk/>
              <pc:sldMasterMk cId="0" sldId="2147483674"/>
              <pc:sldLayoutMk cId="1018550280" sldId="2147483675"/>
              <ac:spMk id="5" creationId="{72961807-04CB-F80B-EA83-98A357FCD4EE}"/>
            </ac:spMkLst>
          </pc:spChg>
        </pc:sldLayoutChg>
        <pc:sldLayoutChg chg="modSp mod">
          <pc:chgData name="Bryson, Declan" userId="f2c03bb0-c178-4621-a9dc-2b8938c755a0" providerId="ADAL" clId="{E8D77B82-D6D0-426D-8F9D-5261A1502208}" dt="2025-07-30T09:01:57.173" v="572"/>
          <pc:sldLayoutMkLst>
            <pc:docMk/>
            <pc:sldMasterMk cId="0" sldId="2147483674"/>
            <pc:sldLayoutMk cId="3201612946" sldId="2147483676"/>
          </pc:sldLayoutMkLst>
          <pc:spChg chg="mod">
            <ac:chgData name="Bryson, Declan" userId="f2c03bb0-c178-4621-a9dc-2b8938c755a0" providerId="ADAL" clId="{E8D77B82-D6D0-426D-8F9D-5261A1502208}" dt="2025-07-30T09:01:57.173" v="572"/>
            <ac:spMkLst>
              <pc:docMk/>
              <pc:sldMasterMk cId="0" sldId="2147483674"/>
              <pc:sldLayoutMk cId="3201612946" sldId="2147483676"/>
              <ac:spMk id="5" creationId="{A0554221-9899-D66B-B648-C2CD3AF0E759}"/>
            </ac:spMkLst>
          </pc:spChg>
        </pc:sldLayoutChg>
        <pc:sldLayoutChg chg="modSp mod">
          <pc:chgData name="Bryson, Declan" userId="f2c03bb0-c178-4621-a9dc-2b8938c755a0" providerId="ADAL" clId="{E8D77B82-D6D0-426D-8F9D-5261A1502208}" dt="2025-07-30T09:01:57.180" v="574"/>
          <pc:sldLayoutMkLst>
            <pc:docMk/>
            <pc:sldMasterMk cId="0" sldId="2147483674"/>
            <pc:sldLayoutMk cId="4127541944" sldId="2147483677"/>
          </pc:sldLayoutMkLst>
          <pc:spChg chg="mod">
            <ac:chgData name="Bryson, Declan" userId="f2c03bb0-c178-4621-a9dc-2b8938c755a0" providerId="ADAL" clId="{E8D77B82-D6D0-426D-8F9D-5261A1502208}" dt="2025-07-30T09:01:57.180" v="574"/>
            <ac:spMkLst>
              <pc:docMk/>
              <pc:sldMasterMk cId="0" sldId="2147483674"/>
              <pc:sldLayoutMk cId="4127541944" sldId="2147483677"/>
              <ac:spMk id="5" creationId="{88E0F39F-AF9A-D4C9-5E50-B69A7E82B2B9}"/>
            </ac:spMkLst>
          </pc:spChg>
        </pc:sldLayoutChg>
        <pc:sldLayoutChg chg="modSp mod">
          <pc:chgData name="Bryson, Declan" userId="f2c03bb0-c178-4621-a9dc-2b8938c755a0" providerId="ADAL" clId="{E8D77B82-D6D0-426D-8F9D-5261A1502208}" dt="2025-07-30T09:01:57.189" v="576"/>
          <pc:sldLayoutMkLst>
            <pc:docMk/>
            <pc:sldMasterMk cId="0" sldId="2147483674"/>
            <pc:sldLayoutMk cId="2566044501" sldId="2147483678"/>
          </pc:sldLayoutMkLst>
          <pc:spChg chg="mod">
            <ac:chgData name="Bryson, Declan" userId="f2c03bb0-c178-4621-a9dc-2b8938c755a0" providerId="ADAL" clId="{E8D77B82-D6D0-426D-8F9D-5261A1502208}" dt="2025-07-30T09:01:57.189" v="576"/>
            <ac:spMkLst>
              <pc:docMk/>
              <pc:sldMasterMk cId="0" sldId="2147483674"/>
              <pc:sldLayoutMk cId="2566044501" sldId="2147483678"/>
              <ac:spMk id="6" creationId="{EDA4BE35-0A1D-D9C3-84B4-334E6C4149D7}"/>
            </ac:spMkLst>
          </pc:spChg>
        </pc:sldLayoutChg>
        <pc:sldLayoutChg chg="modSp mod">
          <pc:chgData name="Bryson, Declan" userId="f2c03bb0-c178-4621-a9dc-2b8938c755a0" providerId="ADAL" clId="{E8D77B82-D6D0-426D-8F9D-5261A1502208}" dt="2025-07-30T09:01:57.197" v="578"/>
          <pc:sldLayoutMkLst>
            <pc:docMk/>
            <pc:sldMasterMk cId="0" sldId="2147483674"/>
            <pc:sldLayoutMk cId="3282882819" sldId="2147483679"/>
          </pc:sldLayoutMkLst>
          <pc:spChg chg="mod">
            <ac:chgData name="Bryson, Declan" userId="f2c03bb0-c178-4621-a9dc-2b8938c755a0" providerId="ADAL" clId="{E8D77B82-D6D0-426D-8F9D-5261A1502208}" dt="2025-07-30T09:01:57.197" v="578"/>
            <ac:spMkLst>
              <pc:docMk/>
              <pc:sldMasterMk cId="0" sldId="2147483674"/>
              <pc:sldLayoutMk cId="3282882819" sldId="2147483679"/>
              <ac:spMk id="8" creationId="{9E15B159-E94D-66C7-2F4E-3C5AB6D437D9}"/>
            </ac:spMkLst>
          </pc:spChg>
        </pc:sldLayoutChg>
        <pc:sldLayoutChg chg="modSp mod">
          <pc:chgData name="Bryson, Declan" userId="f2c03bb0-c178-4621-a9dc-2b8938c755a0" providerId="ADAL" clId="{E8D77B82-D6D0-426D-8F9D-5261A1502208}" dt="2025-07-30T09:01:57.206" v="580"/>
          <pc:sldLayoutMkLst>
            <pc:docMk/>
            <pc:sldMasterMk cId="0" sldId="2147483674"/>
            <pc:sldLayoutMk cId="2556953816" sldId="2147483680"/>
          </pc:sldLayoutMkLst>
          <pc:spChg chg="mod">
            <ac:chgData name="Bryson, Declan" userId="f2c03bb0-c178-4621-a9dc-2b8938c755a0" providerId="ADAL" clId="{E8D77B82-D6D0-426D-8F9D-5261A1502208}" dt="2025-07-30T09:01:57.206" v="580"/>
            <ac:spMkLst>
              <pc:docMk/>
              <pc:sldMasterMk cId="0" sldId="2147483674"/>
              <pc:sldLayoutMk cId="2556953816" sldId="2147483680"/>
              <ac:spMk id="4" creationId="{3E13A3E7-313D-AA38-E486-24D6D6E34402}"/>
            </ac:spMkLst>
          </pc:spChg>
        </pc:sldLayoutChg>
        <pc:sldLayoutChg chg="modSp mod">
          <pc:chgData name="Bryson, Declan" userId="f2c03bb0-c178-4621-a9dc-2b8938c755a0" providerId="ADAL" clId="{E8D77B82-D6D0-426D-8F9D-5261A1502208}" dt="2025-07-30T09:01:57.214" v="582"/>
          <pc:sldLayoutMkLst>
            <pc:docMk/>
            <pc:sldMasterMk cId="0" sldId="2147483674"/>
            <pc:sldLayoutMk cId="2815024514" sldId="2147483681"/>
          </pc:sldLayoutMkLst>
          <pc:spChg chg="mod">
            <ac:chgData name="Bryson, Declan" userId="f2c03bb0-c178-4621-a9dc-2b8938c755a0" providerId="ADAL" clId="{E8D77B82-D6D0-426D-8F9D-5261A1502208}" dt="2025-07-30T09:01:57.214" v="582"/>
            <ac:spMkLst>
              <pc:docMk/>
              <pc:sldMasterMk cId="0" sldId="2147483674"/>
              <pc:sldLayoutMk cId="2815024514" sldId="2147483681"/>
              <ac:spMk id="3" creationId="{4E344A38-5F4F-2FDA-2609-671D526AB10A}"/>
            </ac:spMkLst>
          </pc:spChg>
        </pc:sldLayoutChg>
        <pc:sldLayoutChg chg="modSp mod">
          <pc:chgData name="Bryson, Declan" userId="f2c03bb0-c178-4621-a9dc-2b8938c755a0" providerId="ADAL" clId="{E8D77B82-D6D0-426D-8F9D-5261A1502208}" dt="2025-07-30T09:01:57.223" v="584"/>
          <pc:sldLayoutMkLst>
            <pc:docMk/>
            <pc:sldMasterMk cId="0" sldId="2147483674"/>
            <pc:sldLayoutMk cId="4087814889" sldId="2147483682"/>
          </pc:sldLayoutMkLst>
          <pc:spChg chg="mod">
            <ac:chgData name="Bryson, Declan" userId="f2c03bb0-c178-4621-a9dc-2b8938c755a0" providerId="ADAL" clId="{E8D77B82-D6D0-426D-8F9D-5261A1502208}" dt="2025-07-30T09:01:57.223" v="584"/>
            <ac:spMkLst>
              <pc:docMk/>
              <pc:sldMasterMk cId="0" sldId="2147483674"/>
              <pc:sldLayoutMk cId="4087814889" sldId="2147483682"/>
              <ac:spMk id="6" creationId="{FC40F700-48A6-6DD7-2450-32AFA0369EC6}"/>
            </ac:spMkLst>
          </pc:spChg>
        </pc:sldLayoutChg>
        <pc:sldLayoutChg chg="modSp mod">
          <pc:chgData name="Bryson, Declan" userId="f2c03bb0-c178-4621-a9dc-2b8938c755a0" providerId="ADAL" clId="{E8D77B82-D6D0-426D-8F9D-5261A1502208}" dt="2025-07-30T09:01:57.231" v="586"/>
          <pc:sldLayoutMkLst>
            <pc:docMk/>
            <pc:sldMasterMk cId="0" sldId="2147483674"/>
            <pc:sldLayoutMk cId="3906233299" sldId="2147483683"/>
          </pc:sldLayoutMkLst>
          <pc:spChg chg="mod">
            <ac:chgData name="Bryson, Declan" userId="f2c03bb0-c178-4621-a9dc-2b8938c755a0" providerId="ADAL" clId="{E8D77B82-D6D0-426D-8F9D-5261A1502208}" dt="2025-07-30T09:01:57.231" v="586"/>
            <ac:spMkLst>
              <pc:docMk/>
              <pc:sldMasterMk cId="0" sldId="2147483674"/>
              <pc:sldLayoutMk cId="3906233299" sldId="2147483683"/>
              <ac:spMk id="6" creationId="{2CC7F193-601A-B01B-60E2-CE10A1184FBB}"/>
            </ac:spMkLst>
          </pc:spChg>
        </pc:sldLayoutChg>
        <pc:sldLayoutChg chg="modSp mod">
          <pc:chgData name="Bryson, Declan" userId="f2c03bb0-c178-4621-a9dc-2b8938c755a0" providerId="ADAL" clId="{E8D77B82-D6D0-426D-8F9D-5261A1502208}" dt="2025-07-30T09:01:57.240" v="588"/>
          <pc:sldLayoutMkLst>
            <pc:docMk/>
            <pc:sldMasterMk cId="0" sldId="2147483674"/>
            <pc:sldLayoutMk cId="2648983987" sldId="2147483684"/>
          </pc:sldLayoutMkLst>
          <pc:spChg chg="mod">
            <ac:chgData name="Bryson, Declan" userId="f2c03bb0-c178-4621-a9dc-2b8938c755a0" providerId="ADAL" clId="{E8D77B82-D6D0-426D-8F9D-5261A1502208}" dt="2025-07-30T09:01:57.240" v="588"/>
            <ac:spMkLst>
              <pc:docMk/>
              <pc:sldMasterMk cId="0" sldId="2147483674"/>
              <pc:sldLayoutMk cId="2648983987" sldId="2147483684"/>
              <ac:spMk id="5" creationId="{5E6E28D0-2245-59E5-3AAB-AFC0A3401882}"/>
            </ac:spMkLst>
          </pc:spChg>
        </pc:sldLayoutChg>
        <pc:sldLayoutChg chg="modSp mod">
          <pc:chgData name="Bryson, Declan" userId="f2c03bb0-c178-4621-a9dc-2b8938c755a0" providerId="ADAL" clId="{E8D77B82-D6D0-426D-8F9D-5261A1502208}" dt="2025-07-30T09:01:57.249" v="590"/>
          <pc:sldLayoutMkLst>
            <pc:docMk/>
            <pc:sldMasterMk cId="0" sldId="2147483674"/>
            <pc:sldLayoutMk cId="1641732433" sldId="2147483685"/>
          </pc:sldLayoutMkLst>
          <pc:spChg chg="mod">
            <ac:chgData name="Bryson, Declan" userId="f2c03bb0-c178-4621-a9dc-2b8938c755a0" providerId="ADAL" clId="{E8D77B82-D6D0-426D-8F9D-5261A1502208}" dt="2025-07-30T09:01:57.249" v="590"/>
            <ac:spMkLst>
              <pc:docMk/>
              <pc:sldMasterMk cId="0" sldId="2147483674"/>
              <pc:sldLayoutMk cId="1641732433" sldId="2147483685"/>
              <ac:spMk id="5" creationId="{51F635EF-6B75-0E5D-F147-BF6FACEA2F22}"/>
            </ac:spMkLst>
          </pc:spChg>
        </pc:sldLayoutChg>
      </pc:sldMasterChg>
      <pc:sldMasterChg chg="modSldLayout">
        <pc:chgData name="Bryson, Declan" userId="f2c03bb0-c178-4621-a9dc-2b8938c755a0" providerId="ADAL" clId="{E8D77B82-D6D0-426D-8F9D-5261A1502208}" dt="2025-07-30T09:02:12.618" v="633"/>
        <pc:sldMasterMkLst>
          <pc:docMk/>
          <pc:sldMasterMk cId="3294583709" sldId="2147483686"/>
        </pc:sldMasterMkLst>
        <pc:sldLayoutChg chg="modSp">
          <pc:chgData name="Bryson, Declan" userId="f2c03bb0-c178-4621-a9dc-2b8938c755a0" providerId="ADAL" clId="{E8D77B82-D6D0-426D-8F9D-5261A1502208}" dt="2025-07-30T09:02:12.483" v="611"/>
          <pc:sldLayoutMkLst>
            <pc:docMk/>
            <pc:sldMasterMk cId="3294583709" sldId="2147483686"/>
            <pc:sldLayoutMk cId="1675940569" sldId="2147483687"/>
          </pc:sldLayoutMkLst>
          <pc:spChg chg="mod">
            <ac:chgData name="Bryson, Declan" userId="f2c03bb0-c178-4621-a9dc-2b8938c755a0" providerId="ADAL" clId="{E8D77B82-D6D0-426D-8F9D-5261A1502208}" dt="2025-07-30T09:02:12.483" v="611"/>
            <ac:spMkLst>
              <pc:docMk/>
              <pc:sldMasterMk cId="3294583709" sldId="2147483686"/>
              <pc:sldLayoutMk cId="1675940569" sldId="2147483687"/>
              <ac:spMk id="7" creationId="{EA0F1804-2CCB-CB57-EBD3-DF9DA37512F4}"/>
            </ac:spMkLst>
          </pc:spChg>
        </pc:sldLayoutChg>
        <pc:sldLayoutChg chg="modSp">
          <pc:chgData name="Bryson, Declan" userId="f2c03bb0-c178-4621-a9dc-2b8938c755a0" providerId="ADAL" clId="{E8D77B82-D6D0-426D-8F9D-5261A1502208}" dt="2025-07-30T09:02:12.489" v="612"/>
          <pc:sldLayoutMkLst>
            <pc:docMk/>
            <pc:sldMasterMk cId="3294583709" sldId="2147483686"/>
            <pc:sldLayoutMk cId="3083494929" sldId="2147483688"/>
          </pc:sldLayoutMkLst>
          <pc:spChg chg="mod">
            <ac:chgData name="Bryson, Declan" userId="f2c03bb0-c178-4621-a9dc-2b8938c755a0" providerId="ADAL" clId="{E8D77B82-D6D0-426D-8F9D-5261A1502208}" dt="2025-07-30T09:02:12.489" v="612"/>
            <ac:spMkLst>
              <pc:docMk/>
              <pc:sldMasterMk cId="3294583709" sldId="2147483686"/>
              <pc:sldLayoutMk cId="3083494929" sldId="2147483688"/>
              <ac:spMk id="5" creationId="{45CC3929-0604-FC3C-F26F-CDCFDF9E1990}"/>
            </ac:spMkLst>
          </pc:spChg>
        </pc:sldLayoutChg>
        <pc:sldLayoutChg chg="modSp">
          <pc:chgData name="Bryson, Declan" userId="f2c03bb0-c178-4621-a9dc-2b8938c755a0" providerId="ADAL" clId="{E8D77B82-D6D0-426D-8F9D-5261A1502208}" dt="2025-07-30T09:02:12.499" v="613"/>
          <pc:sldLayoutMkLst>
            <pc:docMk/>
            <pc:sldMasterMk cId="3294583709" sldId="2147483686"/>
            <pc:sldLayoutMk cId="944330784" sldId="2147483689"/>
          </pc:sldLayoutMkLst>
          <pc:spChg chg="mod">
            <ac:chgData name="Bryson, Declan" userId="f2c03bb0-c178-4621-a9dc-2b8938c755a0" providerId="ADAL" clId="{E8D77B82-D6D0-426D-8F9D-5261A1502208}" dt="2025-07-30T09:02:12.499" v="613"/>
            <ac:spMkLst>
              <pc:docMk/>
              <pc:sldMasterMk cId="3294583709" sldId="2147483686"/>
              <pc:sldLayoutMk cId="944330784" sldId="2147483689"/>
              <ac:spMk id="5" creationId="{B5A9425A-9E5A-94E2-7556-EDD96226E1F2}"/>
            </ac:spMkLst>
          </pc:spChg>
        </pc:sldLayoutChg>
        <pc:sldLayoutChg chg="modSp">
          <pc:chgData name="Bryson, Declan" userId="f2c03bb0-c178-4621-a9dc-2b8938c755a0" providerId="ADAL" clId="{E8D77B82-D6D0-426D-8F9D-5261A1502208}" dt="2025-07-30T09:02:12.504" v="614"/>
          <pc:sldLayoutMkLst>
            <pc:docMk/>
            <pc:sldMasterMk cId="3294583709" sldId="2147483686"/>
            <pc:sldLayoutMk cId="4164116683" sldId="2147483690"/>
          </pc:sldLayoutMkLst>
          <pc:spChg chg="mod">
            <ac:chgData name="Bryson, Declan" userId="f2c03bb0-c178-4621-a9dc-2b8938c755a0" providerId="ADAL" clId="{E8D77B82-D6D0-426D-8F9D-5261A1502208}" dt="2025-07-30T09:02:12.504" v="614"/>
            <ac:spMkLst>
              <pc:docMk/>
              <pc:sldMasterMk cId="3294583709" sldId="2147483686"/>
              <pc:sldLayoutMk cId="4164116683" sldId="2147483690"/>
              <ac:spMk id="6" creationId="{25D9A45A-6EB3-D4F5-CEC7-C8B168D53A00}"/>
            </ac:spMkLst>
          </pc:spChg>
        </pc:sldLayoutChg>
        <pc:sldLayoutChg chg="modSp">
          <pc:chgData name="Bryson, Declan" userId="f2c03bb0-c178-4621-a9dc-2b8938c755a0" providerId="ADAL" clId="{E8D77B82-D6D0-426D-8F9D-5261A1502208}" dt="2025-07-30T09:02:12.512" v="615"/>
          <pc:sldLayoutMkLst>
            <pc:docMk/>
            <pc:sldMasterMk cId="3294583709" sldId="2147483686"/>
            <pc:sldLayoutMk cId="1653661105" sldId="2147483691"/>
          </pc:sldLayoutMkLst>
          <pc:spChg chg="mod">
            <ac:chgData name="Bryson, Declan" userId="f2c03bb0-c178-4621-a9dc-2b8938c755a0" providerId="ADAL" clId="{E8D77B82-D6D0-426D-8F9D-5261A1502208}" dt="2025-07-30T09:02:12.512" v="615"/>
            <ac:spMkLst>
              <pc:docMk/>
              <pc:sldMasterMk cId="3294583709" sldId="2147483686"/>
              <pc:sldLayoutMk cId="1653661105" sldId="2147483691"/>
              <ac:spMk id="8" creationId="{F762742C-BB6F-D5C7-BFD2-BC57141E52D6}"/>
            </ac:spMkLst>
          </pc:spChg>
        </pc:sldLayoutChg>
        <pc:sldLayoutChg chg="modSp">
          <pc:chgData name="Bryson, Declan" userId="f2c03bb0-c178-4621-a9dc-2b8938c755a0" providerId="ADAL" clId="{E8D77B82-D6D0-426D-8F9D-5261A1502208}" dt="2025-07-30T09:02:12.516" v="616"/>
          <pc:sldLayoutMkLst>
            <pc:docMk/>
            <pc:sldMasterMk cId="3294583709" sldId="2147483686"/>
            <pc:sldLayoutMk cId="1703154875" sldId="2147483692"/>
          </pc:sldLayoutMkLst>
          <pc:spChg chg="mod">
            <ac:chgData name="Bryson, Declan" userId="f2c03bb0-c178-4621-a9dc-2b8938c755a0" providerId="ADAL" clId="{E8D77B82-D6D0-426D-8F9D-5261A1502208}" dt="2025-07-30T09:02:12.516" v="616"/>
            <ac:spMkLst>
              <pc:docMk/>
              <pc:sldMasterMk cId="3294583709" sldId="2147483686"/>
              <pc:sldLayoutMk cId="1703154875" sldId="2147483692"/>
              <ac:spMk id="4" creationId="{857CDD2A-AE92-3FAA-D1A3-B1D09E6CA37F}"/>
            </ac:spMkLst>
          </pc:spChg>
        </pc:sldLayoutChg>
        <pc:sldLayoutChg chg="modSp">
          <pc:chgData name="Bryson, Declan" userId="f2c03bb0-c178-4621-a9dc-2b8938c755a0" providerId="ADAL" clId="{E8D77B82-D6D0-426D-8F9D-5261A1502208}" dt="2025-07-30T09:02:12.525" v="617"/>
          <pc:sldLayoutMkLst>
            <pc:docMk/>
            <pc:sldMasterMk cId="3294583709" sldId="2147483686"/>
            <pc:sldLayoutMk cId="2115219290" sldId="2147483693"/>
          </pc:sldLayoutMkLst>
          <pc:spChg chg="mod">
            <ac:chgData name="Bryson, Declan" userId="f2c03bb0-c178-4621-a9dc-2b8938c755a0" providerId="ADAL" clId="{E8D77B82-D6D0-426D-8F9D-5261A1502208}" dt="2025-07-30T09:02:12.525" v="617"/>
            <ac:spMkLst>
              <pc:docMk/>
              <pc:sldMasterMk cId="3294583709" sldId="2147483686"/>
              <pc:sldLayoutMk cId="2115219290" sldId="2147483693"/>
              <ac:spMk id="3" creationId="{9033C488-44AB-CEC3-97AC-270784CCBCC0}"/>
            </ac:spMkLst>
          </pc:spChg>
        </pc:sldLayoutChg>
        <pc:sldLayoutChg chg="modSp">
          <pc:chgData name="Bryson, Declan" userId="f2c03bb0-c178-4621-a9dc-2b8938c755a0" providerId="ADAL" clId="{E8D77B82-D6D0-426D-8F9D-5261A1502208}" dt="2025-07-30T09:02:12.528" v="618"/>
          <pc:sldLayoutMkLst>
            <pc:docMk/>
            <pc:sldMasterMk cId="3294583709" sldId="2147483686"/>
            <pc:sldLayoutMk cId="1162240118" sldId="2147483694"/>
          </pc:sldLayoutMkLst>
          <pc:spChg chg="mod">
            <ac:chgData name="Bryson, Declan" userId="f2c03bb0-c178-4621-a9dc-2b8938c755a0" providerId="ADAL" clId="{E8D77B82-D6D0-426D-8F9D-5261A1502208}" dt="2025-07-30T09:02:12.528" v="618"/>
            <ac:spMkLst>
              <pc:docMk/>
              <pc:sldMasterMk cId="3294583709" sldId="2147483686"/>
              <pc:sldLayoutMk cId="1162240118" sldId="2147483694"/>
              <ac:spMk id="6" creationId="{51C9CAC8-3E28-C2B7-374B-5B8BAF06EB23}"/>
            </ac:spMkLst>
          </pc:spChg>
        </pc:sldLayoutChg>
        <pc:sldLayoutChg chg="modSp">
          <pc:chgData name="Bryson, Declan" userId="f2c03bb0-c178-4621-a9dc-2b8938c755a0" providerId="ADAL" clId="{E8D77B82-D6D0-426D-8F9D-5261A1502208}" dt="2025-07-30T09:02:12.537" v="619"/>
          <pc:sldLayoutMkLst>
            <pc:docMk/>
            <pc:sldMasterMk cId="3294583709" sldId="2147483686"/>
            <pc:sldLayoutMk cId="1667053642" sldId="2147483695"/>
          </pc:sldLayoutMkLst>
          <pc:spChg chg="mod">
            <ac:chgData name="Bryson, Declan" userId="f2c03bb0-c178-4621-a9dc-2b8938c755a0" providerId="ADAL" clId="{E8D77B82-D6D0-426D-8F9D-5261A1502208}" dt="2025-07-30T09:02:12.537" v="619"/>
            <ac:spMkLst>
              <pc:docMk/>
              <pc:sldMasterMk cId="3294583709" sldId="2147483686"/>
              <pc:sldLayoutMk cId="1667053642" sldId="2147483695"/>
              <ac:spMk id="5" creationId="{B5C426D4-DDF3-86E0-21AE-47FC47367B4B}"/>
            </ac:spMkLst>
          </pc:spChg>
        </pc:sldLayoutChg>
        <pc:sldLayoutChg chg="modSp mod">
          <pc:chgData name="Bryson, Declan" userId="f2c03bb0-c178-4621-a9dc-2b8938c755a0" providerId="ADAL" clId="{E8D77B82-D6D0-426D-8F9D-5261A1502208}" dt="2025-07-30T09:02:12.546" v="621"/>
          <pc:sldLayoutMkLst>
            <pc:docMk/>
            <pc:sldMasterMk cId="3294583709" sldId="2147483686"/>
            <pc:sldLayoutMk cId="227734856" sldId="2147483696"/>
          </pc:sldLayoutMkLst>
          <pc:spChg chg="mod">
            <ac:chgData name="Bryson, Declan" userId="f2c03bb0-c178-4621-a9dc-2b8938c755a0" providerId="ADAL" clId="{E8D77B82-D6D0-426D-8F9D-5261A1502208}" dt="2025-07-30T09:02:12.546" v="621"/>
            <ac:spMkLst>
              <pc:docMk/>
              <pc:sldMasterMk cId="3294583709" sldId="2147483686"/>
              <pc:sldLayoutMk cId="227734856" sldId="2147483696"/>
              <ac:spMk id="6" creationId="{4C6E3F63-5A2F-D286-70F3-4DE8BF40A5D1}"/>
            </ac:spMkLst>
          </pc:spChg>
        </pc:sldLayoutChg>
        <pc:sldLayoutChg chg="modSp mod">
          <pc:chgData name="Bryson, Declan" userId="f2c03bb0-c178-4621-a9dc-2b8938c755a0" providerId="ADAL" clId="{E8D77B82-D6D0-426D-8F9D-5261A1502208}" dt="2025-07-30T09:02:12.558" v="623"/>
          <pc:sldLayoutMkLst>
            <pc:docMk/>
            <pc:sldMasterMk cId="3294583709" sldId="2147483686"/>
            <pc:sldLayoutMk cId="1179010912" sldId="2147483697"/>
          </pc:sldLayoutMkLst>
          <pc:spChg chg="mod">
            <ac:chgData name="Bryson, Declan" userId="f2c03bb0-c178-4621-a9dc-2b8938c755a0" providerId="ADAL" clId="{E8D77B82-D6D0-426D-8F9D-5261A1502208}" dt="2025-07-30T09:02:12.558" v="623"/>
            <ac:spMkLst>
              <pc:docMk/>
              <pc:sldMasterMk cId="3294583709" sldId="2147483686"/>
              <pc:sldLayoutMk cId="1179010912" sldId="2147483697"/>
              <ac:spMk id="5" creationId="{2E71FB03-D33C-B52A-BD45-1AB0FEBCE224}"/>
            </ac:spMkLst>
          </pc:spChg>
        </pc:sldLayoutChg>
        <pc:sldLayoutChg chg="modSp mod">
          <pc:chgData name="Bryson, Declan" userId="f2c03bb0-c178-4621-a9dc-2b8938c755a0" providerId="ADAL" clId="{E8D77B82-D6D0-426D-8F9D-5261A1502208}" dt="2025-07-30T09:02:12.569" v="625"/>
          <pc:sldLayoutMkLst>
            <pc:docMk/>
            <pc:sldMasterMk cId="3294583709" sldId="2147483686"/>
            <pc:sldLayoutMk cId="3479288341" sldId="2147483698"/>
          </pc:sldLayoutMkLst>
          <pc:spChg chg="mod">
            <ac:chgData name="Bryson, Declan" userId="f2c03bb0-c178-4621-a9dc-2b8938c755a0" providerId="ADAL" clId="{E8D77B82-D6D0-426D-8F9D-5261A1502208}" dt="2025-07-30T09:02:12.569" v="625"/>
            <ac:spMkLst>
              <pc:docMk/>
              <pc:sldMasterMk cId="3294583709" sldId="2147483686"/>
              <pc:sldLayoutMk cId="3479288341" sldId="2147483698"/>
              <ac:spMk id="7" creationId="{98633F73-6D2D-CA8C-E7FF-6A57A12436DF}"/>
            </ac:spMkLst>
          </pc:spChg>
        </pc:sldLayoutChg>
        <pc:sldLayoutChg chg="modSp mod">
          <pc:chgData name="Bryson, Declan" userId="f2c03bb0-c178-4621-a9dc-2b8938c755a0" providerId="ADAL" clId="{E8D77B82-D6D0-426D-8F9D-5261A1502208}" dt="2025-07-30T09:02:12.579" v="627"/>
          <pc:sldLayoutMkLst>
            <pc:docMk/>
            <pc:sldMasterMk cId="3294583709" sldId="2147483686"/>
            <pc:sldLayoutMk cId="320699357" sldId="2147483699"/>
          </pc:sldLayoutMkLst>
          <pc:spChg chg="mod">
            <ac:chgData name="Bryson, Declan" userId="f2c03bb0-c178-4621-a9dc-2b8938c755a0" providerId="ADAL" clId="{E8D77B82-D6D0-426D-8F9D-5261A1502208}" dt="2025-07-30T09:02:12.579" v="627"/>
            <ac:spMkLst>
              <pc:docMk/>
              <pc:sldMasterMk cId="3294583709" sldId="2147483686"/>
              <pc:sldLayoutMk cId="320699357" sldId="2147483699"/>
              <ac:spMk id="5" creationId="{385457C3-E8F4-529D-B9B2-5A4A574BF882}"/>
            </ac:spMkLst>
          </pc:spChg>
        </pc:sldLayoutChg>
        <pc:sldLayoutChg chg="modSp mod">
          <pc:chgData name="Bryson, Declan" userId="f2c03bb0-c178-4621-a9dc-2b8938c755a0" providerId="ADAL" clId="{E8D77B82-D6D0-426D-8F9D-5261A1502208}" dt="2025-07-30T09:02:12.588" v="629"/>
          <pc:sldLayoutMkLst>
            <pc:docMk/>
            <pc:sldMasterMk cId="3294583709" sldId="2147483686"/>
            <pc:sldLayoutMk cId="1087553284" sldId="2147483700"/>
          </pc:sldLayoutMkLst>
          <pc:spChg chg="mod">
            <ac:chgData name="Bryson, Declan" userId="f2c03bb0-c178-4621-a9dc-2b8938c755a0" providerId="ADAL" clId="{E8D77B82-D6D0-426D-8F9D-5261A1502208}" dt="2025-07-30T09:02:12.588" v="629"/>
            <ac:spMkLst>
              <pc:docMk/>
              <pc:sldMasterMk cId="3294583709" sldId="2147483686"/>
              <pc:sldLayoutMk cId="1087553284" sldId="2147483700"/>
              <ac:spMk id="7" creationId="{1FB05740-A8B1-E8F1-C363-51221A67FAAF}"/>
            </ac:spMkLst>
          </pc:spChg>
        </pc:sldLayoutChg>
        <pc:sldLayoutChg chg="modSp mod">
          <pc:chgData name="Bryson, Declan" userId="f2c03bb0-c178-4621-a9dc-2b8938c755a0" providerId="ADAL" clId="{E8D77B82-D6D0-426D-8F9D-5261A1502208}" dt="2025-07-30T09:02:12.600" v="631"/>
          <pc:sldLayoutMkLst>
            <pc:docMk/>
            <pc:sldMasterMk cId="3294583709" sldId="2147483686"/>
            <pc:sldLayoutMk cId="3850450937" sldId="2147483701"/>
          </pc:sldLayoutMkLst>
          <pc:spChg chg="mod">
            <ac:chgData name="Bryson, Declan" userId="f2c03bb0-c178-4621-a9dc-2b8938c755a0" providerId="ADAL" clId="{E8D77B82-D6D0-426D-8F9D-5261A1502208}" dt="2025-07-30T09:02:12.600" v="631"/>
            <ac:spMkLst>
              <pc:docMk/>
              <pc:sldMasterMk cId="3294583709" sldId="2147483686"/>
              <pc:sldLayoutMk cId="3850450937" sldId="2147483701"/>
              <ac:spMk id="5" creationId="{A4836DE9-957F-B838-EB70-371861FFA9FF}"/>
            </ac:spMkLst>
          </pc:spChg>
        </pc:sldLayoutChg>
        <pc:sldLayoutChg chg="modSp">
          <pc:chgData name="Bryson, Declan" userId="f2c03bb0-c178-4621-a9dc-2b8938c755a0" providerId="ADAL" clId="{E8D77B82-D6D0-426D-8F9D-5261A1502208}" dt="2025-07-30T09:02:12.608" v="632"/>
          <pc:sldLayoutMkLst>
            <pc:docMk/>
            <pc:sldMasterMk cId="3294583709" sldId="2147483686"/>
            <pc:sldLayoutMk cId="3606329542" sldId="2147483702"/>
          </pc:sldLayoutMkLst>
          <pc:spChg chg="mod">
            <ac:chgData name="Bryson, Declan" userId="f2c03bb0-c178-4621-a9dc-2b8938c755a0" providerId="ADAL" clId="{E8D77B82-D6D0-426D-8F9D-5261A1502208}" dt="2025-07-30T09:02:12.608" v="632"/>
            <ac:spMkLst>
              <pc:docMk/>
              <pc:sldMasterMk cId="3294583709" sldId="2147483686"/>
              <pc:sldLayoutMk cId="3606329542" sldId="2147483702"/>
              <ac:spMk id="5" creationId="{FC83C711-A2D3-9A02-50F9-B96B92407562}"/>
            </ac:spMkLst>
          </pc:spChg>
        </pc:sldLayoutChg>
        <pc:sldLayoutChg chg="modSp">
          <pc:chgData name="Bryson, Declan" userId="f2c03bb0-c178-4621-a9dc-2b8938c755a0" providerId="ADAL" clId="{E8D77B82-D6D0-426D-8F9D-5261A1502208}" dt="2025-07-30T09:02:12.618" v="633"/>
          <pc:sldLayoutMkLst>
            <pc:docMk/>
            <pc:sldMasterMk cId="3294583709" sldId="2147483686"/>
            <pc:sldLayoutMk cId="2927596649" sldId="2147483703"/>
          </pc:sldLayoutMkLst>
          <pc:spChg chg="mod">
            <ac:chgData name="Bryson, Declan" userId="f2c03bb0-c178-4621-a9dc-2b8938c755a0" providerId="ADAL" clId="{E8D77B82-D6D0-426D-8F9D-5261A1502208}" dt="2025-07-30T09:02:12.618" v="633"/>
            <ac:spMkLst>
              <pc:docMk/>
              <pc:sldMasterMk cId="3294583709" sldId="2147483686"/>
              <pc:sldLayoutMk cId="2927596649" sldId="2147483703"/>
              <ac:spMk id="5" creationId="{94C40921-837F-4661-7085-FDEF923500F8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CE29372-F9FB-D6C1-6035-E78408B7873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algn="ctr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D0FA86-79C3-71DE-D8A9-58D695654A1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20BED7-7653-4422-9633-E3CA2282CCD4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F9FBC3-7307-5281-14C4-C3EF5F86D6F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68580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algn="ctr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7B31BD-9222-FE72-5386-493584FB379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CA4349-2E82-45B7-A57E-FD61AD5B20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532528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ctr">
              <a:defRPr lang="en-GB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B89549-230C-4F97-B3BE-A586A3661504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lang="en-GB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AA210-384D-448B-98F7-7DD4550DD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555985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AA210-384D-448B-98F7-7DD4550DDC2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627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AA210-384D-448B-98F7-7DD4550DDC2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400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>
            <a:extLst>
              <a:ext uri="{FF2B5EF4-FFF2-40B4-BE49-F238E27FC236}">
                <a16:creationId xmlns:a16="http://schemas.microsoft.com/office/drawing/2014/main" id="{F093E6F9-345E-D06E-856B-262D99C09FE7}"/>
              </a:ext>
            </a:extLst>
          </p:cNvPr>
          <p:cNvSpPr>
            <a:spLocks/>
          </p:cNvSpPr>
          <p:nvPr/>
        </p:nvSpPr>
        <p:spPr bwMode="auto">
          <a:xfrm>
            <a:off x="203200" y="3771900"/>
            <a:ext cx="361950" cy="90488"/>
          </a:xfrm>
          <a:custGeom>
            <a:avLst/>
            <a:gdLst>
              <a:gd name="T0" fmla="*/ 228 w 228"/>
              <a:gd name="T1" fmla="*/ 57 h 57"/>
              <a:gd name="T2" fmla="*/ 0 w 228"/>
              <a:gd name="T3" fmla="*/ 0 h 57"/>
              <a:gd name="T4" fmla="*/ 222 w 228"/>
              <a:gd name="T5" fmla="*/ 54 h 57"/>
              <a:gd name="T6" fmla="*/ 228 w 228"/>
              <a:gd name="T7" fmla="*/ 5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Freeform 13">
            <a:extLst>
              <a:ext uri="{FF2B5EF4-FFF2-40B4-BE49-F238E27FC236}">
                <a16:creationId xmlns:a16="http://schemas.microsoft.com/office/drawing/2014/main" id="{07E5E424-DD8C-0994-5DDE-A02797CF7AC1}"/>
              </a:ext>
            </a:extLst>
          </p:cNvPr>
          <p:cNvSpPr>
            <a:spLocks/>
          </p:cNvSpPr>
          <p:nvPr/>
        </p:nvSpPr>
        <p:spPr bwMode="auto">
          <a:xfrm>
            <a:off x="560388" y="3867150"/>
            <a:ext cx="61912" cy="80963"/>
          </a:xfrm>
          <a:custGeom>
            <a:avLst/>
            <a:gdLst>
              <a:gd name="T0" fmla="*/ 0 w 39"/>
              <a:gd name="T1" fmla="*/ 0 h 51"/>
              <a:gd name="T2" fmla="*/ 39 w 39"/>
              <a:gd name="T3" fmla="*/ 51 h 51"/>
              <a:gd name="T4" fmla="*/ 3 w 39"/>
              <a:gd name="T5" fmla="*/ 0 h 51"/>
              <a:gd name="T6" fmla="*/ 0 w 39"/>
              <a:gd name="T7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6BCF742-EC01-1AC4-8353-C8D598E79A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26313" y="6116638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9E15D6-9568-40AB-AD17-8C5FE8CC63F7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A0F1804-2CCB-CB57-EBD3-DF9DA3751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06B5F29-36D3-58D7-95FA-5ADF3F557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75638" y="6116638"/>
            <a:ext cx="411162" cy="365125"/>
          </a:xfrm>
        </p:spPr>
        <p:txBody>
          <a:bodyPr/>
          <a:lstStyle>
            <a:lvl1pPr>
              <a:defRPr/>
            </a:lvl1pPr>
          </a:lstStyle>
          <a:p>
            <a:fld id="{97C889DB-CC29-4009-9076-7FE5EC590E0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75940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9E1987-C8DD-5B3C-FF84-B6489C015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978FE-ACF2-44F3-B0AD-73D6D5059489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6E3F63-5A2F-D286-70F3-4DE8BF40A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DEDF0-3C53-846F-8BCA-189AADF5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EE1BF-37DB-4698-A067-556CC0791F0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734856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59933-82AE-F2A1-1D49-942AF0860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978FE-ACF2-44F3-B0AD-73D6D5059489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1FB03-D33C-B52A-BD45-1AB0FEBCE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FFA490-AF11-4E87-8590-5C4F431B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EE1BF-37DB-4698-A067-556CC0791F0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9010912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173B19-18F2-BDAE-6C7C-3EFF2908BF13}"/>
              </a:ext>
            </a:extLst>
          </p:cNvPr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9F8A14-6249-AF0D-6783-2ABE3163537A}"/>
              </a:ext>
            </a:extLst>
          </p:cNvPr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B936752-CF05-D799-2037-A5ED5512BD3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978FE-ACF2-44F3-B0AD-73D6D5059489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8633F73-6D2D-CA8C-E7FF-6A57A12436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8AA349E-FF49-6543-A7E6-FAB4922BB10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763EE1BF-37DB-4698-A067-556CC0791F0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79288341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4D51D-FEDA-E357-D33D-408079D71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978FE-ACF2-44F3-B0AD-73D6D5059489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457C3-E8F4-529D-B9B2-5A4A574BF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8C868-1314-EAB7-FDDC-5A4B32CC2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EE1BF-37DB-4698-A067-556CC0791F0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0699357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229AD8-9628-7B5A-5EA8-7AEC360B0AAC}"/>
              </a:ext>
            </a:extLst>
          </p:cNvPr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C8F580-5360-4B10-90B2-2A4D6FB2BA92}"/>
              </a:ext>
            </a:extLst>
          </p:cNvPr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A5ADA19-BD27-E8BA-6DE5-7C2C3B94AB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978FE-ACF2-44F3-B0AD-73D6D5059489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FB05740-A8B1-E8F1-C363-51221A67FAA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567E542-E3A1-2411-941C-859575427D8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763EE1BF-37DB-4698-A067-556CC0791F0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87553284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1CD4-320F-9A4C-93DA-E79A1BF09EA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978FE-ACF2-44F3-B0AD-73D6D5059489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36DE9-957F-B838-EB70-371861FFA9F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636F3-C1C5-E53D-CA6B-751BDCF761A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763EE1BF-37DB-4698-A067-556CC0791F0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50450937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1B49A-8793-DA40-2E10-8F67E05DF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0F3E-0C9F-46DF-85AE-681A06770257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83C711-A2D3-9A02-50F9-B96B9240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A2BCF-59B4-CAB0-689D-8786F31A7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FF3DCC-E1EA-4F00-9AC9-58927360FD1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63295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D46FC-1B43-1AF2-6425-FB48FFC73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A98A4-1CB1-4A6D-A08A-38F1B3518D9E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40921-837F-4661-7085-FDEF92350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9E922-5CCF-A1FB-F247-F7384BB3E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CC7D97-E00F-41DA-9554-5DB734B6522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7596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AFA72-2D04-663E-4B66-706182F7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43775" y="6108700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41B0B6-BC7F-4ABD-8569-7B9D65F26A59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C3929-0604-FC3C-F26F-CDCFDF9E1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08700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40DE8-4414-589F-EC66-03D84C7D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58175" y="6108700"/>
            <a:ext cx="428625" cy="365125"/>
          </a:xfrm>
        </p:spPr>
        <p:txBody>
          <a:bodyPr/>
          <a:lstStyle>
            <a:lvl1pPr>
              <a:defRPr/>
            </a:lvl1pPr>
          </a:lstStyle>
          <a:p>
            <a:fld id="{0F1C2D10-4302-46C5-8F85-4DF89FCA8C3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83494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1A221-58B3-C2DB-3DBD-8CB49CFD5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9C9D5-53C3-458A-A156-3B8D0E4EFCAF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9425A-9E5A-94E2-7556-EDD96226E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58774-F7AA-53A8-6A57-B6B8D6862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C75273-7A87-4149-846A-21EA31403BAC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44330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892CC-0209-90C7-70CD-C7915DE5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1569C-4DFE-4921-81DE-2ECA94E95245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9A45A-6EB3-D4F5-CEC7-C8B168D53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04475-EE6D-72C6-1220-F60398D92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14C3A4-1935-459E-AC76-40A6582D757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64116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DB4782-1800-08C8-2C81-9DB4ACB42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5A810-15A5-4430-8898-9780D2234DA1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62742C-BB6F-D5C7-BFD2-BC57141E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5F9019-7F22-DEAA-03E9-B3717084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29FCE-4F19-47D9-AAA5-35DC7A2016C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3661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A49857-B937-B994-4CE8-458ECE8E6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14DD9-FA17-4FB0-9077-5CA7463E3267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7CDD2A-AE92-3FAA-D1A3-B1D09E6CA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E4B911-AC0A-3430-FE1D-DDFDC10B3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750BDD-32AB-4A42-848C-0E44E1BB182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03154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2E917-E16C-A52F-A3FF-1F864DF0D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42392-7583-4F35-87D5-F28FB8CA42BC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33C488-44AB-CEC3-97AC-270784CCB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3F7509-4EA9-8CF9-F04A-F04394D9D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D8A26-041D-41AA-AE46-7BDF1D18BD6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15219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05E458-A291-D0F8-E732-AE029BD2F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75E61-155D-4051-92B5-2391FC1DB181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9CAC8-3E28-C2B7-374B-5B8BAF06E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EB4C2-B463-A2F0-3C64-7BB7DD6CD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C8664-699C-49BF-927C-95FEDA66C0F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62240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4">
            <a:extLst>
              <a:ext uri="{FF2B5EF4-FFF2-40B4-BE49-F238E27FC236}">
                <a16:creationId xmlns:a16="http://schemas.microsoft.com/office/drawing/2014/main" id="{6BD113B1-170D-8A80-566B-00F9F34FD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81C77-AC33-449D-9BD9-032234970E98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B5C426D4-DDF3-86E0-21AE-47FC47367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B8C4176-3B8A-D4C2-0ADC-83BEE5249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A3CD36-274C-4CBF-A6E5-CD75DB791AE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7053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3">
            <a:extLst>
              <a:ext uri="{FF2B5EF4-FFF2-40B4-BE49-F238E27FC236}">
                <a16:creationId xmlns:a16="http://schemas.microsoft.com/office/drawing/2014/main" id="{CD83E00B-5E0D-B6B3-2126-0FBE6D0D4F5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2132013" cy="6858000"/>
            <a:chOff x="0" y="0"/>
            <a:chExt cx="2132013" cy="6858001"/>
          </a:xfrm>
        </p:grpSpPr>
        <p:sp>
          <p:nvSpPr>
            <p:cNvPr id="1032" name="Freeform 6">
              <a:extLst>
                <a:ext uri="{FF2B5EF4-FFF2-40B4-BE49-F238E27FC236}">
                  <a16:creationId xmlns:a16="http://schemas.microsoft.com/office/drawing/2014/main" id="{3D07530E-E125-97B1-D4FA-48B9927E97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073150" cy="5291138"/>
            </a:xfrm>
            <a:custGeom>
              <a:avLst/>
              <a:gdLst>
                <a:gd name="T0" fmla="*/ 0 w 676"/>
                <a:gd name="T1" fmla="*/ 3132 h 3333"/>
                <a:gd name="T2" fmla="*/ 0 w 676"/>
                <a:gd name="T3" fmla="*/ 3312 h 3333"/>
                <a:gd name="T4" fmla="*/ 126 w 676"/>
                <a:gd name="T5" fmla="*/ 3333 h 3333"/>
                <a:gd name="T6" fmla="*/ 676 w 676"/>
                <a:gd name="T7" fmla="*/ 0 h 3333"/>
                <a:gd name="T8" fmla="*/ 514 w 676"/>
                <a:gd name="T9" fmla="*/ 0 h 3333"/>
                <a:gd name="T10" fmla="*/ 0 w 676"/>
                <a:gd name="T11" fmla="*/ 3132 h 3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E0E96F27-01E7-0907-CC25-9DDECFCE9AD5}"/>
                </a:ext>
              </a:extLst>
            </p:cNvPr>
            <p:cNvSpPr/>
            <p:nvPr/>
          </p:nvSpPr>
          <p:spPr bwMode="auto">
            <a:xfrm>
              <a:off x="0" y="0"/>
              <a:ext cx="758825" cy="4624389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78D2D360-AAB4-171C-5848-E38068A1B679}"/>
                </a:ext>
              </a:extLst>
            </p:cNvPr>
            <p:cNvSpPr/>
            <p:nvPr/>
          </p:nvSpPr>
          <p:spPr bwMode="auto">
            <a:xfrm>
              <a:off x="0" y="5662614"/>
              <a:ext cx="906463" cy="1195387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3840D970-4471-BB62-1044-16CB751836E8}"/>
                </a:ext>
              </a:extLst>
            </p:cNvPr>
            <p:cNvSpPr/>
            <p:nvPr/>
          </p:nvSpPr>
          <p:spPr bwMode="auto">
            <a:xfrm>
              <a:off x="0" y="5295901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2888CF25-6D57-4CC3-0714-C9F71489C9E4}"/>
                </a:ext>
              </a:extLst>
            </p:cNvPr>
            <p:cNvSpPr/>
            <p:nvPr/>
          </p:nvSpPr>
          <p:spPr bwMode="auto">
            <a:xfrm>
              <a:off x="0" y="5257801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D3F24966-5620-47E6-0704-4A44EDF3FC3B}"/>
                </a:ext>
              </a:extLst>
            </p:cNvPr>
            <p:cNvSpPr/>
            <p:nvPr/>
          </p:nvSpPr>
          <p:spPr bwMode="auto">
            <a:xfrm>
              <a:off x="0" y="5357814"/>
              <a:ext cx="1377950" cy="1500187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6AA26D92-D7F7-EF6F-07E1-FAF34982DA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82663" y="457200"/>
            <a:ext cx="770413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85CD53CB-0D31-D6E7-84F6-057134A920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82663" y="2667000"/>
            <a:ext cx="7704137" cy="335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64BB-3F6F-4327-A247-D563E82F11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8063" y="6116638"/>
            <a:ext cx="8588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63B978FE-ACF2-44F3-B0AD-73D6D5059489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648A5-2DCA-0217-857A-2147E2314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87550" y="6116638"/>
            <a:ext cx="53133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en-GB"/>
              <a:t>OFFICIAL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762D8-1296-4CD5-ACA8-45C976E45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4050" y="6116638"/>
            <a:ext cx="412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 smtClean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63EE1BF-37DB-4698-A067-556CC0791F0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94583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</p:sldLayoutIdLst>
  <p:hf sldNum="0"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D0340E3-3CD2-371B-5A5F-253F53F7BE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wrap="square" rtlCol="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/>
              <a:t>Topic 5- Food and Cooking 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0B3C2B3-C42E-4748-5A51-BEBFE1F4044B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wrap="square" rtlCol="0" anchor="b">
            <a:normAutofit/>
          </a:bodyPr>
          <a:lstStyle/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en-GB" b="1">
                <a:effectLst>
                  <a:outerShdw blurRad="38100" dist="38100" dir="2700000" algn="tl">
                    <a:srgbClr val="000000"/>
                  </a:outerShdw>
                </a:effectLst>
              </a:rPr>
              <a:t>Overview</a:t>
            </a:r>
          </a:p>
        </p:txBody>
      </p:sp>
      <p:sp>
        <p:nvSpPr>
          <p:cNvPr id="2056" name="Text Placeholder 3">
            <a:extLst>
              <a:ext uri="{FF2B5EF4-FFF2-40B4-BE49-F238E27FC236}">
                <a16:creationId xmlns:a16="http://schemas.microsoft.com/office/drawing/2014/main" id="{B2FF4E16-2DA2-FA3D-D8BA-76858B4F2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/>
          <a:lstStyle/>
          <a:p>
            <a:endParaRPr lang="en-US"/>
          </a:p>
        </p:txBody>
      </p:sp>
      <p:sp>
        <p:nvSpPr>
          <p:cNvPr id="2058" name="Footer Placeholder 4">
            <a:extLst>
              <a:ext uri="{FF2B5EF4-FFF2-40B4-BE49-F238E27FC236}">
                <a16:creationId xmlns:a16="http://schemas.microsoft.com/office/drawing/2014/main" id="{E33B8AF5-9BFF-5ED7-C859-9ACD8618C35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en-GB"/>
              <a:t>OFFICIAL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B7C2C95-11B1-511A-B3C3-C7A0C1DE6D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kern="1200">
                <a:ln w="3175" cmpd="sng">
                  <a:noFill/>
                </a:ln>
                <a:latin typeface="+mj-lt"/>
                <a:ea typeface="+mj-ea"/>
                <a:cs typeface="+mj-cs"/>
              </a:rPr>
              <a:t>Objectives for All Levels</a:t>
            </a:r>
          </a:p>
        </p:txBody>
      </p:sp>
      <p:sp>
        <p:nvSpPr>
          <p:cNvPr id="3075" name="Text Box 4">
            <a:extLst>
              <a:ext uri="{FF2B5EF4-FFF2-40B4-BE49-F238E27FC236}">
                <a16:creationId xmlns:a16="http://schemas.microsoft.com/office/drawing/2014/main" id="{67319E93-AC11-7E4E-B6F2-46DCC1CB3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133" y="2667000"/>
            <a:ext cx="7704667" cy="3332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lvl="3" indent="-285750" eaLnBrk="1" hangingPunct="1">
              <a:spcBef>
                <a:spcPct val="20000"/>
              </a:spcBef>
              <a:spcAft>
                <a:spcPts val="600"/>
              </a:spcAft>
              <a:buClr>
                <a:srgbClr val="2E5C53"/>
              </a:buClr>
              <a:buSzPct val="145000"/>
              <a:buFont typeface="Arial" panose="020B0604020202020204" pitchFamily="34" charset="0"/>
              <a:buChar char="•"/>
            </a:pPr>
            <a:r>
              <a:rPr lang="en-US" altLang="en-US" sz="2400">
                <a:latin typeface="+mn-lt"/>
              </a:rPr>
              <a:t>• Cooking and the use of stoves.</a:t>
            </a:r>
          </a:p>
          <a:p>
            <a:pPr marL="285750" lvl="3" indent="-285750" eaLnBrk="1" hangingPunct="1">
              <a:spcBef>
                <a:spcPct val="20000"/>
              </a:spcBef>
              <a:spcAft>
                <a:spcPts val="600"/>
              </a:spcAft>
              <a:buClr>
                <a:srgbClr val="2E5C53"/>
              </a:buClr>
              <a:buSzPct val="145000"/>
              <a:buFont typeface="Arial" panose="020B0604020202020204" pitchFamily="34" charset="0"/>
              <a:buChar char="•"/>
            </a:pPr>
            <a:r>
              <a:rPr lang="en-US" altLang="en-US" sz="2400">
                <a:latin typeface="+mn-lt"/>
              </a:rPr>
              <a:t>• Safety procedures and precautions which must be observed when using stoves and handling fuels.</a:t>
            </a:r>
          </a:p>
          <a:p>
            <a:pPr marL="285750" lvl="3" indent="-285750" eaLnBrk="1" hangingPunct="1">
              <a:spcBef>
                <a:spcPct val="20000"/>
              </a:spcBef>
              <a:spcAft>
                <a:spcPts val="600"/>
              </a:spcAft>
              <a:buClr>
                <a:srgbClr val="2E5C53"/>
              </a:buClr>
              <a:buSzPct val="145000"/>
              <a:buFont typeface="Arial" panose="020B0604020202020204" pitchFamily="34" charset="0"/>
              <a:buChar char="•"/>
            </a:pPr>
            <a:r>
              <a:rPr lang="en-US" altLang="en-US" sz="2400">
                <a:latin typeface="+mn-lt"/>
              </a:rPr>
              <a:t>• Follow the stove safety instructions.</a:t>
            </a:r>
          </a:p>
          <a:p>
            <a:pPr marL="285750" lvl="3" indent="-285750" eaLnBrk="1" hangingPunct="1">
              <a:spcBef>
                <a:spcPct val="20000"/>
              </a:spcBef>
              <a:spcAft>
                <a:spcPts val="600"/>
              </a:spcAft>
              <a:buClr>
                <a:srgbClr val="2E5C53"/>
              </a:buClr>
              <a:buSzPct val="145000"/>
              <a:buFont typeface="Arial" panose="020B0604020202020204" pitchFamily="34" charset="0"/>
              <a:buChar char="•"/>
            </a:pPr>
            <a:r>
              <a:rPr lang="en-US" altLang="en-US" sz="2400">
                <a:latin typeface="+mn-lt"/>
              </a:rPr>
              <a:t>• Cooking substantial meals under camp conditions.</a:t>
            </a:r>
          </a:p>
        </p:txBody>
      </p:sp>
      <p:sp>
        <p:nvSpPr>
          <p:cNvPr id="3080" name="Footer Placeholder 3">
            <a:extLst>
              <a:ext uri="{FF2B5EF4-FFF2-40B4-BE49-F238E27FC236}">
                <a16:creationId xmlns:a16="http://schemas.microsoft.com/office/drawing/2014/main" id="{57229BBE-9D07-D308-46D3-351CC28DB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08700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Custom 9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D7B6F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D7B6F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EA4D0BD8-A1FB-4615-AFBD-E1FF9286D27A}" vid="{AA82774D-7C54-4C25-AF4D-79E2F1CD5D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F50CAEF19DF1428F7CDF1CC8A427C1" ma:contentTypeVersion="13" ma:contentTypeDescription="Create a new document." ma:contentTypeScope="" ma:versionID="c807c1335f9f90b9db9887dbf64a607e">
  <xsd:schema xmlns:xsd="http://www.w3.org/2001/XMLSchema" xmlns:xs="http://www.w3.org/2001/XMLSchema" xmlns:p="http://schemas.microsoft.com/office/2006/metadata/properties" xmlns:ns2="4f5f3234-0e3e-4ebe-8c70-531fc009c917" xmlns:ns3="2e008c2e-f60f-4328-9234-f08a6d010f78" targetNamespace="http://schemas.microsoft.com/office/2006/metadata/properties" ma:root="true" ma:fieldsID="93950af48b87cb9cb38e3e61f5582d45" ns2:_="" ns3:_="">
    <xsd:import namespace="4f5f3234-0e3e-4ebe-8c70-531fc009c917"/>
    <xsd:import namespace="2e008c2e-f60f-4328-9234-f08a6d010f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5f3234-0e3e-4ebe-8c70-531fc009c9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08c2e-f60f-4328-9234-f08a6d010f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sisl xmlns:xsi="http://www.w3.org/2001/XMLSchema-instance" xmlns:xsd="http://www.w3.org/2001/XMLSchema" xmlns="http://www.boldonjames.com/2008/01/sie/internal/label" sislVersion="0" policy="08955827-aeb1-42de-b749-f604362c41c2" origin="userSelected">
  <element uid="971a7eb4-36b4-4e7d-b804-a07772b8e228" value=""/>
  <element uid="e3747532-42d1-43b9-8ba8-1bf45779edd5" value=""/>
</sisl>
</file>

<file path=customXml/itemProps1.xml><?xml version="1.0" encoding="utf-8"?>
<ds:datastoreItem xmlns:ds="http://schemas.openxmlformats.org/officeDocument/2006/customXml" ds:itemID="{49068CE9-E55E-487A-B5A8-8BA9D63DE3F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2DB17D6-2C51-4CB6-AA40-DC3C793B19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5f3234-0e3e-4ebe-8c70-531fc009c917"/>
    <ds:schemaRef ds:uri="2e008c2e-f60f-4328-9234-f08a6d010f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76D6656-1BAE-4EBF-A2FD-42F5EBD8C1BB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172</TotalTime>
  <Words>52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Arial</vt:lpstr>
      <vt:lpstr>Corbel</vt:lpstr>
      <vt:lpstr>Theme1</vt:lpstr>
      <vt:lpstr>Topic 5- Food and Cooking </vt:lpstr>
      <vt:lpstr>Objectives for All Levels</vt:lpstr>
    </vt:vector>
  </TitlesOfParts>
  <Company>Glasgow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Navigation 1</dc:title>
  <dc:creator>Administrator</dc:creator>
  <cp:keywords>[OFFICIAL]</cp:keywords>
  <cp:lastModifiedBy>Bryson, Declan</cp:lastModifiedBy>
  <cp:revision>12</cp:revision>
  <dcterms:created xsi:type="dcterms:W3CDTF">2010-12-02T12:15:08Z</dcterms:created>
  <dcterms:modified xsi:type="dcterms:W3CDTF">2025-07-30T09:02:32Z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40175bb0-1dc6-429c-ada1-23bbebd0aa49</vt:lpwstr>
  </property>
  <property fmtid="{D5CDD505-2E9C-101B-9397-08002B2CF9AE}" pid="3" name="bjDocumentSecurityLabel">
    <vt:lpwstr>OFFICIAL</vt:lpwstr>
  </property>
  <property fmtid="{D5CDD505-2E9C-101B-9397-08002B2CF9AE}" pid="4" name="gcc-meta-protectivemarking">
    <vt:lpwstr>[OFFICIAL]</vt:lpwstr>
  </property>
  <property fmtid="{D5CDD505-2E9C-101B-9397-08002B2CF9AE}" pid="5" name="bjSaver">
    <vt:lpwstr>S3G5jX9Oa77bv0jwS2cE+eadELNcY3EP</vt:lpwstr>
  </property>
  <property fmtid="{D5CDD505-2E9C-101B-9397-08002B2CF9AE}" pid="6" name="bjDocumentLabelXML">
    <vt:lpwstr>&lt;?xml version="1.0" encoding="us-ascii"?&gt;&lt;sisl xmlns:xsi="http://www.w3.org/2001/XMLSchema-instance" xmlns:xsd="http://www.w3.org/2001/XMLSchema" sislVersion="0" policy="08955827-aeb1-42de-b749-f604362c41c2" origin="userSelected" xmlns="http://www.boldonj</vt:lpwstr>
  </property>
  <property fmtid="{D5CDD505-2E9C-101B-9397-08002B2CF9AE}" pid="7" name="bjDocumentLabelXML-0">
    <vt:lpwstr>ames.com/2008/01/sie/internal/label"&gt;&lt;element uid="971a7eb4-36b4-4e7d-b804-a07772b8e228" value="" /&gt;&lt;element uid="e3747532-42d1-43b9-8ba8-1bf45779edd5" value="" /&gt;&lt;/sisl&gt;</vt:lpwstr>
  </property>
</Properties>
</file>