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11"/>
  </p:notesMasterIdLst>
  <p:handoutMasterIdLst>
    <p:handoutMasterId r:id="rId12"/>
  </p:handoutMasterIdLst>
  <p:sldIdLst>
    <p:sldId id="256" r:id="rId5"/>
    <p:sldId id="257" r:id="rId6"/>
    <p:sldId id="258" r:id="rId7"/>
    <p:sldId id="259" r:id="rId8"/>
    <p:sldId id="260" r:id="rId9"/>
    <p:sldId id="261" r:id="rId10"/>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F9CEF8-5B1E-4FF2-9FB0-C5B4A718695A}" v="91" dt="2025-07-30T08:49:23.0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26F9CEF8-5B1E-4FF2-9FB0-C5B4A718695A}"/>
    <pc:docChg chg="custSel modSld modMainMaster">
      <pc:chgData name="Bryson, Declan" userId="f2c03bb0-c178-4621-a9dc-2b8938c755a0" providerId="ADAL" clId="{26F9CEF8-5B1E-4FF2-9FB0-C5B4A718695A}" dt="2025-07-30T08:37:35.914" v="30" actId="1076"/>
      <pc:docMkLst>
        <pc:docMk/>
      </pc:docMkLst>
      <pc:sldChg chg="addSp modSp mod chgLayout">
        <pc:chgData name="Bryson, Declan" userId="f2c03bb0-c178-4621-a9dc-2b8938c755a0" providerId="ADAL" clId="{26F9CEF8-5B1E-4FF2-9FB0-C5B4A718695A}" dt="2025-07-30T08:35:08.444" v="20" actId="26606"/>
        <pc:sldMkLst>
          <pc:docMk/>
          <pc:sldMk cId="0" sldId="256"/>
        </pc:sldMkLst>
        <pc:spChg chg="mod">
          <ac:chgData name="Bryson, Declan" userId="f2c03bb0-c178-4621-a9dc-2b8938c755a0" providerId="ADAL" clId="{26F9CEF8-5B1E-4FF2-9FB0-C5B4A718695A}" dt="2025-07-30T08:35:08.444" v="20" actId="26606"/>
          <ac:spMkLst>
            <pc:docMk/>
            <pc:sldMk cId="0" sldId="256"/>
            <ac:spMk id="2050" creationId="{45596F92-8271-558B-CCFD-A039EACD64A9}"/>
          </ac:spMkLst>
        </pc:spChg>
        <pc:spChg chg="mod">
          <ac:chgData name="Bryson, Declan" userId="f2c03bb0-c178-4621-a9dc-2b8938c755a0" providerId="ADAL" clId="{26F9CEF8-5B1E-4FF2-9FB0-C5B4A718695A}" dt="2025-07-30T08:35:08.444" v="20" actId="26606"/>
          <ac:spMkLst>
            <pc:docMk/>
            <pc:sldMk cId="0" sldId="256"/>
            <ac:spMk id="2051" creationId="{CF19630D-6067-8CA6-014F-50F63D1D2FD8}"/>
          </ac:spMkLst>
        </pc:spChg>
        <pc:spChg chg="add mod">
          <ac:chgData name="Bryson, Declan" userId="f2c03bb0-c178-4621-a9dc-2b8938c755a0" providerId="ADAL" clId="{26F9CEF8-5B1E-4FF2-9FB0-C5B4A718695A}" dt="2025-07-30T08:35:08.444" v="20" actId="26606"/>
          <ac:spMkLst>
            <pc:docMk/>
            <pc:sldMk cId="0" sldId="256"/>
            <ac:spMk id="2056" creationId="{4171495D-BA6D-3007-FB16-CDB16FD5711C}"/>
          </ac:spMkLst>
        </pc:spChg>
      </pc:sldChg>
      <pc:sldChg chg="modSp">
        <pc:chgData name="Bryson, Declan" userId="f2c03bb0-c178-4621-a9dc-2b8938c755a0" providerId="ADAL" clId="{26F9CEF8-5B1E-4FF2-9FB0-C5B4A718695A}" dt="2025-07-30T08:34:57.835" v="0"/>
        <pc:sldMkLst>
          <pc:docMk/>
          <pc:sldMk cId="0" sldId="257"/>
        </pc:sldMkLst>
        <pc:spChg chg="mod">
          <ac:chgData name="Bryson, Declan" userId="f2c03bb0-c178-4621-a9dc-2b8938c755a0" providerId="ADAL" clId="{26F9CEF8-5B1E-4FF2-9FB0-C5B4A718695A}" dt="2025-07-30T08:34:57.835" v="0"/>
          <ac:spMkLst>
            <pc:docMk/>
            <pc:sldMk cId="0" sldId="257"/>
            <ac:spMk id="3074" creationId="{6531919E-E775-8F7E-1CD3-BAD0E682E6D9}"/>
          </ac:spMkLst>
        </pc:spChg>
        <pc:spChg chg="mod">
          <ac:chgData name="Bryson, Declan" userId="f2c03bb0-c178-4621-a9dc-2b8938c755a0" providerId="ADAL" clId="{26F9CEF8-5B1E-4FF2-9FB0-C5B4A718695A}" dt="2025-07-30T08:34:57.835" v="0"/>
          <ac:spMkLst>
            <pc:docMk/>
            <pc:sldMk cId="0" sldId="257"/>
            <ac:spMk id="3075" creationId="{03DCE8DD-C6E6-1D98-AB69-9C65CEB3BCB3}"/>
          </ac:spMkLst>
        </pc:spChg>
      </pc:sldChg>
      <pc:sldChg chg="addSp modSp mod modClrScheme chgLayout">
        <pc:chgData name="Bryson, Declan" userId="f2c03bb0-c178-4621-a9dc-2b8938c755a0" providerId="ADAL" clId="{26F9CEF8-5B1E-4FF2-9FB0-C5B4A718695A}" dt="2025-07-30T08:35:18.242" v="21" actId="26606"/>
        <pc:sldMkLst>
          <pc:docMk/>
          <pc:sldMk cId="0" sldId="258"/>
        </pc:sldMkLst>
        <pc:spChg chg="mod">
          <ac:chgData name="Bryson, Declan" userId="f2c03bb0-c178-4621-a9dc-2b8938c755a0" providerId="ADAL" clId="{26F9CEF8-5B1E-4FF2-9FB0-C5B4A718695A}" dt="2025-07-30T08:35:18.242" v="21" actId="26606"/>
          <ac:spMkLst>
            <pc:docMk/>
            <pc:sldMk cId="0" sldId="258"/>
            <ac:spMk id="75778" creationId="{1A9D67A9-51A5-1CC8-7F8A-6A9D09AB4D41}"/>
          </ac:spMkLst>
        </pc:spChg>
        <pc:spChg chg="mod">
          <ac:chgData name="Bryson, Declan" userId="f2c03bb0-c178-4621-a9dc-2b8938c755a0" providerId="ADAL" clId="{26F9CEF8-5B1E-4FF2-9FB0-C5B4A718695A}" dt="2025-07-30T08:35:18.242" v="21" actId="26606"/>
          <ac:spMkLst>
            <pc:docMk/>
            <pc:sldMk cId="0" sldId="258"/>
            <ac:spMk id="75779" creationId="{5D854403-24A0-FE01-88D2-59A3B6348793}"/>
          </ac:spMkLst>
        </pc:spChg>
        <pc:spChg chg="add mod">
          <ac:chgData name="Bryson, Declan" userId="f2c03bb0-c178-4621-a9dc-2b8938c755a0" providerId="ADAL" clId="{26F9CEF8-5B1E-4FF2-9FB0-C5B4A718695A}" dt="2025-07-30T08:35:18.242" v="21" actId="26606"/>
          <ac:spMkLst>
            <pc:docMk/>
            <pc:sldMk cId="0" sldId="258"/>
            <ac:spMk id="75784" creationId="{402CBDB5-44EC-FF15-EE96-F00E965EC98D}"/>
          </ac:spMkLst>
        </pc:spChg>
      </pc:sldChg>
      <pc:sldChg chg="modSp mod">
        <pc:chgData name="Bryson, Declan" userId="f2c03bb0-c178-4621-a9dc-2b8938c755a0" providerId="ADAL" clId="{26F9CEF8-5B1E-4FF2-9FB0-C5B4A718695A}" dt="2025-07-30T08:35:29.742" v="24" actId="27636"/>
        <pc:sldMkLst>
          <pc:docMk/>
          <pc:sldMk cId="0" sldId="259"/>
        </pc:sldMkLst>
        <pc:spChg chg="mod">
          <ac:chgData name="Bryson, Declan" userId="f2c03bb0-c178-4621-a9dc-2b8938c755a0" providerId="ADAL" clId="{26F9CEF8-5B1E-4FF2-9FB0-C5B4A718695A}" dt="2025-07-30T08:35:29.742" v="24" actId="27636"/>
          <ac:spMkLst>
            <pc:docMk/>
            <pc:sldMk cId="0" sldId="259"/>
            <ac:spMk id="76803" creationId="{E1C42DE1-4AD3-7B52-5C37-72D985DAEFC7}"/>
          </ac:spMkLst>
        </pc:spChg>
      </pc:sldChg>
      <pc:sldChg chg="modSp">
        <pc:chgData name="Bryson, Declan" userId="f2c03bb0-c178-4621-a9dc-2b8938c755a0" providerId="ADAL" clId="{26F9CEF8-5B1E-4FF2-9FB0-C5B4A718695A}" dt="2025-07-30T08:37:19.824" v="27" actId="1076"/>
        <pc:sldMkLst>
          <pc:docMk/>
          <pc:sldMk cId="0" sldId="260"/>
        </pc:sldMkLst>
        <pc:spChg chg="mod">
          <ac:chgData name="Bryson, Declan" userId="f2c03bb0-c178-4621-a9dc-2b8938c755a0" providerId="ADAL" clId="{26F9CEF8-5B1E-4FF2-9FB0-C5B4A718695A}" dt="2025-07-30T08:37:13.647" v="26" actId="1076"/>
          <ac:spMkLst>
            <pc:docMk/>
            <pc:sldMk cId="0" sldId="260"/>
            <ac:spMk id="6146" creationId="{0D3A7313-20D5-5AA2-C646-FB3C6CCACDEA}"/>
          </ac:spMkLst>
        </pc:spChg>
        <pc:spChg chg="mod">
          <ac:chgData name="Bryson, Declan" userId="f2c03bb0-c178-4621-a9dc-2b8938c755a0" providerId="ADAL" clId="{26F9CEF8-5B1E-4FF2-9FB0-C5B4A718695A}" dt="2025-07-30T08:37:19.824" v="27" actId="1076"/>
          <ac:spMkLst>
            <pc:docMk/>
            <pc:sldMk cId="0" sldId="260"/>
            <ac:spMk id="6147" creationId="{CA9D07AF-8870-A32A-3F57-8E0AAD44DCE3}"/>
          </ac:spMkLst>
        </pc:spChg>
      </pc:sldChg>
      <pc:sldChg chg="modSp">
        <pc:chgData name="Bryson, Declan" userId="f2c03bb0-c178-4621-a9dc-2b8938c755a0" providerId="ADAL" clId="{26F9CEF8-5B1E-4FF2-9FB0-C5B4A718695A}" dt="2025-07-30T08:37:35.914" v="30" actId="1076"/>
        <pc:sldMkLst>
          <pc:docMk/>
          <pc:sldMk cId="0" sldId="261"/>
        </pc:sldMkLst>
        <pc:spChg chg="mod">
          <ac:chgData name="Bryson, Declan" userId="f2c03bb0-c178-4621-a9dc-2b8938c755a0" providerId="ADAL" clId="{26F9CEF8-5B1E-4FF2-9FB0-C5B4A718695A}" dt="2025-07-30T08:37:30.414" v="29" actId="1076"/>
          <ac:spMkLst>
            <pc:docMk/>
            <pc:sldMk cId="0" sldId="261"/>
            <ac:spMk id="7170" creationId="{C82F9B18-4012-3594-DD33-0A26764105D2}"/>
          </ac:spMkLst>
        </pc:spChg>
        <pc:spChg chg="mod">
          <ac:chgData name="Bryson, Declan" userId="f2c03bb0-c178-4621-a9dc-2b8938c755a0" providerId="ADAL" clId="{26F9CEF8-5B1E-4FF2-9FB0-C5B4A718695A}" dt="2025-07-30T08:37:35.914" v="30" actId="1076"/>
          <ac:spMkLst>
            <pc:docMk/>
            <pc:sldMk cId="0" sldId="261"/>
            <ac:spMk id="7171" creationId="{3E150B2B-EBAC-611C-BF83-98C51AAE6A9C}"/>
          </ac:spMkLst>
        </pc:spChg>
      </pc:sldChg>
      <pc:sldMasterChg chg="modSldLayout">
        <pc:chgData name="Bryson, Declan" userId="f2c03bb0-c178-4621-a9dc-2b8938c755a0" providerId="ADAL" clId="{26F9CEF8-5B1E-4FF2-9FB0-C5B4A718695A}" dt="2025-07-30T08:34:59.448" v="19"/>
        <pc:sldMasterMkLst>
          <pc:docMk/>
          <pc:sldMasterMk cId="3195607042" sldId="2147483673"/>
        </pc:sldMasterMkLst>
        <pc:sldLayoutChg chg="modSp">
          <pc:chgData name="Bryson, Declan" userId="f2c03bb0-c178-4621-a9dc-2b8938c755a0" providerId="ADAL" clId="{26F9CEF8-5B1E-4FF2-9FB0-C5B4A718695A}" dt="2025-07-30T08:34:59.365" v="3"/>
          <pc:sldLayoutMkLst>
            <pc:docMk/>
            <pc:sldMasterMk cId="3195607042" sldId="2147483673"/>
            <pc:sldLayoutMk cId="1620055458" sldId="2147483674"/>
          </pc:sldLayoutMkLst>
          <pc:spChg chg="mod">
            <ac:chgData name="Bryson, Declan" userId="f2c03bb0-c178-4621-a9dc-2b8938c755a0" providerId="ADAL" clId="{26F9CEF8-5B1E-4FF2-9FB0-C5B4A718695A}" dt="2025-07-30T08:34:59.365" v="3"/>
            <ac:spMkLst>
              <pc:docMk/>
              <pc:sldMasterMk cId="3195607042" sldId="2147483673"/>
              <pc:sldLayoutMk cId="1620055458" sldId="2147483674"/>
              <ac:spMk id="7" creationId="{EA0F1804-2CCB-CB57-EBD3-DF9DA37512F4}"/>
            </ac:spMkLst>
          </pc:spChg>
        </pc:sldLayoutChg>
        <pc:sldLayoutChg chg="modSp">
          <pc:chgData name="Bryson, Declan" userId="f2c03bb0-c178-4621-a9dc-2b8938c755a0" providerId="ADAL" clId="{26F9CEF8-5B1E-4FF2-9FB0-C5B4A718695A}" dt="2025-07-30T08:34:59.373" v="4"/>
          <pc:sldLayoutMkLst>
            <pc:docMk/>
            <pc:sldMasterMk cId="3195607042" sldId="2147483673"/>
            <pc:sldLayoutMk cId="3208753616" sldId="2147483675"/>
          </pc:sldLayoutMkLst>
          <pc:spChg chg="mod">
            <ac:chgData name="Bryson, Declan" userId="f2c03bb0-c178-4621-a9dc-2b8938c755a0" providerId="ADAL" clId="{26F9CEF8-5B1E-4FF2-9FB0-C5B4A718695A}" dt="2025-07-30T08:34:59.373" v="4"/>
            <ac:spMkLst>
              <pc:docMk/>
              <pc:sldMasterMk cId="3195607042" sldId="2147483673"/>
              <pc:sldLayoutMk cId="3208753616" sldId="2147483675"/>
              <ac:spMk id="5" creationId="{45CC3929-0604-FC3C-F26F-CDCFDF9E1990}"/>
            </ac:spMkLst>
          </pc:spChg>
        </pc:sldLayoutChg>
        <pc:sldLayoutChg chg="modSp">
          <pc:chgData name="Bryson, Declan" userId="f2c03bb0-c178-4621-a9dc-2b8938c755a0" providerId="ADAL" clId="{26F9CEF8-5B1E-4FF2-9FB0-C5B4A718695A}" dt="2025-07-30T08:34:59.377" v="5"/>
          <pc:sldLayoutMkLst>
            <pc:docMk/>
            <pc:sldMasterMk cId="3195607042" sldId="2147483673"/>
            <pc:sldLayoutMk cId="873181235" sldId="2147483676"/>
          </pc:sldLayoutMkLst>
          <pc:spChg chg="mod">
            <ac:chgData name="Bryson, Declan" userId="f2c03bb0-c178-4621-a9dc-2b8938c755a0" providerId="ADAL" clId="{26F9CEF8-5B1E-4FF2-9FB0-C5B4A718695A}" dt="2025-07-30T08:34:59.377" v="5"/>
            <ac:spMkLst>
              <pc:docMk/>
              <pc:sldMasterMk cId="3195607042" sldId="2147483673"/>
              <pc:sldLayoutMk cId="873181235" sldId="2147483676"/>
              <ac:spMk id="5" creationId="{B5A9425A-9E5A-94E2-7556-EDD96226E1F2}"/>
            </ac:spMkLst>
          </pc:spChg>
        </pc:sldLayoutChg>
        <pc:sldLayoutChg chg="modSp">
          <pc:chgData name="Bryson, Declan" userId="f2c03bb0-c178-4621-a9dc-2b8938c755a0" providerId="ADAL" clId="{26F9CEF8-5B1E-4FF2-9FB0-C5B4A718695A}" dt="2025-07-30T08:34:59.382" v="6"/>
          <pc:sldLayoutMkLst>
            <pc:docMk/>
            <pc:sldMasterMk cId="3195607042" sldId="2147483673"/>
            <pc:sldLayoutMk cId="4138888304" sldId="2147483677"/>
          </pc:sldLayoutMkLst>
          <pc:spChg chg="mod">
            <ac:chgData name="Bryson, Declan" userId="f2c03bb0-c178-4621-a9dc-2b8938c755a0" providerId="ADAL" clId="{26F9CEF8-5B1E-4FF2-9FB0-C5B4A718695A}" dt="2025-07-30T08:34:59.382" v="6"/>
            <ac:spMkLst>
              <pc:docMk/>
              <pc:sldMasterMk cId="3195607042" sldId="2147483673"/>
              <pc:sldLayoutMk cId="4138888304" sldId="2147483677"/>
              <ac:spMk id="6" creationId="{25D9A45A-6EB3-D4F5-CEC7-C8B168D53A00}"/>
            </ac:spMkLst>
          </pc:spChg>
        </pc:sldLayoutChg>
        <pc:sldLayoutChg chg="modSp">
          <pc:chgData name="Bryson, Declan" userId="f2c03bb0-c178-4621-a9dc-2b8938c755a0" providerId="ADAL" clId="{26F9CEF8-5B1E-4FF2-9FB0-C5B4A718695A}" dt="2025-07-30T08:34:59.388" v="7"/>
          <pc:sldLayoutMkLst>
            <pc:docMk/>
            <pc:sldMasterMk cId="3195607042" sldId="2147483673"/>
            <pc:sldLayoutMk cId="1985803046" sldId="2147483678"/>
          </pc:sldLayoutMkLst>
          <pc:spChg chg="mod">
            <ac:chgData name="Bryson, Declan" userId="f2c03bb0-c178-4621-a9dc-2b8938c755a0" providerId="ADAL" clId="{26F9CEF8-5B1E-4FF2-9FB0-C5B4A718695A}" dt="2025-07-30T08:34:59.388" v="7"/>
            <ac:spMkLst>
              <pc:docMk/>
              <pc:sldMasterMk cId="3195607042" sldId="2147483673"/>
              <pc:sldLayoutMk cId="1985803046" sldId="2147483678"/>
              <ac:spMk id="8" creationId="{F762742C-BB6F-D5C7-BFD2-BC57141E52D6}"/>
            </ac:spMkLst>
          </pc:spChg>
        </pc:sldLayoutChg>
        <pc:sldLayoutChg chg="modSp">
          <pc:chgData name="Bryson, Declan" userId="f2c03bb0-c178-4621-a9dc-2b8938c755a0" providerId="ADAL" clId="{26F9CEF8-5B1E-4FF2-9FB0-C5B4A718695A}" dt="2025-07-30T08:34:59.392" v="8"/>
          <pc:sldLayoutMkLst>
            <pc:docMk/>
            <pc:sldMasterMk cId="3195607042" sldId="2147483673"/>
            <pc:sldLayoutMk cId="2129542903" sldId="2147483679"/>
          </pc:sldLayoutMkLst>
          <pc:spChg chg="mod">
            <ac:chgData name="Bryson, Declan" userId="f2c03bb0-c178-4621-a9dc-2b8938c755a0" providerId="ADAL" clId="{26F9CEF8-5B1E-4FF2-9FB0-C5B4A718695A}" dt="2025-07-30T08:34:59.392" v="8"/>
            <ac:spMkLst>
              <pc:docMk/>
              <pc:sldMasterMk cId="3195607042" sldId="2147483673"/>
              <pc:sldLayoutMk cId="2129542903" sldId="2147483679"/>
              <ac:spMk id="4" creationId="{857CDD2A-AE92-3FAA-D1A3-B1D09E6CA37F}"/>
            </ac:spMkLst>
          </pc:spChg>
        </pc:sldLayoutChg>
        <pc:sldLayoutChg chg="modSp">
          <pc:chgData name="Bryson, Declan" userId="f2c03bb0-c178-4621-a9dc-2b8938c755a0" providerId="ADAL" clId="{26F9CEF8-5B1E-4FF2-9FB0-C5B4A718695A}" dt="2025-07-30T08:34:59.395" v="9"/>
          <pc:sldLayoutMkLst>
            <pc:docMk/>
            <pc:sldMasterMk cId="3195607042" sldId="2147483673"/>
            <pc:sldLayoutMk cId="3429154136" sldId="2147483680"/>
          </pc:sldLayoutMkLst>
          <pc:spChg chg="mod">
            <ac:chgData name="Bryson, Declan" userId="f2c03bb0-c178-4621-a9dc-2b8938c755a0" providerId="ADAL" clId="{26F9CEF8-5B1E-4FF2-9FB0-C5B4A718695A}" dt="2025-07-30T08:34:59.395" v="9"/>
            <ac:spMkLst>
              <pc:docMk/>
              <pc:sldMasterMk cId="3195607042" sldId="2147483673"/>
              <pc:sldLayoutMk cId="3429154136" sldId="2147483680"/>
              <ac:spMk id="3" creationId="{9033C488-44AB-CEC3-97AC-270784CCBCC0}"/>
            </ac:spMkLst>
          </pc:spChg>
        </pc:sldLayoutChg>
        <pc:sldLayoutChg chg="modSp">
          <pc:chgData name="Bryson, Declan" userId="f2c03bb0-c178-4621-a9dc-2b8938c755a0" providerId="ADAL" clId="{26F9CEF8-5B1E-4FF2-9FB0-C5B4A718695A}" dt="2025-07-30T08:34:59.403" v="10"/>
          <pc:sldLayoutMkLst>
            <pc:docMk/>
            <pc:sldMasterMk cId="3195607042" sldId="2147483673"/>
            <pc:sldLayoutMk cId="4090240169" sldId="2147483681"/>
          </pc:sldLayoutMkLst>
          <pc:spChg chg="mod">
            <ac:chgData name="Bryson, Declan" userId="f2c03bb0-c178-4621-a9dc-2b8938c755a0" providerId="ADAL" clId="{26F9CEF8-5B1E-4FF2-9FB0-C5B4A718695A}" dt="2025-07-30T08:34:59.403" v="10"/>
            <ac:spMkLst>
              <pc:docMk/>
              <pc:sldMasterMk cId="3195607042" sldId="2147483673"/>
              <pc:sldLayoutMk cId="4090240169" sldId="2147483681"/>
              <ac:spMk id="6" creationId="{51C9CAC8-3E28-C2B7-374B-5B8BAF06EB23}"/>
            </ac:spMkLst>
          </pc:spChg>
        </pc:sldLayoutChg>
        <pc:sldLayoutChg chg="modSp">
          <pc:chgData name="Bryson, Declan" userId="f2c03bb0-c178-4621-a9dc-2b8938c755a0" providerId="ADAL" clId="{26F9CEF8-5B1E-4FF2-9FB0-C5B4A718695A}" dt="2025-07-30T08:34:59.408" v="11"/>
          <pc:sldLayoutMkLst>
            <pc:docMk/>
            <pc:sldMasterMk cId="3195607042" sldId="2147483673"/>
            <pc:sldLayoutMk cId="684772963" sldId="2147483682"/>
          </pc:sldLayoutMkLst>
          <pc:spChg chg="mod">
            <ac:chgData name="Bryson, Declan" userId="f2c03bb0-c178-4621-a9dc-2b8938c755a0" providerId="ADAL" clId="{26F9CEF8-5B1E-4FF2-9FB0-C5B4A718695A}" dt="2025-07-30T08:34:59.408" v="11"/>
            <ac:spMkLst>
              <pc:docMk/>
              <pc:sldMasterMk cId="3195607042" sldId="2147483673"/>
              <pc:sldLayoutMk cId="684772963" sldId="2147483682"/>
              <ac:spMk id="5" creationId="{B5C426D4-DDF3-86E0-21AE-47FC47367B4B}"/>
            </ac:spMkLst>
          </pc:spChg>
        </pc:sldLayoutChg>
        <pc:sldLayoutChg chg="modSp">
          <pc:chgData name="Bryson, Declan" userId="f2c03bb0-c178-4621-a9dc-2b8938c755a0" providerId="ADAL" clId="{26F9CEF8-5B1E-4FF2-9FB0-C5B4A718695A}" dt="2025-07-30T08:34:59.412" v="12"/>
          <pc:sldLayoutMkLst>
            <pc:docMk/>
            <pc:sldMasterMk cId="3195607042" sldId="2147483673"/>
            <pc:sldLayoutMk cId="2080641168" sldId="2147483683"/>
          </pc:sldLayoutMkLst>
          <pc:spChg chg="mod">
            <ac:chgData name="Bryson, Declan" userId="f2c03bb0-c178-4621-a9dc-2b8938c755a0" providerId="ADAL" clId="{26F9CEF8-5B1E-4FF2-9FB0-C5B4A718695A}" dt="2025-07-30T08:34:59.412" v="12"/>
            <ac:spMkLst>
              <pc:docMk/>
              <pc:sldMasterMk cId="3195607042" sldId="2147483673"/>
              <pc:sldLayoutMk cId="2080641168" sldId="2147483683"/>
              <ac:spMk id="6" creationId="{4C6E3F63-5A2F-D286-70F3-4DE8BF40A5D1}"/>
            </ac:spMkLst>
          </pc:spChg>
        </pc:sldLayoutChg>
        <pc:sldLayoutChg chg="modSp">
          <pc:chgData name="Bryson, Declan" userId="f2c03bb0-c178-4621-a9dc-2b8938c755a0" providerId="ADAL" clId="{26F9CEF8-5B1E-4FF2-9FB0-C5B4A718695A}" dt="2025-07-30T08:34:59.416" v="13"/>
          <pc:sldLayoutMkLst>
            <pc:docMk/>
            <pc:sldMasterMk cId="3195607042" sldId="2147483673"/>
            <pc:sldLayoutMk cId="3766940947" sldId="2147483684"/>
          </pc:sldLayoutMkLst>
          <pc:spChg chg="mod">
            <ac:chgData name="Bryson, Declan" userId="f2c03bb0-c178-4621-a9dc-2b8938c755a0" providerId="ADAL" clId="{26F9CEF8-5B1E-4FF2-9FB0-C5B4A718695A}" dt="2025-07-30T08:34:59.416" v="13"/>
            <ac:spMkLst>
              <pc:docMk/>
              <pc:sldMasterMk cId="3195607042" sldId="2147483673"/>
              <pc:sldLayoutMk cId="3766940947" sldId="2147483684"/>
              <ac:spMk id="5" creationId="{2E71FB03-D33C-B52A-BD45-1AB0FEBCE224}"/>
            </ac:spMkLst>
          </pc:spChg>
        </pc:sldLayoutChg>
        <pc:sldLayoutChg chg="modSp">
          <pc:chgData name="Bryson, Declan" userId="f2c03bb0-c178-4621-a9dc-2b8938c755a0" providerId="ADAL" clId="{26F9CEF8-5B1E-4FF2-9FB0-C5B4A718695A}" dt="2025-07-30T08:34:59.423" v="14"/>
          <pc:sldLayoutMkLst>
            <pc:docMk/>
            <pc:sldMasterMk cId="3195607042" sldId="2147483673"/>
            <pc:sldLayoutMk cId="3944077164" sldId="2147483685"/>
          </pc:sldLayoutMkLst>
          <pc:spChg chg="mod">
            <ac:chgData name="Bryson, Declan" userId="f2c03bb0-c178-4621-a9dc-2b8938c755a0" providerId="ADAL" clId="{26F9CEF8-5B1E-4FF2-9FB0-C5B4A718695A}" dt="2025-07-30T08:34:59.423" v="14"/>
            <ac:spMkLst>
              <pc:docMk/>
              <pc:sldMasterMk cId="3195607042" sldId="2147483673"/>
              <pc:sldLayoutMk cId="3944077164" sldId="2147483685"/>
              <ac:spMk id="7" creationId="{98633F73-6D2D-CA8C-E7FF-6A57A12436DF}"/>
            </ac:spMkLst>
          </pc:spChg>
        </pc:sldLayoutChg>
        <pc:sldLayoutChg chg="modSp">
          <pc:chgData name="Bryson, Declan" userId="f2c03bb0-c178-4621-a9dc-2b8938c755a0" providerId="ADAL" clId="{26F9CEF8-5B1E-4FF2-9FB0-C5B4A718695A}" dt="2025-07-30T08:34:59.427" v="15"/>
          <pc:sldLayoutMkLst>
            <pc:docMk/>
            <pc:sldMasterMk cId="3195607042" sldId="2147483673"/>
            <pc:sldLayoutMk cId="869413402" sldId="2147483686"/>
          </pc:sldLayoutMkLst>
          <pc:spChg chg="mod">
            <ac:chgData name="Bryson, Declan" userId="f2c03bb0-c178-4621-a9dc-2b8938c755a0" providerId="ADAL" clId="{26F9CEF8-5B1E-4FF2-9FB0-C5B4A718695A}" dt="2025-07-30T08:34:59.427" v="15"/>
            <ac:spMkLst>
              <pc:docMk/>
              <pc:sldMasterMk cId="3195607042" sldId="2147483673"/>
              <pc:sldLayoutMk cId="869413402" sldId="2147483686"/>
              <ac:spMk id="5" creationId="{385457C3-E8F4-529D-B9B2-5A4A574BF882}"/>
            </ac:spMkLst>
          </pc:spChg>
        </pc:sldLayoutChg>
        <pc:sldLayoutChg chg="modSp">
          <pc:chgData name="Bryson, Declan" userId="f2c03bb0-c178-4621-a9dc-2b8938c755a0" providerId="ADAL" clId="{26F9CEF8-5B1E-4FF2-9FB0-C5B4A718695A}" dt="2025-07-30T08:34:59.433" v="16"/>
          <pc:sldLayoutMkLst>
            <pc:docMk/>
            <pc:sldMasterMk cId="3195607042" sldId="2147483673"/>
            <pc:sldLayoutMk cId="4032516349" sldId="2147483687"/>
          </pc:sldLayoutMkLst>
          <pc:spChg chg="mod">
            <ac:chgData name="Bryson, Declan" userId="f2c03bb0-c178-4621-a9dc-2b8938c755a0" providerId="ADAL" clId="{26F9CEF8-5B1E-4FF2-9FB0-C5B4A718695A}" dt="2025-07-30T08:34:59.433" v="16"/>
            <ac:spMkLst>
              <pc:docMk/>
              <pc:sldMasterMk cId="3195607042" sldId="2147483673"/>
              <pc:sldLayoutMk cId="4032516349" sldId="2147483687"/>
              <ac:spMk id="7" creationId="{1FB05740-A8B1-E8F1-C363-51221A67FAAF}"/>
            </ac:spMkLst>
          </pc:spChg>
        </pc:sldLayoutChg>
        <pc:sldLayoutChg chg="modSp">
          <pc:chgData name="Bryson, Declan" userId="f2c03bb0-c178-4621-a9dc-2b8938c755a0" providerId="ADAL" clId="{26F9CEF8-5B1E-4FF2-9FB0-C5B4A718695A}" dt="2025-07-30T08:34:59.437" v="17"/>
          <pc:sldLayoutMkLst>
            <pc:docMk/>
            <pc:sldMasterMk cId="3195607042" sldId="2147483673"/>
            <pc:sldLayoutMk cId="3311315777" sldId="2147483688"/>
          </pc:sldLayoutMkLst>
          <pc:spChg chg="mod">
            <ac:chgData name="Bryson, Declan" userId="f2c03bb0-c178-4621-a9dc-2b8938c755a0" providerId="ADAL" clId="{26F9CEF8-5B1E-4FF2-9FB0-C5B4A718695A}" dt="2025-07-30T08:34:59.437" v="17"/>
            <ac:spMkLst>
              <pc:docMk/>
              <pc:sldMasterMk cId="3195607042" sldId="2147483673"/>
              <pc:sldLayoutMk cId="3311315777" sldId="2147483688"/>
              <ac:spMk id="5" creationId="{A4836DE9-957F-B838-EB70-371861FFA9FF}"/>
            </ac:spMkLst>
          </pc:spChg>
        </pc:sldLayoutChg>
        <pc:sldLayoutChg chg="modSp">
          <pc:chgData name="Bryson, Declan" userId="f2c03bb0-c178-4621-a9dc-2b8938c755a0" providerId="ADAL" clId="{26F9CEF8-5B1E-4FF2-9FB0-C5B4A718695A}" dt="2025-07-30T08:34:59.443" v="18"/>
          <pc:sldLayoutMkLst>
            <pc:docMk/>
            <pc:sldMasterMk cId="3195607042" sldId="2147483673"/>
            <pc:sldLayoutMk cId="3120220537" sldId="2147483689"/>
          </pc:sldLayoutMkLst>
          <pc:spChg chg="mod">
            <ac:chgData name="Bryson, Declan" userId="f2c03bb0-c178-4621-a9dc-2b8938c755a0" providerId="ADAL" clId="{26F9CEF8-5B1E-4FF2-9FB0-C5B4A718695A}" dt="2025-07-30T08:34:59.443" v="18"/>
            <ac:spMkLst>
              <pc:docMk/>
              <pc:sldMasterMk cId="3195607042" sldId="2147483673"/>
              <pc:sldLayoutMk cId="3120220537" sldId="2147483689"/>
              <ac:spMk id="5" creationId="{FC83C711-A2D3-9A02-50F9-B96B92407562}"/>
            </ac:spMkLst>
          </pc:spChg>
        </pc:sldLayoutChg>
        <pc:sldLayoutChg chg="modSp">
          <pc:chgData name="Bryson, Declan" userId="f2c03bb0-c178-4621-a9dc-2b8938c755a0" providerId="ADAL" clId="{26F9CEF8-5B1E-4FF2-9FB0-C5B4A718695A}" dt="2025-07-30T08:34:59.448" v="19"/>
          <pc:sldLayoutMkLst>
            <pc:docMk/>
            <pc:sldMasterMk cId="3195607042" sldId="2147483673"/>
            <pc:sldLayoutMk cId="1274040471" sldId="2147483690"/>
          </pc:sldLayoutMkLst>
          <pc:spChg chg="mod">
            <ac:chgData name="Bryson, Declan" userId="f2c03bb0-c178-4621-a9dc-2b8938c755a0" providerId="ADAL" clId="{26F9CEF8-5B1E-4FF2-9FB0-C5B4A718695A}" dt="2025-07-30T08:34:59.448" v="19"/>
            <ac:spMkLst>
              <pc:docMk/>
              <pc:sldMasterMk cId="3195607042" sldId="2147483673"/>
              <pc:sldLayoutMk cId="1274040471"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7E3BEE9-6750-2A86-54DE-93AEC7F282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ECF80B1-A4EC-AFDD-E014-64AE9C78BE0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E4FAD0B-D1D6-453A-BBA2-633ECD0C484C}" type="datetimeFigureOut">
              <a:rPr lang="en-GB" smtClean="0"/>
              <a:t>30/07/2025</a:t>
            </a:fld>
            <a:endParaRPr lang="en-GB"/>
          </a:p>
        </p:txBody>
      </p:sp>
      <p:sp>
        <p:nvSpPr>
          <p:cNvPr id="4" name="Footer Placeholder 3">
            <a:extLst>
              <a:ext uri="{FF2B5EF4-FFF2-40B4-BE49-F238E27FC236}">
                <a16:creationId xmlns:a16="http://schemas.microsoft.com/office/drawing/2014/main" id="{ABC8D2F1-2A25-5D94-8637-EE07CAE8E6E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5AFB669-347D-538F-87A0-3BF601BE7E6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0CAE40-C0F2-44DA-98D0-EF0DC5E27276}" type="slidenum">
              <a:rPr lang="en-GB" smtClean="0"/>
              <a:t>‹#›</a:t>
            </a:fld>
            <a:endParaRPr lang="en-GB"/>
          </a:p>
        </p:txBody>
      </p:sp>
    </p:spTree>
    <p:extLst>
      <p:ext uri="{BB962C8B-B14F-4D97-AF65-F5344CB8AC3E}">
        <p14:creationId xmlns:p14="http://schemas.microsoft.com/office/powerpoint/2010/main" val="42145148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86443B-B4E3-481E-B5B8-2F34F76A155B}" type="datetimeFigureOut">
              <a:rPr lang="en-GB" smtClean="0"/>
              <a:t>30/07/2025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D950C3-9150-44F5-91A4-4EB8A51D80FF}" type="slidenum">
              <a:rPr lang="en-GB" smtClean="0"/>
              <a:t>‹#›</a:t>
            </a:fld>
            <a:endParaRPr lang="en-GB"/>
          </a:p>
        </p:txBody>
      </p:sp>
    </p:spTree>
    <p:extLst>
      <p:ext uri="{BB962C8B-B14F-4D97-AF65-F5344CB8AC3E}">
        <p14:creationId xmlns:p14="http://schemas.microsoft.com/office/powerpoint/2010/main" val="32629766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1</a:t>
            </a:fld>
            <a:endParaRPr lang="en-GB"/>
          </a:p>
        </p:txBody>
      </p:sp>
    </p:spTree>
    <p:extLst>
      <p:ext uri="{BB962C8B-B14F-4D97-AF65-F5344CB8AC3E}">
        <p14:creationId xmlns:p14="http://schemas.microsoft.com/office/powerpoint/2010/main" val="1687527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2</a:t>
            </a:fld>
            <a:endParaRPr lang="en-GB"/>
          </a:p>
        </p:txBody>
      </p:sp>
    </p:spTree>
    <p:extLst>
      <p:ext uri="{BB962C8B-B14F-4D97-AF65-F5344CB8AC3E}">
        <p14:creationId xmlns:p14="http://schemas.microsoft.com/office/powerpoint/2010/main" val="636771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3</a:t>
            </a:fld>
            <a:endParaRPr lang="en-GB"/>
          </a:p>
        </p:txBody>
      </p:sp>
    </p:spTree>
    <p:extLst>
      <p:ext uri="{BB962C8B-B14F-4D97-AF65-F5344CB8AC3E}">
        <p14:creationId xmlns:p14="http://schemas.microsoft.com/office/powerpoint/2010/main" val="3161996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4</a:t>
            </a:fld>
            <a:endParaRPr lang="en-GB"/>
          </a:p>
        </p:txBody>
      </p:sp>
    </p:spTree>
    <p:extLst>
      <p:ext uri="{BB962C8B-B14F-4D97-AF65-F5344CB8AC3E}">
        <p14:creationId xmlns:p14="http://schemas.microsoft.com/office/powerpoint/2010/main" val="562251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5</a:t>
            </a:fld>
            <a:endParaRPr lang="en-GB"/>
          </a:p>
        </p:txBody>
      </p:sp>
    </p:spTree>
    <p:extLst>
      <p:ext uri="{BB962C8B-B14F-4D97-AF65-F5344CB8AC3E}">
        <p14:creationId xmlns:p14="http://schemas.microsoft.com/office/powerpoint/2010/main" val="2347587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ACD950C3-9150-44F5-91A4-4EB8A51D80FF}" type="slidenum">
              <a:rPr lang="en-GB" smtClean="0"/>
              <a:t>6</a:t>
            </a:fld>
            <a:endParaRPr lang="en-GB"/>
          </a:p>
        </p:txBody>
      </p:sp>
    </p:spTree>
    <p:extLst>
      <p:ext uri="{BB962C8B-B14F-4D97-AF65-F5344CB8AC3E}">
        <p14:creationId xmlns:p14="http://schemas.microsoft.com/office/powerpoint/2010/main" val="1308121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BAAAB542-96BE-4389-8B06-B0C9039F917F}" type="slidenum">
              <a:rPr lang="en-GB" altLang="en-US" smtClean="0"/>
              <a:pPr/>
              <a:t>‹#›</a:t>
            </a:fld>
            <a:endParaRPr lang="en-GB" altLang="en-US"/>
          </a:p>
        </p:txBody>
      </p:sp>
    </p:spTree>
    <p:extLst>
      <p:ext uri="{BB962C8B-B14F-4D97-AF65-F5344CB8AC3E}">
        <p14:creationId xmlns:p14="http://schemas.microsoft.com/office/powerpoint/2010/main" val="16200554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208064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3766940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3944077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869413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403251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3311315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3ADE86DF-9470-4723-8BDA-511D5CD1DB21}" type="slidenum">
              <a:rPr lang="en-GB" altLang="en-US" smtClean="0"/>
              <a:pPr/>
              <a:t>‹#›</a:t>
            </a:fld>
            <a:endParaRPr lang="en-GB" altLang="en-US"/>
          </a:p>
        </p:txBody>
      </p:sp>
    </p:spTree>
    <p:extLst>
      <p:ext uri="{BB962C8B-B14F-4D97-AF65-F5344CB8AC3E}">
        <p14:creationId xmlns:p14="http://schemas.microsoft.com/office/powerpoint/2010/main" val="3120220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0EFAD711-4E65-4E86-BD0A-675AD1653835}" type="slidenum">
              <a:rPr lang="en-GB" altLang="en-US" smtClean="0"/>
              <a:pPr/>
              <a:t>‹#›</a:t>
            </a:fld>
            <a:endParaRPr lang="en-GB" altLang="en-US"/>
          </a:p>
        </p:txBody>
      </p:sp>
    </p:spTree>
    <p:extLst>
      <p:ext uri="{BB962C8B-B14F-4D97-AF65-F5344CB8AC3E}">
        <p14:creationId xmlns:p14="http://schemas.microsoft.com/office/powerpoint/2010/main" val="1274040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06575110-6484-4CCC-AD04-88240B0D9096}" type="slidenum">
              <a:rPr lang="en-GB" altLang="en-US" smtClean="0"/>
              <a:pPr/>
              <a:t>‹#›</a:t>
            </a:fld>
            <a:endParaRPr lang="en-GB" altLang="en-US"/>
          </a:p>
        </p:txBody>
      </p:sp>
    </p:spTree>
    <p:extLst>
      <p:ext uri="{BB962C8B-B14F-4D97-AF65-F5344CB8AC3E}">
        <p14:creationId xmlns:p14="http://schemas.microsoft.com/office/powerpoint/2010/main" val="3208753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AA5CECC0-47A8-4E16-82D8-3361BBB43941}" type="slidenum">
              <a:rPr lang="en-GB" altLang="en-US" smtClean="0"/>
              <a:pPr/>
              <a:t>‹#›</a:t>
            </a:fld>
            <a:endParaRPr lang="en-GB" altLang="en-US"/>
          </a:p>
        </p:txBody>
      </p:sp>
    </p:spTree>
    <p:extLst>
      <p:ext uri="{BB962C8B-B14F-4D97-AF65-F5344CB8AC3E}">
        <p14:creationId xmlns:p14="http://schemas.microsoft.com/office/powerpoint/2010/main" val="873181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E09F9F04-8A2B-4C14-80C7-9F5BD3BA7EE6}" type="slidenum">
              <a:rPr lang="en-GB" altLang="en-US" smtClean="0"/>
              <a:pPr/>
              <a:t>‹#›</a:t>
            </a:fld>
            <a:endParaRPr lang="en-GB" altLang="en-US"/>
          </a:p>
        </p:txBody>
      </p:sp>
    </p:spTree>
    <p:extLst>
      <p:ext uri="{BB962C8B-B14F-4D97-AF65-F5344CB8AC3E}">
        <p14:creationId xmlns:p14="http://schemas.microsoft.com/office/powerpoint/2010/main" val="4138888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50ADAD22-395C-4B8D-B6A3-2CDCD4D24779}" type="slidenum">
              <a:rPr lang="en-GB" altLang="en-US" smtClean="0"/>
              <a:pPr/>
              <a:t>‹#›</a:t>
            </a:fld>
            <a:endParaRPr lang="en-GB" altLang="en-US"/>
          </a:p>
        </p:txBody>
      </p:sp>
    </p:spTree>
    <p:extLst>
      <p:ext uri="{BB962C8B-B14F-4D97-AF65-F5344CB8AC3E}">
        <p14:creationId xmlns:p14="http://schemas.microsoft.com/office/powerpoint/2010/main" val="198580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14A30066-606E-4E3C-B0BC-446369F9081D}" type="slidenum">
              <a:rPr lang="en-GB" altLang="en-US" smtClean="0"/>
              <a:pPr/>
              <a:t>‹#›</a:t>
            </a:fld>
            <a:endParaRPr lang="en-GB" altLang="en-US"/>
          </a:p>
        </p:txBody>
      </p:sp>
    </p:spTree>
    <p:extLst>
      <p:ext uri="{BB962C8B-B14F-4D97-AF65-F5344CB8AC3E}">
        <p14:creationId xmlns:p14="http://schemas.microsoft.com/office/powerpoint/2010/main" val="2129542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A02D1F51-D820-4396-B6A6-A33F4187762C}" type="slidenum">
              <a:rPr lang="en-GB" altLang="en-US" smtClean="0"/>
              <a:pPr/>
              <a:t>‹#›</a:t>
            </a:fld>
            <a:endParaRPr lang="en-GB" altLang="en-US"/>
          </a:p>
        </p:txBody>
      </p:sp>
    </p:spTree>
    <p:extLst>
      <p:ext uri="{BB962C8B-B14F-4D97-AF65-F5344CB8AC3E}">
        <p14:creationId xmlns:p14="http://schemas.microsoft.com/office/powerpoint/2010/main" val="3429154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6C60A50E-F301-4541-9068-D0454477B5C2}" type="slidenum">
              <a:rPr lang="en-GB" altLang="en-US" smtClean="0"/>
              <a:pPr/>
              <a:t>‹#›</a:t>
            </a:fld>
            <a:endParaRPr lang="en-GB" altLang="en-US"/>
          </a:p>
        </p:txBody>
      </p:sp>
    </p:spTree>
    <p:extLst>
      <p:ext uri="{BB962C8B-B14F-4D97-AF65-F5344CB8AC3E}">
        <p14:creationId xmlns:p14="http://schemas.microsoft.com/office/powerpoint/2010/main" val="4090240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E154624C-B436-4690-A6E0-7B93F4C978F5}" type="slidenum">
              <a:rPr lang="en-GB" altLang="en-US" smtClean="0"/>
              <a:pPr/>
              <a:t>‹#›</a:t>
            </a:fld>
            <a:endParaRPr lang="en-GB" altLang="en-US"/>
          </a:p>
        </p:txBody>
      </p:sp>
    </p:spTree>
    <p:extLst>
      <p:ext uri="{BB962C8B-B14F-4D97-AF65-F5344CB8AC3E}">
        <p14:creationId xmlns:p14="http://schemas.microsoft.com/office/powerpoint/2010/main" val="68477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B4269DF2-6DB7-4CCF-AA91-257FDC329A93}" type="slidenum">
              <a:rPr lang="en-GB" altLang="en-US" smtClean="0"/>
              <a:pPr/>
              <a:t>‹#›</a:t>
            </a:fld>
            <a:endParaRPr lang="en-GB" altLang="en-US"/>
          </a:p>
        </p:txBody>
      </p:sp>
    </p:spTree>
    <p:extLst>
      <p:ext uri="{BB962C8B-B14F-4D97-AF65-F5344CB8AC3E}">
        <p14:creationId xmlns:p14="http://schemas.microsoft.com/office/powerpoint/2010/main" val="319560704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5596F92-8271-558B-CCFD-A039EACD64A9}"/>
              </a:ext>
            </a:extLst>
          </p:cNvPr>
          <p:cNvSpPr>
            <a:spLocks noGrp="1" noChangeArrowheads="1"/>
          </p:cNvSpPr>
          <p:nvPr>
            <p:ph type="title"/>
          </p:nvPr>
        </p:nvSpPr>
        <p:spPr>
          <a:xfrm>
            <a:off x="1426741" y="685801"/>
            <a:ext cx="6974115" cy="2743199"/>
          </a:xfrm>
        </p:spPr>
        <p:txBody>
          <a:bodyPr wrap="square" anchor="ctr">
            <a:normAutofit/>
          </a:bodyPr>
          <a:lstStyle/>
          <a:p>
            <a:pPr eaLnBrk="1" hangingPunct="1"/>
            <a:r>
              <a:rPr lang="en-GB" altLang="en-US"/>
              <a:t>Topic 4 D- Campcraft, equipment and hygiene</a:t>
            </a:r>
            <a:br>
              <a:rPr lang="en-GB" altLang="en-US"/>
            </a:br>
            <a:endParaRPr lang="en-GB" altLang="en-US"/>
          </a:p>
        </p:txBody>
      </p:sp>
      <p:sp>
        <p:nvSpPr>
          <p:cNvPr id="2051" name="Rectangle 3">
            <a:extLst>
              <a:ext uri="{FF2B5EF4-FFF2-40B4-BE49-F238E27FC236}">
                <a16:creationId xmlns:a16="http://schemas.microsoft.com/office/drawing/2014/main" id="{CF19630D-6067-8CA6-014F-50F63D1D2FD8}"/>
              </a:ext>
            </a:extLst>
          </p:cNvPr>
          <p:cNvSpPr>
            <a:spLocks noGrp="1" noChangeArrowheads="1"/>
          </p:cNvSpPr>
          <p:nvPr>
            <p:ph type="body" sz="quarter" idx="13"/>
          </p:nvPr>
        </p:nvSpPr>
        <p:spPr>
          <a:xfrm>
            <a:off x="1113525" y="3886200"/>
            <a:ext cx="7515990" cy="889000"/>
          </a:xfrm>
        </p:spPr>
        <p:txBody>
          <a:bodyPr wrap="square" rtlCol="0" anchor="b">
            <a:normAutofit/>
          </a:bodyPr>
          <a:lstStyle/>
          <a:p>
            <a:pPr eaLnBrk="1" fontAlgn="auto" hangingPunct="1">
              <a:spcAft>
                <a:spcPts val="0"/>
              </a:spcAft>
              <a:defRPr/>
            </a:pPr>
            <a:r>
              <a:rPr lang="en-GB" b="1"/>
              <a:t>Hygiene and Leave no Trace</a:t>
            </a:r>
          </a:p>
        </p:txBody>
      </p:sp>
      <p:sp>
        <p:nvSpPr>
          <p:cNvPr id="2056" name="Text Placeholder 3">
            <a:extLst>
              <a:ext uri="{FF2B5EF4-FFF2-40B4-BE49-F238E27FC236}">
                <a16:creationId xmlns:a16="http://schemas.microsoft.com/office/drawing/2014/main" id="{4171495D-BA6D-3007-FB16-CDB16FD5711C}"/>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531919E-E775-8F7E-1CD3-BAD0E682E6D9}"/>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Dispose of Waste Properly</a:t>
            </a:r>
          </a:p>
        </p:txBody>
      </p:sp>
      <p:sp>
        <p:nvSpPr>
          <p:cNvPr id="3075" name="Rectangle 3">
            <a:extLst>
              <a:ext uri="{FF2B5EF4-FFF2-40B4-BE49-F238E27FC236}">
                <a16:creationId xmlns:a16="http://schemas.microsoft.com/office/drawing/2014/main" id="{03DCE8DD-C6E6-1D98-AB69-9C65CEB3BCB3}"/>
              </a:ext>
            </a:extLst>
          </p:cNvPr>
          <p:cNvSpPr>
            <a:spLocks noGrp="1" noChangeArrowheads="1"/>
          </p:cNvSpPr>
          <p:nvPr>
            <p:ph idx="1"/>
          </p:nvPr>
        </p:nvSpPr>
        <p:spPr/>
        <p:txBody>
          <a:bodyPr/>
          <a:lstStyle/>
          <a:p>
            <a:pPr marL="0" indent="0" eaLnBrk="1" hangingPunct="1">
              <a:buFont typeface="Arial" panose="020B0604020202020204" pitchFamily="34" charset="0"/>
              <a:buNone/>
            </a:pPr>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Leave No Trace!</a:t>
            </a:r>
          </a:p>
          <a:p>
            <a:pPr marL="0" indent="0" eaLnBrk="1" hangingPunct="1">
              <a:buFont typeface="Arial" panose="020B0604020202020204" pitchFamily="34" charset="0"/>
              <a:buNone/>
            </a:pPr>
            <a:endPar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eaLnBrk="1" hangingPunct="1">
              <a:buFont typeface="Arial" panose="020B0604020202020204" pitchFamily="34" charset="0"/>
              <a:buNone/>
            </a:pPr>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If you took it in you have to take it out!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1A9D67A9-51A5-1CC8-7F8A-6A9D09AB4D41}"/>
              </a:ext>
            </a:extLst>
          </p:cNvPr>
          <p:cNvSpPr>
            <a:spLocks noGrp="1" noChangeArrowheads="1"/>
          </p:cNvSpPr>
          <p:nvPr>
            <p:ph type="title"/>
          </p:nvPr>
        </p:nvSpPr>
        <p:spPr>
          <a:xfrm>
            <a:off x="1113524" y="1600200"/>
            <a:ext cx="2662534" cy="1371600"/>
          </a:xfrm>
        </p:spPr>
        <p:txBody>
          <a:bodyPr wrap="square" rtlCol="0" anchor="b">
            <a:normAutofit/>
          </a:bodyPr>
          <a:lstStyle/>
          <a:p>
            <a:pPr eaLnBrk="1" fontAlgn="auto" hangingPunct="1">
              <a:spcAft>
                <a:spcPts val="0"/>
              </a:spcAft>
              <a:defRPr/>
            </a:pPr>
            <a:r>
              <a:rPr lang="en-GB" b="1"/>
              <a:t>Cooking and Clean-up </a:t>
            </a:r>
            <a:br>
              <a:rPr lang="en-GB"/>
            </a:br>
            <a:endParaRPr lang="en-GB"/>
          </a:p>
        </p:txBody>
      </p:sp>
      <p:sp>
        <p:nvSpPr>
          <p:cNvPr id="75779" name="Rectangle 3">
            <a:extLst>
              <a:ext uri="{FF2B5EF4-FFF2-40B4-BE49-F238E27FC236}">
                <a16:creationId xmlns:a16="http://schemas.microsoft.com/office/drawing/2014/main" id="{5D854403-24A0-FE01-88D2-59A3B6348793}"/>
              </a:ext>
            </a:extLst>
          </p:cNvPr>
          <p:cNvSpPr>
            <a:spLocks noGrp="1" noChangeArrowheads="1"/>
          </p:cNvSpPr>
          <p:nvPr>
            <p:ph idx="1"/>
          </p:nvPr>
        </p:nvSpPr>
        <p:spPr>
          <a:xfrm>
            <a:off x="3947553" y="685800"/>
            <a:ext cx="4681962" cy="5105401"/>
          </a:xfrm>
        </p:spPr>
        <p:txBody>
          <a:bodyPr wrap="square" rtlCol="0" anchor="ctr">
            <a:normAutofit/>
          </a:bodyPr>
          <a:lstStyle/>
          <a:p>
            <a:pPr eaLnBrk="1" fontAlgn="auto" hangingPunct="1">
              <a:lnSpc>
                <a:spcPct val="90000"/>
              </a:lnSpc>
              <a:spcAft>
                <a:spcPts val="0"/>
              </a:spcAft>
              <a:defRPr/>
            </a:pPr>
            <a:r>
              <a:rPr lang="en-GB" sz="1700"/>
              <a:t> Repackage foods to reduce the number of containers and reduce waste. </a:t>
            </a:r>
          </a:p>
          <a:p>
            <a:pPr eaLnBrk="1" fontAlgn="auto" hangingPunct="1">
              <a:lnSpc>
                <a:spcPct val="90000"/>
              </a:lnSpc>
              <a:spcAft>
                <a:spcPts val="0"/>
              </a:spcAft>
              <a:defRPr/>
            </a:pPr>
            <a:r>
              <a:rPr lang="en-GB" sz="1700"/>
              <a:t>Taking only the food needed for an activity so you don’t need to pack out or dispose of waste. </a:t>
            </a:r>
          </a:p>
          <a:p>
            <a:pPr eaLnBrk="1" fontAlgn="auto" hangingPunct="1">
              <a:lnSpc>
                <a:spcPct val="90000"/>
              </a:lnSpc>
              <a:spcAft>
                <a:spcPts val="0"/>
              </a:spcAft>
              <a:defRPr/>
            </a:pPr>
            <a:r>
              <a:rPr lang="en-GB" sz="1700"/>
              <a:t>Choose foods with limited packaging—bulk items in a single bag for instance. </a:t>
            </a:r>
          </a:p>
          <a:p>
            <a:pPr eaLnBrk="1" fontAlgn="auto" hangingPunct="1">
              <a:lnSpc>
                <a:spcPct val="90000"/>
              </a:lnSpc>
              <a:spcAft>
                <a:spcPts val="0"/>
              </a:spcAft>
              <a:defRPr/>
            </a:pPr>
            <a:r>
              <a:rPr lang="en-GB" sz="1700"/>
              <a:t>Carry out </a:t>
            </a:r>
            <a:r>
              <a:rPr lang="en-GB" sz="1700" b="1"/>
              <a:t>all </a:t>
            </a:r>
            <a:r>
              <a:rPr lang="en-GB" sz="1700"/>
              <a:t>rubbish and food scraps, even orange skins and apple cores. </a:t>
            </a:r>
          </a:p>
          <a:p>
            <a:pPr eaLnBrk="1" fontAlgn="auto" hangingPunct="1">
              <a:lnSpc>
                <a:spcPct val="90000"/>
              </a:lnSpc>
              <a:spcAft>
                <a:spcPts val="0"/>
              </a:spcAft>
              <a:defRPr/>
            </a:pPr>
            <a:r>
              <a:rPr lang="en-GB" sz="1700"/>
              <a:t>When washing dishes, either dispose of water at the place designated by the campground or disperse it in a wide area at least 50 metres away from any water source. Make sure all food scraps are removed from the water before disposing of it . </a:t>
            </a:r>
          </a:p>
          <a:p>
            <a:pPr eaLnBrk="1" fontAlgn="auto" hangingPunct="1">
              <a:lnSpc>
                <a:spcPct val="90000"/>
              </a:lnSpc>
              <a:spcAft>
                <a:spcPts val="0"/>
              </a:spcAft>
              <a:defRPr/>
            </a:pPr>
            <a:r>
              <a:rPr lang="en-GB" sz="1700"/>
              <a:t>It is best to carry your rubbish out individually rather than to use a team rubbish bag. </a:t>
            </a:r>
          </a:p>
          <a:p>
            <a:pPr eaLnBrk="1" fontAlgn="auto" hangingPunct="1">
              <a:lnSpc>
                <a:spcPct val="90000"/>
              </a:lnSpc>
              <a:spcAft>
                <a:spcPts val="0"/>
              </a:spcAft>
              <a:defRPr/>
            </a:pPr>
            <a:endParaRPr lang="en-GB" sz="1700"/>
          </a:p>
        </p:txBody>
      </p:sp>
      <p:sp>
        <p:nvSpPr>
          <p:cNvPr id="75784" name="Text Placeholder 3">
            <a:extLst>
              <a:ext uri="{FF2B5EF4-FFF2-40B4-BE49-F238E27FC236}">
                <a16:creationId xmlns:a16="http://schemas.microsoft.com/office/drawing/2014/main" id="{402CBDB5-44EC-FF15-EE96-F00E965EC98D}"/>
              </a:ext>
            </a:extLst>
          </p:cNvPr>
          <p:cNvSpPr>
            <a:spLocks noGrp="1"/>
          </p:cNvSpPr>
          <p:nvPr>
            <p:ph type="body" sz="half" idx="2"/>
          </p:nvPr>
        </p:nvSpPr>
        <p:spPr>
          <a:xfrm>
            <a:off x="1113524" y="2971800"/>
            <a:ext cx="2663825" cy="2514600"/>
          </a:xfrm>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8BB68CE1-A563-C2CD-D2DC-86DB0ABF5A45}"/>
              </a:ext>
            </a:extLst>
          </p:cNvPr>
          <p:cNvSpPr>
            <a:spLocks noGrp="1" noChangeArrowheads="1"/>
          </p:cNvSpPr>
          <p:nvPr>
            <p:ph type="title"/>
          </p:nvPr>
        </p:nvSpPr>
        <p:spPr>
          <a:xfrm>
            <a:off x="468313" y="404813"/>
            <a:ext cx="8229600" cy="1143000"/>
          </a:xfrm>
        </p:spPr>
        <p:txBody>
          <a:bodyPr rtlCol="0">
            <a:normAutofit fontScale="90000"/>
          </a:bodyPr>
          <a:lstStyle/>
          <a:p>
            <a:pPr eaLnBrk="1" fontAlgn="auto" hangingPunct="1">
              <a:spcAft>
                <a:spcPts val="0"/>
              </a:spcAft>
              <a:defRPr/>
            </a:pPr>
            <a:r>
              <a:rPr lang="en-GB" sz="4900" b="1">
                <a:latin typeface="Arial Unicode MS" pitchFamily="34" charset="-128"/>
                <a:ea typeface="Arial Unicode MS" pitchFamily="34" charset="-128"/>
                <a:cs typeface="Arial Unicode MS" pitchFamily="34" charset="-128"/>
              </a:rPr>
              <a:t>Human Waste </a:t>
            </a:r>
            <a:br>
              <a:rPr lang="en-GB" sz="4000"/>
            </a:br>
            <a:endParaRPr lang="en-GB" sz="4000"/>
          </a:p>
        </p:txBody>
      </p:sp>
      <p:sp>
        <p:nvSpPr>
          <p:cNvPr id="76803" name="Rectangle 3">
            <a:extLst>
              <a:ext uri="{FF2B5EF4-FFF2-40B4-BE49-F238E27FC236}">
                <a16:creationId xmlns:a16="http://schemas.microsoft.com/office/drawing/2014/main" id="{E1C42DE1-4AD3-7B52-5C37-72D985DAEFC7}"/>
              </a:ext>
            </a:extLst>
          </p:cNvPr>
          <p:cNvSpPr>
            <a:spLocks noGrp="1" noChangeArrowheads="1"/>
          </p:cNvSpPr>
          <p:nvPr>
            <p:ph idx="1"/>
          </p:nvPr>
        </p:nvSpPr>
        <p:spPr>
          <a:xfrm>
            <a:off x="730779" y="1844824"/>
            <a:ext cx="7704667" cy="4032448"/>
          </a:xfrm>
        </p:spPr>
        <p:txBody>
          <a:bodyPr rtlCol="0">
            <a:normAutofit fontScale="92500" lnSpcReduction="10000"/>
          </a:bodyPr>
          <a:lstStyle/>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Properly dispose of human waste to avoid water contamination.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Use toilets or outhouses if provided. </a:t>
            </a:r>
          </a:p>
          <a:p>
            <a:pPr eaLnBrk="1" fontAlgn="auto" hangingPunct="1">
              <a:lnSpc>
                <a:spcPct val="80000"/>
              </a:lnSpc>
              <a:spcAft>
                <a:spcPts val="0"/>
              </a:spcAft>
              <a:defRPr/>
            </a:pPr>
            <a:endParaRPr lang="en-GB" sz="1050">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When away from toilet facilities, if you need a number 1 then this must be 50 metres away from any water source. If you need a number 2, take a trowel with you and dig a </a:t>
            </a:r>
            <a:r>
              <a:rPr lang="en-GB" sz="2000" err="1">
                <a:latin typeface="Arial Unicode MS" pitchFamily="34" charset="-128"/>
                <a:ea typeface="Arial Unicode MS" pitchFamily="34" charset="-128"/>
                <a:cs typeface="Arial Unicode MS" pitchFamily="34" charset="-128"/>
              </a:rPr>
              <a:t>cathole</a:t>
            </a:r>
            <a:r>
              <a:rPr lang="en-GB" sz="2000">
                <a:latin typeface="Arial Unicode MS" pitchFamily="34" charset="-128"/>
                <a:ea typeface="Arial Unicode MS" pitchFamily="34" charset="-128"/>
                <a:cs typeface="Arial Unicode MS" pitchFamily="34" charset="-128"/>
              </a:rPr>
              <a:t> (a small hole dug 6 inches deep in which faeces and toilet paper is buried) Choose a location at least 100 metres away from water and trails. </a:t>
            </a:r>
          </a:p>
          <a:p>
            <a:pPr eaLnBrk="1" fontAlgn="auto" hangingPunct="1">
              <a:lnSpc>
                <a:spcPct val="80000"/>
              </a:lnSpc>
              <a:spcAft>
                <a:spcPts val="0"/>
              </a:spcAft>
              <a:buFontTx/>
              <a:buNone/>
              <a:defRPr/>
            </a:pPr>
            <a:endParaRPr lang="en-GB" sz="2000">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You can only put toilet paper in the </a:t>
            </a:r>
            <a:r>
              <a:rPr lang="en-GB" sz="2000" err="1">
                <a:latin typeface="Arial Unicode MS" pitchFamily="34" charset="-128"/>
                <a:ea typeface="Arial Unicode MS" pitchFamily="34" charset="-128"/>
                <a:cs typeface="Arial Unicode MS" pitchFamily="34" charset="-128"/>
              </a:rPr>
              <a:t>cathole</a:t>
            </a:r>
            <a:r>
              <a:rPr lang="en-GB" sz="2000">
                <a:latin typeface="Arial Unicode MS" pitchFamily="34" charset="-128"/>
                <a:ea typeface="Arial Unicode MS" pitchFamily="34" charset="-128"/>
                <a:cs typeface="Arial Unicode MS" pitchFamily="34" charset="-128"/>
              </a:rPr>
              <a:t>, other products or baby wipes will need to be carried out as they do not break down quickly. Be prepared for this, and bring sealable plastic bags to carry out such products. If sealed  inside two sealable bags, these won’t smell. </a:t>
            </a:r>
          </a:p>
          <a:p>
            <a:pPr eaLnBrk="1" fontAlgn="auto" hangingPunct="1">
              <a:lnSpc>
                <a:spcPct val="80000"/>
              </a:lnSpc>
              <a:spcAft>
                <a:spcPts val="0"/>
              </a:spcAft>
              <a:defRPr/>
            </a:pPr>
            <a:endParaRPr lang="en-GB" sz="2000">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Do not burn toilet paper. Not only is this ineffective, there is the very real risk of causing a wild fire. </a:t>
            </a:r>
          </a:p>
          <a:p>
            <a:pPr eaLnBrk="1" fontAlgn="auto" hangingPunct="1">
              <a:lnSpc>
                <a:spcPct val="80000"/>
              </a:lnSpc>
              <a:spcAft>
                <a:spcPts val="0"/>
              </a:spcAft>
              <a:defRPr/>
            </a:pPr>
            <a:endParaRPr lang="en-GB"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D3A7313-20D5-5AA2-C646-FB3C6CCACDEA}"/>
              </a:ext>
            </a:extLst>
          </p:cNvPr>
          <p:cNvSpPr>
            <a:spLocks noGrp="1" noChangeArrowheads="1"/>
          </p:cNvSpPr>
          <p:nvPr>
            <p:ph type="title"/>
          </p:nvPr>
        </p:nvSpPr>
        <p:spPr>
          <a:xfrm>
            <a:off x="982133" y="116632"/>
            <a:ext cx="7704667" cy="1027583"/>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How long will it last?</a:t>
            </a:r>
          </a:p>
        </p:txBody>
      </p:sp>
      <p:sp>
        <p:nvSpPr>
          <p:cNvPr id="6147" name="Rectangle 3">
            <a:extLst>
              <a:ext uri="{FF2B5EF4-FFF2-40B4-BE49-F238E27FC236}">
                <a16:creationId xmlns:a16="http://schemas.microsoft.com/office/drawing/2014/main" id="{CA9D07AF-8870-A32A-3F57-8E0AAD44DCE3}"/>
              </a:ext>
            </a:extLst>
          </p:cNvPr>
          <p:cNvSpPr>
            <a:spLocks noGrp="1" noChangeArrowheads="1"/>
          </p:cNvSpPr>
          <p:nvPr>
            <p:ph idx="1"/>
          </p:nvPr>
        </p:nvSpPr>
        <p:spPr>
          <a:xfrm>
            <a:off x="1414518" y="2204864"/>
            <a:ext cx="7704667" cy="3332816"/>
          </a:xfrm>
        </p:spPr>
        <p:txBody>
          <a:bodyPr/>
          <a:lstStyle/>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Paper </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Apple core</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Banana Skin</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Wool Cap</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Cigarette butt </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Disposable diaper </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Plastic bottle </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Tin can </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Aluminium can</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Plastic 6-pack holder</a:t>
            </a:r>
          </a:p>
          <a:p>
            <a:pPr eaLnBrk="1" hangingPunct="1">
              <a:lnSpc>
                <a:spcPct val="90000"/>
              </a:lnSpc>
            </a:pPr>
            <a:r>
              <a:rPr lang="en-GB" altLang="en-US" sz="2400">
                <a:latin typeface="Arial Unicode MS" panose="020B0604020202020204" pitchFamily="34" charset="-128"/>
                <a:ea typeface="Arial Unicode MS" panose="020B0604020202020204" pitchFamily="34" charset="-128"/>
                <a:cs typeface="Arial Unicode MS" panose="020B0604020202020204" pitchFamily="34" charset="-128"/>
              </a:rPr>
              <a:t>Glass jar basically forever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82F9B18-4012-3594-DD33-0A26764105D2}"/>
              </a:ext>
            </a:extLst>
          </p:cNvPr>
          <p:cNvSpPr>
            <a:spLocks noGrp="1" noChangeArrowheads="1"/>
          </p:cNvSpPr>
          <p:nvPr>
            <p:ph type="title"/>
          </p:nvPr>
        </p:nvSpPr>
        <p:spPr>
          <a:xfrm>
            <a:off x="982133" y="0"/>
            <a:ext cx="7704667" cy="883567"/>
          </a:xfrm>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How long will it last </a:t>
            </a:r>
          </a:p>
        </p:txBody>
      </p:sp>
      <p:sp>
        <p:nvSpPr>
          <p:cNvPr id="7171" name="Rectangle 3">
            <a:extLst>
              <a:ext uri="{FF2B5EF4-FFF2-40B4-BE49-F238E27FC236}">
                <a16:creationId xmlns:a16="http://schemas.microsoft.com/office/drawing/2014/main" id="{3E150B2B-EBAC-611C-BF83-98C51AAE6A9C}"/>
              </a:ext>
            </a:extLst>
          </p:cNvPr>
          <p:cNvSpPr>
            <a:spLocks noGrp="1" noChangeArrowheads="1"/>
          </p:cNvSpPr>
          <p:nvPr>
            <p:ph idx="1"/>
          </p:nvPr>
        </p:nvSpPr>
        <p:spPr>
          <a:xfrm>
            <a:off x="1187624" y="2204864"/>
            <a:ext cx="7704667" cy="3332816"/>
          </a:xfrm>
        </p:spPr>
        <p:txBody>
          <a:bodyPr/>
          <a:lstStyle/>
          <a:p>
            <a:pPr eaLnBrk="1" hangingPunct="1">
              <a:lnSpc>
                <a:spcPct val="90000"/>
              </a:lnSpc>
            </a:pPr>
            <a:r>
              <a:rPr lang="en-GB" altLang="en-US" sz="2400"/>
              <a:t>Paper : 2-4 weeks </a:t>
            </a:r>
          </a:p>
          <a:p>
            <a:pPr eaLnBrk="1" hangingPunct="1">
              <a:lnSpc>
                <a:spcPct val="90000"/>
              </a:lnSpc>
            </a:pPr>
            <a:r>
              <a:rPr lang="en-GB" altLang="en-US" sz="2400"/>
              <a:t>Apple core : 3-5 weeks </a:t>
            </a:r>
          </a:p>
          <a:p>
            <a:pPr eaLnBrk="1" hangingPunct="1">
              <a:lnSpc>
                <a:spcPct val="90000"/>
              </a:lnSpc>
            </a:pPr>
            <a:r>
              <a:rPr lang="en-GB" altLang="en-US" sz="2400"/>
              <a:t>Banana Skin : 1 month </a:t>
            </a:r>
          </a:p>
          <a:p>
            <a:pPr eaLnBrk="1" hangingPunct="1">
              <a:lnSpc>
                <a:spcPct val="90000"/>
              </a:lnSpc>
            </a:pPr>
            <a:r>
              <a:rPr lang="en-GB" altLang="en-US" sz="2400"/>
              <a:t>Wool Cap : 1 year </a:t>
            </a:r>
          </a:p>
          <a:p>
            <a:pPr eaLnBrk="1" hangingPunct="1">
              <a:lnSpc>
                <a:spcPct val="90000"/>
              </a:lnSpc>
            </a:pPr>
            <a:r>
              <a:rPr lang="en-GB" altLang="en-US" sz="2400"/>
              <a:t>Cigarette butt : 2-5 years </a:t>
            </a:r>
          </a:p>
          <a:p>
            <a:pPr eaLnBrk="1" hangingPunct="1">
              <a:lnSpc>
                <a:spcPct val="90000"/>
              </a:lnSpc>
            </a:pPr>
            <a:r>
              <a:rPr lang="en-GB" altLang="en-US" sz="2400"/>
              <a:t>Disposable diaper : 10-20 years </a:t>
            </a:r>
          </a:p>
          <a:p>
            <a:pPr eaLnBrk="1" hangingPunct="1">
              <a:lnSpc>
                <a:spcPct val="90000"/>
              </a:lnSpc>
            </a:pPr>
            <a:r>
              <a:rPr lang="en-GB" altLang="en-US" sz="2400"/>
              <a:t>Plastic bottle  : 20-30 years </a:t>
            </a:r>
          </a:p>
          <a:p>
            <a:pPr eaLnBrk="1" hangingPunct="1">
              <a:lnSpc>
                <a:spcPct val="90000"/>
              </a:lnSpc>
            </a:pPr>
            <a:r>
              <a:rPr lang="en-GB" altLang="en-US" sz="2400"/>
              <a:t>Tin can  : 80-100 years </a:t>
            </a:r>
          </a:p>
          <a:p>
            <a:pPr eaLnBrk="1" hangingPunct="1">
              <a:lnSpc>
                <a:spcPct val="90000"/>
              </a:lnSpc>
            </a:pPr>
            <a:r>
              <a:rPr lang="en-GB" altLang="en-US" sz="2400"/>
              <a:t>Aluminium can: 200-400 years </a:t>
            </a:r>
          </a:p>
          <a:p>
            <a:pPr eaLnBrk="1" hangingPunct="1">
              <a:lnSpc>
                <a:spcPct val="90000"/>
              </a:lnSpc>
            </a:pPr>
            <a:r>
              <a:rPr lang="en-GB" altLang="en-US" sz="2400"/>
              <a:t>Plastic 6-pack holder : 450 years </a:t>
            </a:r>
          </a:p>
          <a:p>
            <a:pPr eaLnBrk="1" hangingPunct="1">
              <a:lnSpc>
                <a:spcPct val="90000"/>
              </a:lnSpc>
            </a:pPr>
            <a:r>
              <a:rPr lang="en-GB" altLang="en-US" sz="2400"/>
              <a:t>Glass jar  : basically forever </a:t>
            </a:r>
          </a:p>
          <a:p>
            <a:pPr eaLnBrk="1" hangingPunct="1">
              <a:lnSpc>
                <a:spcPct val="90000"/>
              </a:lnSpc>
            </a:pPr>
            <a:endParaRPr lang="en-GB" altLang="en-US" sz="24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26E94C-4350-42DB-B0E5-57B0431D537A}">
  <ds:schemaRefs>
    <ds:schemaRef ds:uri="http://www.boldonjames.com/2008/01/sie/internal/label"/>
    <ds:schemaRef ds:uri="http://www.w3.org/2001/XMLSchema"/>
  </ds:schemaRefs>
</ds:datastoreItem>
</file>

<file path=customXml/itemProps2.xml><?xml version="1.0" encoding="utf-8"?>
<ds:datastoreItem xmlns:ds="http://schemas.openxmlformats.org/officeDocument/2006/customXml" ds:itemID="{3AC44DCB-6505-40EC-AD68-CBBBF350E565}">
  <ds:schemaRefs>
    <ds:schemaRef ds:uri="http://schemas.microsoft.com/sharepoint/v3/contenttype/forms"/>
  </ds:schemaRefs>
</ds:datastoreItem>
</file>

<file path=customXml/itemProps3.xml><?xml version="1.0" encoding="utf-8"?>
<ds:datastoreItem xmlns:ds="http://schemas.openxmlformats.org/officeDocument/2006/customXml" ds:itemID="{BEB76886-E6F4-4AA4-B134-1F7D513EFC09}">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6</Slides>
  <Notes>6</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Theme1</vt:lpstr>
      <vt:lpstr>Topic 4 D- Campcraft, equipment and hygiene </vt:lpstr>
      <vt:lpstr>Dispose of Waste Properly</vt:lpstr>
      <vt:lpstr>Cooking and Clean-up  </vt:lpstr>
      <vt:lpstr>Human Waste  </vt:lpstr>
      <vt:lpstr>How long will it last?</vt:lpstr>
      <vt:lpstr>How long will it last </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2025-07-30T08:49:23Z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dc056ee3-a8fc-4cfc-82e8-b48137ce3b9f</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