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4"/>
  </p:sldMasterIdLst>
  <p:notesMasterIdLst>
    <p:notesMasterId r:id="rId20"/>
  </p:notesMasterIdLst>
  <p:handoutMasterIdLst>
    <p:handoutMasterId r:id="rId21"/>
  </p:handout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F73D3F-ABBA-483E-88F4-FDEC8584FEE6}" v="152" dt="2025-07-30T08:32:26.7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yson, Declan" userId="f2c03bb0-c178-4621-a9dc-2b8938c755a0" providerId="ADAL" clId="{DEF73D3F-ABBA-483E-88F4-FDEC8584FEE6}"/>
    <pc:docChg chg="undo custSel modSld modMainMaster">
      <pc:chgData name="Bryson, Declan" userId="f2c03bb0-c178-4621-a9dc-2b8938c755a0" providerId="ADAL" clId="{DEF73D3F-ABBA-483E-88F4-FDEC8584FEE6}" dt="2025-07-30T08:32:04.857" v="53" actId="26606"/>
      <pc:docMkLst>
        <pc:docMk/>
      </pc:docMkLst>
      <pc:sldChg chg="addSp modSp mod chgLayout">
        <pc:chgData name="Bryson, Declan" userId="f2c03bb0-c178-4621-a9dc-2b8938c755a0" providerId="ADAL" clId="{DEF73D3F-ABBA-483E-88F4-FDEC8584FEE6}" dt="2025-07-30T08:29:18.859" v="21" actId="26606"/>
        <pc:sldMkLst>
          <pc:docMk/>
          <pc:sldMk cId="0" sldId="256"/>
        </pc:sldMkLst>
        <pc:spChg chg="mod">
          <ac:chgData name="Bryson, Declan" userId="f2c03bb0-c178-4621-a9dc-2b8938c755a0" providerId="ADAL" clId="{DEF73D3F-ABBA-483E-88F4-FDEC8584FEE6}" dt="2025-07-30T08:29:18.859" v="21" actId="26606"/>
          <ac:spMkLst>
            <pc:docMk/>
            <pc:sldMk cId="0" sldId="256"/>
            <ac:spMk id="2050" creationId="{7835515D-4467-6987-A53F-44621752972B}"/>
          </ac:spMkLst>
        </pc:spChg>
        <pc:spChg chg="mod">
          <ac:chgData name="Bryson, Declan" userId="f2c03bb0-c178-4621-a9dc-2b8938c755a0" providerId="ADAL" clId="{DEF73D3F-ABBA-483E-88F4-FDEC8584FEE6}" dt="2025-07-30T08:29:18.859" v="21" actId="26606"/>
          <ac:spMkLst>
            <pc:docMk/>
            <pc:sldMk cId="0" sldId="256"/>
            <ac:spMk id="2051" creationId="{BF451766-4CE7-A490-8BF4-2B333C284E38}"/>
          </ac:spMkLst>
        </pc:spChg>
        <pc:spChg chg="add mod">
          <ac:chgData name="Bryson, Declan" userId="f2c03bb0-c178-4621-a9dc-2b8938c755a0" providerId="ADAL" clId="{DEF73D3F-ABBA-483E-88F4-FDEC8584FEE6}" dt="2025-07-30T08:29:18.859" v="21" actId="26606"/>
          <ac:spMkLst>
            <pc:docMk/>
            <pc:sldMk cId="0" sldId="256"/>
            <ac:spMk id="2056" creationId="{8D18885C-F35D-B1EE-B13A-0902B5B9416E}"/>
          </ac:spMkLst>
        </pc:spChg>
      </pc:sldChg>
      <pc:sldChg chg="addSp modSp mod modClrScheme chgLayout">
        <pc:chgData name="Bryson, Declan" userId="f2c03bb0-c178-4621-a9dc-2b8938c755a0" providerId="ADAL" clId="{DEF73D3F-ABBA-483E-88F4-FDEC8584FEE6}" dt="2025-07-30T08:29:28.340" v="22" actId="26606"/>
        <pc:sldMkLst>
          <pc:docMk/>
          <pc:sldMk cId="0" sldId="257"/>
        </pc:sldMkLst>
        <pc:spChg chg="mod">
          <ac:chgData name="Bryson, Declan" userId="f2c03bb0-c178-4621-a9dc-2b8938c755a0" providerId="ADAL" clId="{DEF73D3F-ABBA-483E-88F4-FDEC8584FEE6}" dt="2025-07-30T08:29:28.340" v="22" actId="26606"/>
          <ac:spMkLst>
            <pc:docMk/>
            <pc:sldMk cId="0" sldId="257"/>
            <ac:spMk id="3074" creationId="{03966E58-1AA0-82AE-D410-DB28A8D08583}"/>
          </ac:spMkLst>
        </pc:spChg>
        <pc:spChg chg="mod">
          <ac:chgData name="Bryson, Declan" userId="f2c03bb0-c178-4621-a9dc-2b8938c755a0" providerId="ADAL" clId="{DEF73D3F-ABBA-483E-88F4-FDEC8584FEE6}" dt="2025-07-30T08:29:28.340" v="22" actId="26606"/>
          <ac:spMkLst>
            <pc:docMk/>
            <pc:sldMk cId="0" sldId="257"/>
            <ac:spMk id="3075" creationId="{5A2424B7-65E9-B4E3-5407-22036C0E2BF5}"/>
          </ac:spMkLst>
        </pc:spChg>
        <pc:spChg chg="add mod">
          <ac:chgData name="Bryson, Declan" userId="f2c03bb0-c178-4621-a9dc-2b8938c755a0" providerId="ADAL" clId="{DEF73D3F-ABBA-483E-88F4-FDEC8584FEE6}" dt="2025-07-30T08:29:28.340" v="22" actId="26606"/>
          <ac:spMkLst>
            <pc:docMk/>
            <pc:sldMk cId="0" sldId="257"/>
            <ac:spMk id="3080" creationId="{23FC4594-EE6E-A932-FADE-1BF949A95C35}"/>
          </ac:spMkLst>
        </pc:spChg>
      </pc:sldChg>
      <pc:sldChg chg="addSp modSp mod modClrScheme chgLayout">
        <pc:chgData name="Bryson, Declan" userId="f2c03bb0-c178-4621-a9dc-2b8938c755a0" providerId="ADAL" clId="{DEF73D3F-ABBA-483E-88F4-FDEC8584FEE6}" dt="2025-07-30T08:29:33.168" v="23" actId="26606"/>
        <pc:sldMkLst>
          <pc:docMk/>
          <pc:sldMk cId="0" sldId="258"/>
        </pc:sldMkLst>
        <pc:spChg chg="mod">
          <ac:chgData name="Bryson, Declan" userId="f2c03bb0-c178-4621-a9dc-2b8938c755a0" providerId="ADAL" clId="{DEF73D3F-ABBA-483E-88F4-FDEC8584FEE6}" dt="2025-07-30T08:29:33.168" v="23" actId="26606"/>
          <ac:spMkLst>
            <pc:docMk/>
            <pc:sldMk cId="0" sldId="258"/>
            <ac:spMk id="4098" creationId="{6F5AF3E4-8F6B-71FF-38B5-88026F7E3941}"/>
          </ac:spMkLst>
        </pc:spChg>
        <pc:spChg chg="mod">
          <ac:chgData name="Bryson, Declan" userId="f2c03bb0-c178-4621-a9dc-2b8938c755a0" providerId="ADAL" clId="{DEF73D3F-ABBA-483E-88F4-FDEC8584FEE6}" dt="2025-07-30T08:29:33.168" v="23" actId="26606"/>
          <ac:spMkLst>
            <pc:docMk/>
            <pc:sldMk cId="0" sldId="258"/>
            <ac:spMk id="4099" creationId="{AF2735C1-AC48-DC97-72A9-776C82390612}"/>
          </ac:spMkLst>
        </pc:spChg>
        <pc:spChg chg="add mod">
          <ac:chgData name="Bryson, Declan" userId="f2c03bb0-c178-4621-a9dc-2b8938c755a0" providerId="ADAL" clId="{DEF73D3F-ABBA-483E-88F4-FDEC8584FEE6}" dt="2025-07-30T08:29:33.168" v="23" actId="26606"/>
          <ac:spMkLst>
            <pc:docMk/>
            <pc:sldMk cId="0" sldId="258"/>
            <ac:spMk id="4104" creationId="{8B3311FD-241D-4021-E868-C881BFAFE02E}"/>
          </ac:spMkLst>
        </pc:spChg>
      </pc:sldChg>
      <pc:sldChg chg="modSp">
        <pc:chgData name="Bryson, Declan" userId="f2c03bb0-c178-4621-a9dc-2b8938c755a0" providerId="ADAL" clId="{DEF73D3F-ABBA-483E-88F4-FDEC8584FEE6}" dt="2025-07-30T08:29:13.360" v="1"/>
        <pc:sldMkLst>
          <pc:docMk/>
          <pc:sldMk cId="0" sldId="259"/>
        </pc:sldMkLst>
        <pc:spChg chg="mod">
          <ac:chgData name="Bryson, Declan" userId="f2c03bb0-c178-4621-a9dc-2b8938c755a0" providerId="ADAL" clId="{DEF73D3F-ABBA-483E-88F4-FDEC8584FEE6}" dt="2025-07-30T08:29:13.360" v="1"/>
          <ac:spMkLst>
            <pc:docMk/>
            <pc:sldMk cId="0" sldId="259"/>
            <ac:spMk id="5122" creationId="{9E996050-77B6-4569-C4AA-54F048F81B42}"/>
          </ac:spMkLst>
        </pc:spChg>
      </pc:sldChg>
      <pc:sldChg chg="modSp mod">
        <pc:chgData name="Bryson, Declan" userId="f2c03bb0-c178-4621-a9dc-2b8938c755a0" providerId="ADAL" clId="{DEF73D3F-ABBA-483E-88F4-FDEC8584FEE6}" dt="2025-07-30T08:30:05.146" v="25" actId="1076"/>
        <pc:sldMkLst>
          <pc:docMk/>
          <pc:sldMk cId="0" sldId="260"/>
        </pc:sldMkLst>
        <pc:spChg chg="mod">
          <ac:chgData name="Bryson, Declan" userId="f2c03bb0-c178-4621-a9dc-2b8938c755a0" providerId="ADAL" clId="{DEF73D3F-ABBA-483E-88F4-FDEC8584FEE6}" dt="2025-07-30T08:29:55.903" v="24" actId="14100"/>
          <ac:spMkLst>
            <pc:docMk/>
            <pc:sldMk cId="0" sldId="260"/>
            <ac:spMk id="6146" creationId="{CA176BB9-73E3-CD25-3182-14F2BDC5F7F7}"/>
          </ac:spMkLst>
        </pc:spChg>
        <pc:spChg chg="mod">
          <ac:chgData name="Bryson, Declan" userId="f2c03bb0-c178-4621-a9dc-2b8938c755a0" providerId="ADAL" clId="{DEF73D3F-ABBA-483E-88F4-FDEC8584FEE6}" dt="2025-07-30T08:30:05.146" v="25" actId="1076"/>
          <ac:spMkLst>
            <pc:docMk/>
            <pc:sldMk cId="0" sldId="260"/>
            <ac:spMk id="49155" creationId="{E6BBF8EB-F893-B035-8A24-82AD335F33C8}"/>
          </ac:spMkLst>
        </pc:spChg>
        <pc:spChg chg="mod">
          <ac:chgData name="Bryson, Declan" userId="f2c03bb0-c178-4621-a9dc-2b8938c755a0" providerId="ADAL" clId="{DEF73D3F-ABBA-483E-88F4-FDEC8584FEE6}" dt="2025-07-30T08:29:13.639" v="3" actId="27636"/>
          <ac:spMkLst>
            <pc:docMk/>
            <pc:sldMk cId="0" sldId="260"/>
            <ac:spMk id="49157" creationId="{DAA5667F-7A2E-9ED4-DD2E-3E287591A30D}"/>
          </ac:spMkLst>
        </pc:spChg>
      </pc:sldChg>
      <pc:sldChg chg="addSp delSp modSp mod modClrScheme chgLayout">
        <pc:chgData name="Bryson, Declan" userId="f2c03bb0-c178-4621-a9dc-2b8938c755a0" providerId="ADAL" clId="{DEF73D3F-ABBA-483E-88F4-FDEC8584FEE6}" dt="2025-07-30T08:30:20.287" v="30" actId="26606"/>
        <pc:sldMkLst>
          <pc:docMk/>
          <pc:sldMk cId="0" sldId="261"/>
        </pc:sldMkLst>
        <pc:spChg chg="mod">
          <ac:chgData name="Bryson, Declan" userId="f2c03bb0-c178-4621-a9dc-2b8938c755a0" providerId="ADAL" clId="{DEF73D3F-ABBA-483E-88F4-FDEC8584FEE6}" dt="2025-07-30T08:30:20.287" v="30" actId="26606"/>
          <ac:spMkLst>
            <pc:docMk/>
            <pc:sldMk cId="0" sldId="261"/>
            <ac:spMk id="7170" creationId="{EAC4A564-48C2-AD0F-A419-105EEA0DFFA3}"/>
          </ac:spMkLst>
        </pc:spChg>
        <pc:spChg chg="mod">
          <ac:chgData name="Bryson, Declan" userId="f2c03bb0-c178-4621-a9dc-2b8938c755a0" providerId="ADAL" clId="{DEF73D3F-ABBA-483E-88F4-FDEC8584FEE6}" dt="2025-07-30T08:30:20.287" v="30" actId="26606"/>
          <ac:spMkLst>
            <pc:docMk/>
            <pc:sldMk cId="0" sldId="261"/>
            <ac:spMk id="7171" creationId="{A4000995-B507-8A22-C7E6-5A05ABF647FE}"/>
          </ac:spMkLst>
        </pc:spChg>
        <pc:spChg chg="add del mod">
          <ac:chgData name="Bryson, Declan" userId="f2c03bb0-c178-4621-a9dc-2b8938c755a0" providerId="ADAL" clId="{DEF73D3F-ABBA-483E-88F4-FDEC8584FEE6}" dt="2025-07-30T08:30:20.264" v="29" actId="26606"/>
          <ac:spMkLst>
            <pc:docMk/>
            <pc:sldMk cId="0" sldId="261"/>
            <ac:spMk id="7176" creationId="{341CD005-1B29-BE9F-D977-B4AB574C9943}"/>
          </ac:spMkLst>
        </pc:spChg>
        <pc:spChg chg="add mod">
          <ac:chgData name="Bryson, Declan" userId="f2c03bb0-c178-4621-a9dc-2b8938c755a0" providerId="ADAL" clId="{DEF73D3F-ABBA-483E-88F4-FDEC8584FEE6}" dt="2025-07-30T08:30:20.287" v="30" actId="26606"/>
          <ac:spMkLst>
            <pc:docMk/>
            <pc:sldMk cId="0" sldId="261"/>
            <ac:spMk id="7178" creationId="{7B3A9383-CC67-F685-2857-9EF78DA47DE5}"/>
          </ac:spMkLst>
        </pc:spChg>
      </pc:sldChg>
      <pc:sldChg chg="addSp delSp modSp mod modClrScheme chgLayout">
        <pc:chgData name="Bryson, Declan" userId="f2c03bb0-c178-4621-a9dc-2b8938c755a0" providerId="ADAL" clId="{DEF73D3F-ABBA-483E-88F4-FDEC8584FEE6}" dt="2025-07-30T08:30:37.732" v="39" actId="26606"/>
        <pc:sldMkLst>
          <pc:docMk/>
          <pc:sldMk cId="0" sldId="262"/>
        </pc:sldMkLst>
        <pc:spChg chg="mod">
          <ac:chgData name="Bryson, Declan" userId="f2c03bb0-c178-4621-a9dc-2b8938c755a0" providerId="ADAL" clId="{DEF73D3F-ABBA-483E-88F4-FDEC8584FEE6}" dt="2025-07-30T08:30:37.732" v="39" actId="26606"/>
          <ac:spMkLst>
            <pc:docMk/>
            <pc:sldMk cId="0" sldId="262"/>
            <ac:spMk id="8194" creationId="{15AFC03A-EC8E-D5D9-B428-18A7D25768D1}"/>
          </ac:spMkLst>
        </pc:spChg>
        <pc:spChg chg="mod">
          <ac:chgData name="Bryson, Declan" userId="f2c03bb0-c178-4621-a9dc-2b8938c755a0" providerId="ADAL" clId="{DEF73D3F-ABBA-483E-88F4-FDEC8584FEE6}" dt="2025-07-30T08:30:37.732" v="39" actId="26606"/>
          <ac:spMkLst>
            <pc:docMk/>
            <pc:sldMk cId="0" sldId="262"/>
            <ac:spMk id="8195" creationId="{A74F1B67-4DFA-9F1B-7887-FE5FA7142EFF}"/>
          </ac:spMkLst>
        </pc:spChg>
        <pc:spChg chg="add del mod">
          <ac:chgData name="Bryson, Declan" userId="f2c03bb0-c178-4621-a9dc-2b8938c755a0" providerId="ADAL" clId="{DEF73D3F-ABBA-483E-88F4-FDEC8584FEE6}" dt="2025-07-30T08:30:34.823" v="36" actId="26606"/>
          <ac:spMkLst>
            <pc:docMk/>
            <pc:sldMk cId="0" sldId="262"/>
            <ac:spMk id="8200" creationId="{ADB0FD51-7D0D-820C-1487-5A3233030486}"/>
          </ac:spMkLst>
        </pc:spChg>
        <pc:spChg chg="add del mod">
          <ac:chgData name="Bryson, Declan" userId="f2c03bb0-c178-4621-a9dc-2b8938c755a0" providerId="ADAL" clId="{DEF73D3F-ABBA-483E-88F4-FDEC8584FEE6}" dt="2025-07-30T08:30:37.707" v="38" actId="26606"/>
          <ac:spMkLst>
            <pc:docMk/>
            <pc:sldMk cId="0" sldId="262"/>
            <ac:spMk id="8202" creationId="{170E6E03-D10D-A811-BAC9-1039A1C5811E}"/>
          </ac:spMkLst>
        </pc:spChg>
        <pc:spChg chg="add mod">
          <ac:chgData name="Bryson, Declan" userId="f2c03bb0-c178-4621-a9dc-2b8938c755a0" providerId="ADAL" clId="{DEF73D3F-ABBA-483E-88F4-FDEC8584FEE6}" dt="2025-07-30T08:30:37.732" v="39" actId="26606"/>
          <ac:spMkLst>
            <pc:docMk/>
            <pc:sldMk cId="0" sldId="262"/>
            <ac:spMk id="8204" creationId="{EE2B82F8-97EA-18BD-B19E-5F721DB854A0}"/>
          </ac:spMkLst>
        </pc:spChg>
      </pc:sldChg>
      <pc:sldChg chg="modSp mod modClrScheme chgLayout">
        <pc:chgData name="Bryson, Declan" userId="f2c03bb0-c178-4621-a9dc-2b8938c755a0" providerId="ADAL" clId="{DEF73D3F-ABBA-483E-88F4-FDEC8584FEE6}" dt="2025-07-30T08:30:48.359" v="40" actId="26606"/>
        <pc:sldMkLst>
          <pc:docMk/>
          <pc:sldMk cId="0" sldId="263"/>
        </pc:sldMkLst>
        <pc:spChg chg="mod">
          <ac:chgData name="Bryson, Declan" userId="f2c03bb0-c178-4621-a9dc-2b8938c755a0" providerId="ADAL" clId="{DEF73D3F-ABBA-483E-88F4-FDEC8584FEE6}" dt="2025-07-30T08:30:48.359" v="40" actId="26606"/>
          <ac:spMkLst>
            <pc:docMk/>
            <pc:sldMk cId="0" sldId="263"/>
            <ac:spMk id="9218" creationId="{8A650590-9DCE-CD3B-5466-29EDE7DF5616}"/>
          </ac:spMkLst>
        </pc:spChg>
        <pc:spChg chg="mod">
          <ac:chgData name="Bryson, Declan" userId="f2c03bb0-c178-4621-a9dc-2b8938c755a0" providerId="ADAL" clId="{DEF73D3F-ABBA-483E-88F4-FDEC8584FEE6}" dt="2025-07-30T08:30:48.359" v="40" actId="26606"/>
          <ac:spMkLst>
            <pc:docMk/>
            <pc:sldMk cId="0" sldId="263"/>
            <ac:spMk id="53251" creationId="{8D9D5A13-09C8-0093-B681-710E0574B639}"/>
          </ac:spMkLst>
        </pc:spChg>
      </pc:sldChg>
      <pc:sldChg chg="modSp">
        <pc:chgData name="Bryson, Declan" userId="f2c03bb0-c178-4621-a9dc-2b8938c755a0" providerId="ADAL" clId="{DEF73D3F-ABBA-483E-88F4-FDEC8584FEE6}" dt="2025-07-30T08:31:03.236" v="42" actId="1076"/>
        <pc:sldMkLst>
          <pc:docMk/>
          <pc:sldMk cId="0" sldId="264"/>
        </pc:sldMkLst>
        <pc:spChg chg="mod">
          <ac:chgData name="Bryson, Declan" userId="f2c03bb0-c178-4621-a9dc-2b8938c755a0" providerId="ADAL" clId="{DEF73D3F-ABBA-483E-88F4-FDEC8584FEE6}" dt="2025-07-30T08:31:03.236" v="42" actId="1076"/>
          <ac:spMkLst>
            <pc:docMk/>
            <pc:sldMk cId="0" sldId="264"/>
            <ac:spMk id="10242" creationId="{48DDCC78-145B-C7A1-503B-84B94974A16A}"/>
          </ac:spMkLst>
        </pc:spChg>
      </pc:sldChg>
      <pc:sldChg chg="addSp modSp mod modClrScheme chgLayout">
        <pc:chgData name="Bryson, Declan" userId="f2c03bb0-c178-4621-a9dc-2b8938c755a0" providerId="ADAL" clId="{DEF73D3F-ABBA-483E-88F4-FDEC8584FEE6}" dt="2025-07-30T08:31:15.537" v="44" actId="26606"/>
        <pc:sldMkLst>
          <pc:docMk/>
          <pc:sldMk cId="0" sldId="265"/>
        </pc:sldMkLst>
        <pc:spChg chg="mod">
          <ac:chgData name="Bryson, Declan" userId="f2c03bb0-c178-4621-a9dc-2b8938c755a0" providerId="ADAL" clId="{DEF73D3F-ABBA-483E-88F4-FDEC8584FEE6}" dt="2025-07-30T08:31:15.537" v="44" actId="26606"/>
          <ac:spMkLst>
            <pc:docMk/>
            <pc:sldMk cId="0" sldId="265"/>
            <ac:spMk id="11266" creationId="{9D033870-2F2F-AD0B-60A2-87331919EDBA}"/>
          </ac:spMkLst>
        </pc:spChg>
        <pc:spChg chg="mod">
          <ac:chgData name="Bryson, Declan" userId="f2c03bb0-c178-4621-a9dc-2b8938c755a0" providerId="ADAL" clId="{DEF73D3F-ABBA-483E-88F4-FDEC8584FEE6}" dt="2025-07-30T08:31:15.537" v="44" actId="26606"/>
          <ac:spMkLst>
            <pc:docMk/>
            <pc:sldMk cId="0" sldId="265"/>
            <ac:spMk id="11267" creationId="{856348A6-875F-CB31-6608-E72ADF7437E8}"/>
          </ac:spMkLst>
        </pc:spChg>
        <pc:spChg chg="add mod">
          <ac:chgData name="Bryson, Declan" userId="f2c03bb0-c178-4621-a9dc-2b8938c755a0" providerId="ADAL" clId="{DEF73D3F-ABBA-483E-88F4-FDEC8584FEE6}" dt="2025-07-30T08:31:15.537" v="44" actId="26606"/>
          <ac:spMkLst>
            <pc:docMk/>
            <pc:sldMk cId="0" sldId="265"/>
            <ac:spMk id="11272" creationId="{6DD80F94-E459-534D-3D94-D87CB91A30D4}"/>
          </ac:spMkLst>
        </pc:spChg>
      </pc:sldChg>
      <pc:sldChg chg="modSp">
        <pc:chgData name="Bryson, Declan" userId="f2c03bb0-c178-4621-a9dc-2b8938c755a0" providerId="ADAL" clId="{DEF73D3F-ABBA-483E-88F4-FDEC8584FEE6}" dt="2025-07-30T08:31:29.002" v="46" actId="1076"/>
        <pc:sldMkLst>
          <pc:docMk/>
          <pc:sldMk cId="0" sldId="266"/>
        </pc:sldMkLst>
        <pc:spChg chg="mod">
          <ac:chgData name="Bryson, Declan" userId="f2c03bb0-c178-4621-a9dc-2b8938c755a0" providerId="ADAL" clId="{DEF73D3F-ABBA-483E-88F4-FDEC8584FEE6}" dt="2025-07-30T08:31:29.002" v="46" actId="1076"/>
          <ac:spMkLst>
            <pc:docMk/>
            <pc:sldMk cId="0" sldId="266"/>
            <ac:spMk id="12290" creationId="{452B5C67-D652-BAB4-0B9D-20B4D7F42570}"/>
          </ac:spMkLst>
        </pc:spChg>
      </pc:sldChg>
      <pc:sldChg chg="addSp modSp mod modClrScheme chgLayout">
        <pc:chgData name="Bryson, Declan" userId="f2c03bb0-c178-4621-a9dc-2b8938c755a0" providerId="ADAL" clId="{DEF73D3F-ABBA-483E-88F4-FDEC8584FEE6}" dt="2025-07-30T08:31:33.875" v="47" actId="26606"/>
        <pc:sldMkLst>
          <pc:docMk/>
          <pc:sldMk cId="0" sldId="267"/>
        </pc:sldMkLst>
        <pc:spChg chg="mod">
          <ac:chgData name="Bryson, Declan" userId="f2c03bb0-c178-4621-a9dc-2b8938c755a0" providerId="ADAL" clId="{DEF73D3F-ABBA-483E-88F4-FDEC8584FEE6}" dt="2025-07-30T08:31:33.875" v="47" actId="26606"/>
          <ac:spMkLst>
            <pc:docMk/>
            <pc:sldMk cId="0" sldId="267"/>
            <ac:spMk id="13314" creationId="{E2493C0C-BB6B-5773-9279-6AE75D58BC09}"/>
          </ac:spMkLst>
        </pc:spChg>
        <pc:spChg chg="mod">
          <ac:chgData name="Bryson, Declan" userId="f2c03bb0-c178-4621-a9dc-2b8938c755a0" providerId="ADAL" clId="{DEF73D3F-ABBA-483E-88F4-FDEC8584FEE6}" dt="2025-07-30T08:31:33.875" v="47" actId="26606"/>
          <ac:spMkLst>
            <pc:docMk/>
            <pc:sldMk cId="0" sldId="267"/>
            <ac:spMk id="13315" creationId="{C95B3477-ACFE-4DCE-6DF7-3B580A28BEE9}"/>
          </ac:spMkLst>
        </pc:spChg>
        <pc:spChg chg="add mod">
          <ac:chgData name="Bryson, Declan" userId="f2c03bb0-c178-4621-a9dc-2b8938c755a0" providerId="ADAL" clId="{DEF73D3F-ABBA-483E-88F4-FDEC8584FEE6}" dt="2025-07-30T08:31:33.875" v="47" actId="26606"/>
          <ac:spMkLst>
            <pc:docMk/>
            <pc:sldMk cId="0" sldId="267"/>
            <ac:spMk id="13320" creationId="{96AA54B1-28B5-3EE8-9145-E78EB8897105}"/>
          </ac:spMkLst>
        </pc:spChg>
      </pc:sldChg>
      <pc:sldChg chg="addSp modSp mod modClrScheme chgLayout">
        <pc:chgData name="Bryson, Declan" userId="f2c03bb0-c178-4621-a9dc-2b8938c755a0" providerId="ADAL" clId="{DEF73D3F-ABBA-483E-88F4-FDEC8584FEE6}" dt="2025-07-30T08:31:42.280" v="48" actId="26606"/>
        <pc:sldMkLst>
          <pc:docMk/>
          <pc:sldMk cId="0" sldId="268"/>
        </pc:sldMkLst>
        <pc:spChg chg="mod">
          <ac:chgData name="Bryson, Declan" userId="f2c03bb0-c178-4621-a9dc-2b8938c755a0" providerId="ADAL" clId="{DEF73D3F-ABBA-483E-88F4-FDEC8584FEE6}" dt="2025-07-30T08:31:42.280" v="48" actId="26606"/>
          <ac:spMkLst>
            <pc:docMk/>
            <pc:sldMk cId="0" sldId="268"/>
            <ac:spMk id="14338" creationId="{682E8798-B21D-0583-7C00-7684037A82D1}"/>
          </ac:spMkLst>
        </pc:spChg>
        <pc:spChg chg="mod">
          <ac:chgData name="Bryson, Declan" userId="f2c03bb0-c178-4621-a9dc-2b8938c755a0" providerId="ADAL" clId="{DEF73D3F-ABBA-483E-88F4-FDEC8584FEE6}" dt="2025-07-30T08:31:42.280" v="48" actId="26606"/>
          <ac:spMkLst>
            <pc:docMk/>
            <pc:sldMk cId="0" sldId="268"/>
            <ac:spMk id="14339" creationId="{381356F3-8F54-AC87-286E-F7DAD2572DDF}"/>
          </ac:spMkLst>
        </pc:spChg>
        <pc:spChg chg="add mod">
          <ac:chgData name="Bryson, Declan" userId="f2c03bb0-c178-4621-a9dc-2b8938c755a0" providerId="ADAL" clId="{DEF73D3F-ABBA-483E-88F4-FDEC8584FEE6}" dt="2025-07-30T08:31:42.280" v="48" actId="26606"/>
          <ac:spMkLst>
            <pc:docMk/>
            <pc:sldMk cId="0" sldId="268"/>
            <ac:spMk id="14344" creationId="{A05589D7-FF8D-AAD4-8A24-2BC9514DEBB0}"/>
          </ac:spMkLst>
        </pc:spChg>
      </pc:sldChg>
      <pc:sldChg chg="modSp">
        <pc:chgData name="Bryson, Declan" userId="f2c03bb0-c178-4621-a9dc-2b8938c755a0" providerId="ADAL" clId="{DEF73D3F-ABBA-483E-88F4-FDEC8584FEE6}" dt="2025-07-30T08:32:00.749" v="52" actId="1076"/>
        <pc:sldMkLst>
          <pc:docMk/>
          <pc:sldMk cId="0" sldId="269"/>
        </pc:sldMkLst>
        <pc:spChg chg="mod">
          <ac:chgData name="Bryson, Declan" userId="f2c03bb0-c178-4621-a9dc-2b8938c755a0" providerId="ADAL" clId="{DEF73D3F-ABBA-483E-88F4-FDEC8584FEE6}" dt="2025-07-30T08:31:55.982" v="51" actId="1076"/>
          <ac:spMkLst>
            <pc:docMk/>
            <pc:sldMk cId="0" sldId="269"/>
            <ac:spMk id="15362" creationId="{7FF9B191-DC87-4783-118A-70746E88F21A}"/>
          </ac:spMkLst>
        </pc:spChg>
        <pc:spChg chg="mod">
          <ac:chgData name="Bryson, Declan" userId="f2c03bb0-c178-4621-a9dc-2b8938c755a0" providerId="ADAL" clId="{DEF73D3F-ABBA-483E-88F4-FDEC8584FEE6}" dt="2025-07-30T08:32:00.749" v="52" actId="1076"/>
          <ac:spMkLst>
            <pc:docMk/>
            <pc:sldMk cId="0" sldId="269"/>
            <ac:spMk id="15363" creationId="{4BA92128-62B0-7239-335D-6629369210B4}"/>
          </ac:spMkLst>
        </pc:spChg>
      </pc:sldChg>
      <pc:sldChg chg="modSp mod modClrScheme chgLayout">
        <pc:chgData name="Bryson, Declan" userId="f2c03bb0-c178-4621-a9dc-2b8938c755a0" providerId="ADAL" clId="{DEF73D3F-ABBA-483E-88F4-FDEC8584FEE6}" dt="2025-07-30T08:32:04.857" v="53" actId="26606"/>
        <pc:sldMkLst>
          <pc:docMk/>
          <pc:sldMk cId="0" sldId="270"/>
        </pc:sldMkLst>
        <pc:spChg chg="mod">
          <ac:chgData name="Bryson, Declan" userId="f2c03bb0-c178-4621-a9dc-2b8938c755a0" providerId="ADAL" clId="{DEF73D3F-ABBA-483E-88F4-FDEC8584FEE6}" dt="2025-07-30T08:32:04.857" v="53" actId="26606"/>
          <ac:spMkLst>
            <pc:docMk/>
            <pc:sldMk cId="0" sldId="270"/>
            <ac:spMk id="16386" creationId="{A214AD79-A609-0CB3-9936-E41B1CFF9A53}"/>
          </ac:spMkLst>
        </pc:spChg>
        <pc:spChg chg="mod">
          <ac:chgData name="Bryson, Declan" userId="f2c03bb0-c178-4621-a9dc-2b8938c755a0" providerId="ADAL" clId="{DEF73D3F-ABBA-483E-88F4-FDEC8584FEE6}" dt="2025-07-30T08:32:04.857" v="53" actId="26606"/>
          <ac:spMkLst>
            <pc:docMk/>
            <pc:sldMk cId="0" sldId="270"/>
            <ac:spMk id="16387" creationId="{B47245A7-EBB1-5884-039B-50791663B29C}"/>
          </ac:spMkLst>
        </pc:spChg>
      </pc:sldChg>
      <pc:sldMasterChg chg="modSldLayout">
        <pc:chgData name="Bryson, Declan" userId="f2c03bb0-c178-4621-a9dc-2b8938c755a0" providerId="ADAL" clId="{DEF73D3F-ABBA-483E-88F4-FDEC8584FEE6}" dt="2025-07-30T08:29:14.513" v="20"/>
        <pc:sldMasterMkLst>
          <pc:docMk/>
          <pc:sldMasterMk cId="86298761" sldId="2147483673"/>
        </pc:sldMasterMkLst>
        <pc:sldLayoutChg chg="modSp">
          <pc:chgData name="Bryson, Declan" userId="f2c03bb0-c178-4621-a9dc-2b8938c755a0" providerId="ADAL" clId="{DEF73D3F-ABBA-483E-88F4-FDEC8584FEE6}" dt="2025-07-30T08:29:14.394" v="4"/>
          <pc:sldLayoutMkLst>
            <pc:docMk/>
            <pc:sldMasterMk cId="86298761" sldId="2147483673"/>
            <pc:sldLayoutMk cId="2213040772" sldId="2147483674"/>
          </pc:sldLayoutMkLst>
          <pc:spChg chg="mod">
            <ac:chgData name="Bryson, Declan" userId="f2c03bb0-c178-4621-a9dc-2b8938c755a0" providerId="ADAL" clId="{DEF73D3F-ABBA-483E-88F4-FDEC8584FEE6}" dt="2025-07-30T08:29:14.394" v="4"/>
            <ac:spMkLst>
              <pc:docMk/>
              <pc:sldMasterMk cId="86298761" sldId="2147483673"/>
              <pc:sldLayoutMk cId="2213040772" sldId="2147483674"/>
              <ac:spMk id="7" creationId="{EA0F1804-2CCB-CB57-EBD3-DF9DA37512F4}"/>
            </ac:spMkLst>
          </pc:spChg>
        </pc:sldLayoutChg>
        <pc:sldLayoutChg chg="modSp">
          <pc:chgData name="Bryson, Declan" userId="f2c03bb0-c178-4621-a9dc-2b8938c755a0" providerId="ADAL" clId="{DEF73D3F-ABBA-483E-88F4-FDEC8584FEE6}" dt="2025-07-30T08:29:14.410" v="5"/>
          <pc:sldLayoutMkLst>
            <pc:docMk/>
            <pc:sldMasterMk cId="86298761" sldId="2147483673"/>
            <pc:sldLayoutMk cId="1381659935" sldId="2147483675"/>
          </pc:sldLayoutMkLst>
          <pc:spChg chg="mod">
            <ac:chgData name="Bryson, Declan" userId="f2c03bb0-c178-4621-a9dc-2b8938c755a0" providerId="ADAL" clId="{DEF73D3F-ABBA-483E-88F4-FDEC8584FEE6}" dt="2025-07-30T08:29:14.410" v="5"/>
            <ac:spMkLst>
              <pc:docMk/>
              <pc:sldMasterMk cId="86298761" sldId="2147483673"/>
              <pc:sldLayoutMk cId="1381659935" sldId="2147483675"/>
              <ac:spMk id="5" creationId="{45CC3929-0604-FC3C-F26F-CDCFDF9E1990}"/>
            </ac:spMkLst>
          </pc:spChg>
        </pc:sldLayoutChg>
        <pc:sldLayoutChg chg="modSp">
          <pc:chgData name="Bryson, Declan" userId="f2c03bb0-c178-4621-a9dc-2b8938c755a0" providerId="ADAL" clId="{DEF73D3F-ABBA-483E-88F4-FDEC8584FEE6}" dt="2025-07-30T08:29:14.417" v="6"/>
          <pc:sldLayoutMkLst>
            <pc:docMk/>
            <pc:sldMasterMk cId="86298761" sldId="2147483673"/>
            <pc:sldLayoutMk cId="3180012797" sldId="2147483676"/>
          </pc:sldLayoutMkLst>
          <pc:spChg chg="mod">
            <ac:chgData name="Bryson, Declan" userId="f2c03bb0-c178-4621-a9dc-2b8938c755a0" providerId="ADAL" clId="{DEF73D3F-ABBA-483E-88F4-FDEC8584FEE6}" dt="2025-07-30T08:29:14.417" v="6"/>
            <ac:spMkLst>
              <pc:docMk/>
              <pc:sldMasterMk cId="86298761" sldId="2147483673"/>
              <pc:sldLayoutMk cId="3180012797" sldId="2147483676"/>
              <ac:spMk id="5" creationId="{B5A9425A-9E5A-94E2-7556-EDD96226E1F2}"/>
            </ac:spMkLst>
          </pc:spChg>
        </pc:sldLayoutChg>
        <pc:sldLayoutChg chg="modSp">
          <pc:chgData name="Bryson, Declan" userId="f2c03bb0-c178-4621-a9dc-2b8938c755a0" providerId="ADAL" clId="{DEF73D3F-ABBA-483E-88F4-FDEC8584FEE6}" dt="2025-07-30T08:29:14.424" v="7"/>
          <pc:sldLayoutMkLst>
            <pc:docMk/>
            <pc:sldMasterMk cId="86298761" sldId="2147483673"/>
            <pc:sldLayoutMk cId="1113324429" sldId="2147483677"/>
          </pc:sldLayoutMkLst>
          <pc:spChg chg="mod">
            <ac:chgData name="Bryson, Declan" userId="f2c03bb0-c178-4621-a9dc-2b8938c755a0" providerId="ADAL" clId="{DEF73D3F-ABBA-483E-88F4-FDEC8584FEE6}" dt="2025-07-30T08:29:14.424" v="7"/>
            <ac:spMkLst>
              <pc:docMk/>
              <pc:sldMasterMk cId="86298761" sldId="2147483673"/>
              <pc:sldLayoutMk cId="1113324429" sldId="2147483677"/>
              <ac:spMk id="6" creationId="{25D9A45A-6EB3-D4F5-CEC7-C8B168D53A00}"/>
            </ac:spMkLst>
          </pc:spChg>
        </pc:sldLayoutChg>
        <pc:sldLayoutChg chg="modSp">
          <pc:chgData name="Bryson, Declan" userId="f2c03bb0-c178-4621-a9dc-2b8938c755a0" providerId="ADAL" clId="{DEF73D3F-ABBA-483E-88F4-FDEC8584FEE6}" dt="2025-07-30T08:29:14.430" v="8"/>
          <pc:sldLayoutMkLst>
            <pc:docMk/>
            <pc:sldMasterMk cId="86298761" sldId="2147483673"/>
            <pc:sldLayoutMk cId="3020642010" sldId="2147483678"/>
          </pc:sldLayoutMkLst>
          <pc:spChg chg="mod">
            <ac:chgData name="Bryson, Declan" userId="f2c03bb0-c178-4621-a9dc-2b8938c755a0" providerId="ADAL" clId="{DEF73D3F-ABBA-483E-88F4-FDEC8584FEE6}" dt="2025-07-30T08:29:14.430" v="8"/>
            <ac:spMkLst>
              <pc:docMk/>
              <pc:sldMasterMk cId="86298761" sldId="2147483673"/>
              <pc:sldLayoutMk cId="3020642010" sldId="2147483678"/>
              <ac:spMk id="8" creationId="{F762742C-BB6F-D5C7-BFD2-BC57141E52D6}"/>
            </ac:spMkLst>
          </pc:spChg>
        </pc:sldLayoutChg>
        <pc:sldLayoutChg chg="modSp">
          <pc:chgData name="Bryson, Declan" userId="f2c03bb0-c178-4621-a9dc-2b8938c755a0" providerId="ADAL" clId="{DEF73D3F-ABBA-483E-88F4-FDEC8584FEE6}" dt="2025-07-30T08:29:14.436" v="9"/>
          <pc:sldLayoutMkLst>
            <pc:docMk/>
            <pc:sldMasterMk cId="86298761" sldId="2147483673"/>
            <pc:sldLayoutMk cId="1522156645" sldId="2147483679"/>
          </pc:sldLayoutMkLst>
          <pc:spChg chg="mod">
            <ac:chgData name="Bryson, Declan" userId="f2c03bb0-c178-4621-a9dc-2b8938c755a0" providerId="ADAL" clId="{DEF73D3F-ABBA-483E-88F4-FDEC8584FEE6}" dt="2025-07-30T08:29:14.436" v="9"/>
            <ac:spMkLst>
              <pc:docMk/>
              <pc:sldMasterMk cId="86298761" sldId="2147483673"/>
              <pc:sldLayoutMk cId="1522156645" sldId="2147483679"/>
              <ac:spMk id="4" creationId="{857CDD2A-AE92-3FAA-D1A3-B1D09E6CA37F}"/>
            </ac:spMkLst>
          </pc:spChg>
        </pc:sldLayoutChg>
        <pc:sldLayoutChg chg="modSp">
          <pc:chgData name="Bryson, Declan" userId="f2c03bb0-c178-4621-a9dc-2b8938c755a0" providerId="ADAL" clId="{DEF73D3F-ABBA-483E-88F4-FDEC8584FEE6}" dt="2025-07-30T08:29:14.443" v="10"/>
          <pc:sldLayoutMkLst>
            <pc:docMk/>
            <pc:sldMasterMk cId="86298761" sldId="2147483673"/>
            <pc:sldLayoutMk cId="1485733776" sldId="2147483680"/>
          </pc:sldLayoutMkLst>
          <pc:spChg chg="mod">
            <ac:chgData name="Bryson, Declan" userId="f2c03bb0-c178-4621-a9dc-2b8938c755a0" providerId="ADAL" clId="{DEF73D3F-ABBA-483E-88F4-FDEC8584FEE6}" dt="2025-07-30T08:29:14.443" v="10"/>
            <ac:spMkLst>
              <pc:docMk/>
              <pc:sldMasterMk cId="86298761" sldId="2147483673"/>
              <pc:sldLayoutMk cId="1485733776" sldId="2147483680"/>
              <ac:spMk id="3" creationId="{9033C488-44AB-CEC3-97AC-270784CCBCC0}"/>
            </ac:spMkLst>
          </pc:spChg>
        </pc:sldLayoutChg>
        <pc:sldLayoutChg chg="modSp">
          <pc:chgData name="Bryson, Declan" userId="f2c03bb0-c178-4621-a9dc-2b8938c755a0" providerId="ADAL" clId="{DEF73D3F-ABBA-483E-88F4-FDEC8584FEE6}" dt="2025-07-30T08:29:14.450" v="11"/>
          <pc:sldLayoutMkLst>
            <pc:docMk/>
            <pc:sldMasterMk cId="86298761" sldId="2147483673"/>
            <pc:sldLayoutMk cId="4204980018" sldId="2147483681"/>
          </pc:sldLayoutMkLst>
          <pc:spChg chg="mod">
            <ac:chgData name="Bryson, Declan" userId="f2c03bb0-c178-4621-a9dc-2b8938c755a0" providerId="ADAL" clId="{DEF73D3F-ABBA-483E-88F4-FDEC8584FEE6}" dt="2025-07-30T08:29:14.450" v="11"/>
            <ac:spMkLst>
              <pc:docMk/>
              <pc:sldMasterMk cId="86298761" sldId="2147483673"/>
              <pc:sldLayoutMk cId="4204980018" sldId="2147483681"/>
              <ac:spMk id="6" creationId="{51C9CAC8-3E28-C2B7-374B-5B8BAF06EB23}"/>
            </ac:spMkLst>
          </pc:spChg>
        </pc:sldLayoutChg>
        <pc:sldLayoutChg chg="modSp">
          <pc:chgData name="Bryson, Declan" userId="f2c03bb0-c178-4621-a9dc-2b8938c755a0" providerId="ADAL" clId="{DEF73D3F-ABBA-483E-88F4-FDEC8584FEE6}" dt="2025-07-30T08:29:14.455" v="12"/>
          <pc:sldLayoutMkLst>
            <pc:docMk/>
            <pc:sldMasterMk cId="86298761" sldId="2147483673"/>
            <pc:sldLayoutMk cId="3941090356" sldId="2147483682"/>
          </pc:sldLayoutMkLst>
          <pc:spChg chg="mod">
            <ac:chgData name="Bryson, Declan" userId="f2c03bb0-c178-4621-a9dc-2b8938c755a0" providerId="ADAL" clId="{DEF73D3F-ABBA-483E-88F4-FDEC8584FEE6}" dt="2025-07-30T08:29:14.455" v="12"/>
            <ac:spMkLst>
              <pc:docMk/>
              <pc:sldMasterMk cId="86298761" sldId="2147483673"/>
              <pc:sldLayoutMk cId="3941090356" sldId="2147483682"/>
              <ac:spMk id="5" creationId="{B5C426D4-DDF3-86E0-21AE-47FC47367B4B}"/>
            </ac:spMkLst>
          </pc:spChg>
        </pc:sldLayoutChg>
        <pc:sldLayoutChg chg="modSp">
          <pc:chgData name="Bryson, Declan" userId="f2c03bb0-c178-4621-a9dc-2b8938c755a0" providerId="ADAL" clId="{DEF73D3F-ABBA-483E-88F4-FDEC8584FEE6}" dt="2025-07-30T08:29:14.463" v="13"/>
          <pc:sldLayoutMkLst>
            <pc:docMk/>
            <pc:sldMasterMk cId="86298761" sldId="2147483673"/>
            <pc:sldLayoutMk cId="319689377" sldId="2147483683"/>
          </pc:sldLayoutMkLst>
          <pc:spChg chg="mod">
            <ac:chgData name="Bryson, Declan" userId="f2c03bb0-c178-4621-a9dc-2b8938c755a0" providerId="ADAL" clId="{DEF73D3F-ABBA-483E-88F4-FDEC8584FEE6}" dt="2025-07-30T08:29:14.463" v="13"/>
            <ac:spMkLst>
              <pc:docMk/>
              <pc:sldMasterMk cId="86298761" sldId="2147483673"/>
              <pc:sldLayoutMk cId="319689377" sldId="2147483683"/>
              <ac:spMk id="6" creationId="{4C6E3F63-5A2F-D286-70F3-4DE8BF40A5D1}"/>
            </ac:spMkLst>
          </pc:spChg>
        </pc:sldLayoutChg>
        <pc:sldLayoutChg chg="modSp">
          <pc:chgData name="Bryson, Declan" userId="f2c03bb0-c178-4621-a9dc-2b8938c755a0" providerId="ADAL" clId="{DEF73D3F-ABBA-483E-88F4-FDEC8584FEE6}" dt="2025-07-30T08:29:14.472" v="14"/>
          <pc:sldLayoutMkLst>
            <pc:docMk/>
            <pc:sldMasterMk cId="86298761" sldId="2147483673"/>
            <pc:sldLayoutMk cId="3970425576" sldId="2147483684"/>
          </pc:sldLayoutMkLst>
          <pc:spChg chg="mod">
            <ac:chgData name="Bryson, Declan" userId="f2c03bb0-c178-4621-a9dc-2b8938c755a0" providerId="ADAL" clId="{DEF73D3F-ABBA-483E-88F4-FDEC8584FEE6}" dt="2025-07-30T08:29:14.472" v="14"/>
            <ac:spMkLst>
              <pc:docMk/>
              <pc:sldMasterMk cId="86298761" sldId="2147483673"/>
              <pc:sldLayoutMk cId="3970425576" sldId="2147483684"/>
              <ac:spMk id="5" creationId="{2E71FB03-D33C-B52A-BD45-1AB0FEBCE224}"/>
            </ac:spMkLst>
          </pc:spChg>
        </pc:sldLayoutChg>
        <pc:sldLayoutChg chg="modSp">
          <pc:chgData name="Bryson, Declan" userId="f2c03bb0-c178-4621-a9dc-2b8938c755a0" providerId="ADAL" clId="{DEF73D3F-ABBA-483E-88F4-FDEC8584FEE6}" dt="2025-07-30T08:29:14.481" v="15"/>
          <pc:sldLayoutMkLst>
            <pc:docMk/>
            <pc:sldMasterMk cId="86298761" sldId="2147483673"/>
            <pc:sldLayoutMk cId="2599269477" sldId="2147483685"/>
          </pc:sldLayoutMkLst>
          <pc:spChg chg="mod">
            <ac:chgData name="Bryson, Declan" userId="f2c03bb0-c178-4621-a9dc-2b8938c755a0" providerId="ADAL" clId="{DEF73D3F-ABBA-483E-88F4-FDEC8584FEE6}" dt="2025-07-30T08:29:14.481" v="15"/>
            <ac:spMkLst>
              <pc:docMk/>
              <pc:sldMasterMk cId="86298761" sldId="2147483673"/>
              <pc:sldLayoutMk cId="2599269477" sldId="2147483685"/>
              <ac:spMk id="7" creationId="{98633F73-6D2D-CA8C-E7FF-6A57A12436DF}"/>
            </ac:spMkLst>
          </pc:spChg>
        </pc:sldLayoutChg>
        <pc:sldLayoutChg chg="modSp">
          <pc:chgData name="Bryson, Declan" userId="f2c03bb0-c178-4621-a9dc-2b8938c755a0" providerId="ADAL" clId="{DEF73D3F-ABBA-483E-88F4-FDEC8584FEE6}" dt="2025-07-30T08:29:14.487" v="16"/>
          <pc:sldLayoutMkLst>
            <pc:docMk/>
            <pc:sldMasterMk cId="86298761" sldId="2147483673"/>
            <pc:sldLayoutMk cId="1282593441" sldId="2147483686"/>
          </pc:sldLayoutMkLst>
          <pc:spChg chg="mod">
            <ac:chgData name="Bryson, Declan" userId="f2c03bb0-c178-4621-a9dc-2b8938c755a0" providerId="ADAL" clId="{DEF73D3F-ABBA-483E-88F4-FDEC8584FEE6}" dt="2025-07-30T08:29:14.487" v="16"/>
            <ac:spMkLst>
              <pc:docMk/>
              <pc:sldMasterMk cId="86298761" sldId="2147483673"/>
              <pc:sldLayoutMk cId="1282593441" sldId="2147483686"/>
              <ac:spMk id="5" creationId="{385457C3-E8F4-529D-B9B2-5A4A574BF882}"/>
            </ac:spMkLst>
          </pc:spChg>
        </pc:sldLayoutChg>
        <pc:sldLayoutChg chg="modSp">
          <pc:chgData name="Bryson, Declan" userId="f2c03bb0-c178-4621-a9dc-2b8938c755a0" providerId="ADAL" clId="{DEF73D3F-ABBA-483E-88F4-FDEC8584FEE6}" dt="2025-07-30T08:29:14.492" v="17"/>
          <pc:sldLayoutMkLst>
            <pc:docMk/>
            <pc:sldMasterMk cId="86298761" sldId="2147483673"/>
            <pc:sldLayoutMk cId="1120723977" sldId="2147483687"/>
          </pc:sldLayoutMkLst>
          <pc:spChg chg="mod">
            <ac:chgData name="Bryson, Declan" userId="f2c03bb0-c178-4621-a9dc-2b8938c755a0" providerId="ADAL" clId="{DEF73D3F-ABBA-483E-88F4-FDEC8584FEE6}" dt="2025-07-30T08:29:14.492" v="17"/>
            <ac:spMkLst>
              <pc:docMk/>
              <pc:sldMasterMk cId="86298761" sldId="2147483673"/>
              <pc:sldLayoutMk cId="1120723977" sldId="2147483687"/>
              <ac:spMk id="7" creationId="{1FB05740-A8B1-E8F1-C363-51221A67FAAF}"/>
            </ac:spMkLst>
          </pc:spChg>
        </pc:sldLayoutChg>
        <pc:sldLayoutChg chg="modSp">
          <pc:chgData name="Bryson, Declan" userId="f2c03bb0-c178-4621-a9dc-2b8938c755a0" providerId="ADAL" clId="{DEF73D3F-ABBA-483E-88F4-FDEC8584FEE6}" dt="2025-07-30T08:29:14.500" v="18"/>
          <pc:sldLayoutMkLst>
            <pc:docMk/>
            <pc:sldMasterMk cId="86298761" sldId="2147483673"/>
            <pc:sldLayoutMk cId="2718666523" sldId="2147483688"/>
          </pc:sldLayoutMkLst>
          <pc:spChg chg="mod">
            <ac:chgData name="Bryson, Declan" userId="f2c03bb0-c178-4621-a9dc-2b8938c755a0" providerId="ADAL" clId="{DEF73D3F-ABBA-483E-88F4-FDEC8584FEE6}" dt="2025-07-30T08:29:14.500" v="18"/>
            <ac:spMkLst>
              <pc:docMk/>
              <pc:sldMasterMk cId="86298761" sldId="2147483673"/>
              <pc:sldLayoutMk cId="2718666523" sldId="2147483688"/>
              <ac:spMk id="5" creationId="{A4836DE9-957F-B838-EB70-371861FFA9FF}"/>
            </ac:spMkLst>
          </pc:spChg>
        </pc:sldLayoutChg>
        <pc:sldLayoutChg chg="modSp">
          <pc:chgData name="Bryson, Declan" userId="f2c03bb0-c178-4621-a9dc-2b8938c755a0" providerId="ADAL" clId="{DEF73D3F-ABBA-483E-88F4-FDEC8584FEE6}" dt="2025-07-30T08:29:14.507" v="19"/>
          <pc:sldLayoutMkLst>
            <pc:docMk/>
            <pc:sldMasterMk cId="86298761" sldId="2147483673"/>
            <pc:sldLayoutMk cId="3136015327" sldId="2147483689"/>
          </pc:sldLayoutMkLst>
          <pc:spChg chg="mod">
            <ac:chgData name="Bryson, Declan" userId="f2c03bb0-c178-4621-a9dc-2b8938c755a0" providerId="ADAL" clId="{DEF73D3F-ABBA-483E-88F4-FDEC8584FEE6}" dt="2025-07-30T08:29:14.507" v="19"/>
            <ac:spMkLst>
              <pc:docMk/>
              <pc:sldMasterMk cId="86298761" sldId="2147483673"/>
              <pc:sldLayoutMk cId="3136015327" sldId="2147483689"/>
              <ac:spMk id="5" creationId="{FC83C711-A2D3-9A02-50F9-B96B92407562}"/>
            </ac:spMkLst>
          </pc:spChg>
        </pc:sldLayoutChg>
        <pc:sldLayoutChg chg="modSp">
          <pc:chgData name="Bryson, Declan" userId="f2c03bb0-c178-4621-a9dc-2b8938c755a0" providerId="ADAL" clId="{DEF73D3F-ABBA-483E-88F4-FDEC8584FEE6}" dt="2025-07-30T08:29:14.513" v="20"/>
          <pc:sldLayoutMkLst>
            <pc:docMk/>
            <pc:sldMasterMk cId="86298761" sldId="2147483673"/>
            <pc:sldLayoutMk cId="3363289874" sldId="2147483690"/>
          </pc:sldLayoutMkLst>
          <pc:spChg chg="mod">
            <ac:chgData name="Bryson, Declan" userId="f2c03bb0-c178-4621-a9dc-2b8938c755a0" providerId="ADAL" clId="{DEF73D3F-ABBA-483E-88F4-FDEC8584FEE6}" dt="2025-07-30T08:29:14.513" v="20"/>
            <ac:spMkLst>
              <pc:docMk/>
              <pc:sldMasterMk cId="86298761" sldId="2147483673"/>
              <pc:sldLayoutMk cId="3363289874" sldId="2147483690"/>
              <ac:spMk id="5" creationId="{94C40921-837F-4661-7085-FDEF923500F8}"/>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3A323BF-C71B-CB13-A297-E5B64095D24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D520E85A-F7C6-97C1-AB7D-469C7D9A413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6F47BDD-7706-49EC-8C38-637F4DD448BB}" type="datetimeFigureOut">
              <a:rPr lang="en-GB" smtClean="0"/>
              <a:t>30/07/2025</a:t>
            </a:fld>
            <a:endParaRPr lang="en-GB"/>
          </a:p>
        </p:txBody>
      </p:sp>
      <p:sp>
        <p:nvSpPr>
          <p:cNvPr id="4" name="Footer Placeholder 3">
            <a:extLst>
              <a:ext uri="{FF2B5EF4-FFF2-40B4-BE49-F238E27FC236}">
                <a16:creationId xmlns:a16="http://schemas.microsoft.com/office/drawing/2014/main" id="{7D6A952B-6424-F6DF-EEC5-5E2698DB387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B69129AA-0409-2A09-5980-2928124464F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10353E5-F15B-4A82-8BE2-6B495483D776}" type="slidenum">
              <a:rPr lang="en-GB" smtClean="0"/>
              <a:t>‹#›</a:t>
            </a:fld>
            <a:endParaRPr lang="en-GB"/>
          </a:p>
        </p:txBody>
      </p:sp>
    </p:spTree>
    <p:extLst>
      <p:ext uri="{BB962C8B-B14F-4D97-AF65-F5344CB8AC3E}">
        <p14:creationId xmlns:p14="http://schemas.microsoft.com/office/powerpoint/2010/main" val="40263678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33A06F-B882-48AF-9377-A83B71AB615A}" type="datetimeFigureOut">
              <a:rPr lang="en-GB" smtClean="0"/>
              <a:t>30/07/2025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D43F59-AF4B-4ABE-9F66-D75D86168BBA}" type="slidenum">
              <a:rPr lang="en-GB" smtClean="0"/>
              <a:t>‹#›</a:t>
            </a:fld>
            <a:endParaRPr lang="en-GB"/>
          </a:p>
        </p:txBody>
      </p:sp>
    </p:spTree>
    <p:extLst>
      <p:ext uri="{BB962C8B-B14F-4D97-AF65-F5344CB8AC3E}">
        <p14:creationId xmlns:p14="http://schemas.microsoft.com/office/powerpoint/2010/main" val="676176191"/>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AD43F59-AF4B-4ABE-9F66-D75D86168BBA}" type="slidenum">
              <a:rPr lang="en-GB" smtClean="0"/>
              <a:t>1</a:t>
            </a:fld>
            <a:endParaRPr lang="en-GB"/>
          </a:p>
        </p:txBody>
      </p:sp>
    </p:spTree>
    <p:extLst>
      <p:ext uri="{BB962C8B-B14F-4D97-AF65-F5344CB8AC3E}">
        <p14:creationId xmlns:p14="http://schemas.microsoft.com/office/powerpoint/2010/main" val="39814672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AD43F59-AF4B-4ABE-9F66-D75D86168BBA}" type="slidenum">
              <a:rPr lang="en-GB" smtClean="0"/>
              <a:t>10</a:t>
            </a:fld>
            <a:endParaRPr lang="en-GB"/>
          </a:p>
        </p:txBody>
      </p:sp>
    </p:spTree>
    <p:extLst>
      <p:ext uri="{BB962C8B-B14F-4D97-AF65-F5344CB8AC3E}">
        <p14:creationId xmlns:p14="http://schemas.microsoft.com/office/powerpoint/2010/main" val="15633795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AD43F59-AF4B-4ABE-9F66-D75D86168BBA}" type="slidenum">
              <a:rPr lang="en-GB" smtClean="0"/>
              <a:t>11</a:t>
            </a:fld>
            <a:endParaRPr lang="en-GB"/>
          </a:p>
        </p:txBody>
      </p:sp>
    </p:spTree>
    <p:extLst>
      <p:ext uri="{BB962C8B-B14F-4D97-AF65-F5344CB8AC3E}">
        <p14:creationId xmlns:p14="http://schemas.microsoft.com/office/powerpoint/2010/main" val="32717334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AD43F59-AF4B-4ABE-9F66-D75D86168BBA}" type="slidenum">
              <a:rPr lang="en-GB" smtClean="0"/>
              <a:t>12</a:t>
            </a:fld>
            <a:endParaRPr lang="en-GB"/>
          </a:p>
        </p:txBody>
      </p:sp>
    </p:spTree>
    <p:extLst>
      <p:ext uri="{BB962C8B-B14F-4D97-AF65-F5344CB8AC3E}">
        <p14:creationId xmlns:p14="http://schemas.microsoft.com/office/powerpoint/2010/main" val="5370088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AD43F59-AF4B-4ABE-9F66-D75D86168BBA}" type="slidenum">
              <a:rPr lang="en-GB" smtClean="0"/>
              <a:t>13</a:t>
            </a:fld>
            <a:endParaRPr lang="en-GB"/>
          </a:p>
        </p:txBody>
      </p:sp>
    </p:spTree>
    <p:extLst>
      <p:ext uri="{BB962C8B-B14F-4D97-AF65-F5344CB8AC3E}">
        <p14:creationId xmlns:p14="http://schemas.microsoft.com/office/powerpoint/2010/main" val="10224223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AD43F59-AF4B-4ABE-9F66-D75D86168BBA}" type="slidenum">
              <a:rPr lang="en-GB" smtClean="0"/>
              <a:t>14</a:t>
            </a:fld>
            <a:endParaRPr lang="en-GB"/>
          </a:p>
        </p:txBody>
      </p:sp>
    </p:spTree>
    <p:extLst>
      <p:ext uri="{BB962C8B-B14F-4D97-AF65-F5344CB8AC3E}">
        <p14:creationId xmlns:p14="http://schemas.microsoft.com/office/powerpoint/2010/main" val="32403498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AD43F59-AF4B-4ABE-9F66-D75D86168BBA}" type="slidenum">
              <a:rPr lang="en-GB" smtClean="0"/>
              <a:t>15</a:t>
            </a:fld>
            <a:endParaRPr lang="en-GB"/>
          </a:p>
        </p:txBody>
      </p:sp>
    </p:spTree>
    <p:extLst>
      <p:ext uri="{BB962C8B-B14F-4D97-AF65-F5344CB8AC3E}">
        <p14:creationId xmlns:p14="http://schemas.microsoft.com/office/powerpoint/2010/main" val="27763994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AD43F59-AF4B-4ABE-9F66-D75D86168BBA}" type="slidenum">
              <a:rPr lang="en-GB" smtClean="0"/>
              <a:t>2</a:t>
            </a:fld>
            <a:endParaRPr lang="en-GB"/>
          </a:p>
        </p:txBody>
      </p:sp>
    </p:spTree>
    <p:extLst>
      <p:ext uri="{BB962C8B-B14F-4D97-AF65-F5344CB8AC3E}">
        <p14:creationId xmlns:p14="http://schemas.microsoft.com/office/powerpoint/2010/main" val="10315696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AD43F59-AF4B-4ABE-9F66-D75D86168BBA}" type="slidenum">
              <a:rPr lang="en-GB" smtClean="0"/>
              <a:t>3</a:t>
            </a:fld>
            <a:endParaRPr lang="en-GB"/>
          </a:p>
        </p:txBody>
      </p:sp>
    </p:spTree>
    <p:extLst>
      <p:ext uri="{BB962C8B-B14F-4D97-AF65-F5344CB8AC3E}">
        <p14:creationId xmlns:p14="http://schemas.microsoft.com/office/powerpoint/2010/main" val="41581438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AD43F59-AF4B-4ABE-9F66-D75D86168BBA}" type="slidenum">
              <a:rPr lang="en-GB" smtClean="0"/>
              <a:t>4</a:t>
            </a:fld>
            <a:endParaRPr lang="en-GB"/>
          </a:p>
        </p:txBody>
      </p:sp>
    </p:spTree>
    <p:extLst>
      <p:ext uri="{BB962C8B-B14F-4D97-AF65-F5344CB8AC3E}">
        <p14:creationId xmlns:p14="http://schemas.microsoft.com/office/powerpoint/2010/main" val="23163229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AD43F59-AF4B-4ABE-9F66-D75D86168BBA}" type="slidenum">
              <a:rPr lang="en-GB" smtClean="0"/>
              <a:t>5</a:t>
            </a:fld>
            <a:endParaRPr lang="en-GB"/>
          </a:p>
        </p:txBody>
      </p:sp>
    </p:spTree>
    <p:extLst>
      <p:ext uri="{BB962C8B-B14F-4D97-AF65-F5344CB8AC3E}">
        <p14:creationId xmlns:p14="http://schemas.microsoft.com/office/powerpoint/2010/main" val="19593392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AD43F59-AF4B-4ABE-9F66-D75D86168BBA}" type="slidenum">
              <a:rPr lang="en-GB" smtClean="0"/>
              <a:t>6</a:t>
            </a:fld>
            <a:endParaRPr lang="en-GB"/>
          </a:p>
        </p:txBody>
      </p:sp>
    </p:spTree>
    <p:extLst>
      <p:ext uri="{BB962C8B-B14F-4D97-AF65-F5344CB8AC3E}">
        <p14:creationId xmlns:p14="http://schemas.microsoft.com/office/powerpoint/2010/main" val="2987642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AD43F59-AF4B-4ABE-9F66-D75D86168BBA}" type="slidenum">
              <a:rPr lang="en-GB" smtClean="0"/>
              <a:t>7</a:t>
            </a:fld>
            <a:endParaRPr lang="en-GB"/>
          </a:p>
        </p:txBody>
      </p:sp>
    </p:spTree>
    <p:extLst>
      <p:ext uri="{BB962C8B-B14F-4D97-AF65-F5344CB8AC3E}">
        <p14:creationId xmlns:p14="http://schemas.microsoft.com/office/powerpoint/2010/main" val="22884231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AD43F59-AF4B-4ABE-9F66-D75D86168BBA}" type="slidenum">
              <a:rPr lang="en-GB" smtClean="0"/>
              <a:t>8</a:t>
            </a:fld>
            <a:endParaRPr lang="en-GB"/>
          </a:p>
        </p:txBody>
      </p:sp>
    </p:spTree>
    <p:extLst>
      <p:ext uri="{BB962C8B-B14F-4D97-AF65-F5344CB8AC3E}">
        <p14:creationId xmlns:p14="http://schemas.microsoft.com/office/powerpoint/2010/main" val="6091473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AD43F59-AF4B-4ABE-9F66-D75D86168BBA}" type="slidenum">
              <a:rPr lang="en-GB" smtClean="0"/>
              <a:t>9</a:t>
            </a:fld>
            <a:endParaRPr lang="en-GB"/>
          </a:p>
        </p:txBody>
      </p:sp>
    </p:spTree>
    <p:extLst>
      <p:ext uri="{BB962C8B-B14F-4D97-AF65-F5344CB8AC3E}">
        <p14:creationId xmlns:p14="http://schemas.microsoft.com/office/powerpoint/2010/main" val="31859783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F093E6F9-345E-D06E-856B-262D99C09FE7}"/>
              </a:ext>
            </a:extLst>
          </p:cNvPr>
          <p:cNvSpPr>
            <a:spLocks/>
          </p:cNvSpPr>
          <p:nvPr/>
        </p:nvSpPr>
        <p:spPr bwMode="auto">
          <a:xfrm>
            <a:off x="203200" y="3771900"/>
            <a:ext cx="361950" cy="90488"/>
          </a:xfrm>
          <a:custGeom>
            <a:avLst/>
            <a:gdLst>
              <a:gd name="T0" fmla="*/ 228 w 228"/>
              <a:gd name="T1" fmla="*/ 57 h 57"/>
              <a:gd name="T2" fmla="*/ 0 w 228"/>
              <a:gd name="T3" fmla="*/ 0 h 57"/>
              <a:gd name="T4" fmla="*/ 222 w 228"/>
              <a:gd name="T5" fmla="*/ 54 h 57"/>
              <a:gd name="T6" fmla="*/ 228 w 228"/>
              <a:gd name="T7" fmla="*/ 57 h 57"/>
            </a:gdLst>
            <a:ahLst/>
            <a:cxnLst>
              <a:cxn ang="0">
                <a:pos x="T0" y="T1"/>
              </a:cxn>
              <a:cxn ang="0">
                <a:pos x="T2" y="T3"/>
              </a:cxn>
              <a:cxn ang="0">
                <a:pos x="T4" y="T5"/>
              </a:cxn>
              <a:cxn ang="0">
                <a:pos x="T6" y="T7"/>
              </a:cxn>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 name="Freeform 13">
            <a:extLst>
              <a:ext uri="{FF2B5EF4-FFF2-40B4-BE49-F238E27FC236}">
                <a16:creationId xmlns:a16="http://schemas.microsoft.com/office/drawing/2014/main" id="{07E5E424-DD8C-0994-5DDE-A02797CF7AC1}"/>
              </a:ext>
            </a:extLst>
          </p:cNvPr>
          <p:cNvSpPr>
            <a:spLocks/>
          </p:cNvSpPr>
          <p:nvPr/>
        </p:nvSpPr>
        <p:spPr bwMode="auto">
          <a:xfrm>
            <a:off x="560388" y="3867150"/>
            <a:ext cx="61912" cy="80963"/>
          </a:xfrm>
          <a:custGeom>
            <a:avLst/>
            <a:gdLst>
              <a:gd name="T0" fmla="*/ 0 w 39"/>
              <a:gd name="T1" fmla="*/ 0 h 51"/>
              <a:gd name="T2" fmla="*/ 39 w 39"/>
              <a:gd name="T3" fmla="*/ 51 h 51"/>
              <a:gd name="T4" fmla="*/ 3 w 39"/>
              <a:gd name="T5" fmla="*/ 0 h 51"/>
              <a:gd name="T6" fmla="*/ 0 w 39"/>
              <a:gd name="T7" fmla="*/ 0 h 51"/>
            </a:gdLst>
            <a:ahLst/>
            <a:cxnLst>
              <a:cxn ang="0">
                <a:pos x="T0" y="T1"/>
              </a:cxn>
              <a:cxn ang="0">
                <a:pos x="T2" y="T3"/>
              </a:cxn>
              <a:cxn ang="0">
                <a:pos x="T4" y="T5"/>
              </a:cxn>
              <a:cxn ang="0">
                <a:pos x="T6" y="T7"/>
              </a:cxn>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Date Placeholder 3">
            <a:extLst>
              <a:ext uri="{FF2B5EF4-FFF2-40B4-BE49-F238E27FC236}">
                <a16:creationId xmlns:a16="http://schemas.microsoft.com/office/drawing/2014/main" id="{E6BCF742-EC01-1AC4-8353-C8D598E79AAB}"/>
              </a:ext>
            </a:extLst>
          </p:cNvPr>
          <p:cNvSpPr>
            <a:spLocks noGrp="1"/>
          </p:cNvSpPr>
          <p:nvPr>
            <p:ph type="dt" sz="half" idx="10"/>
          </p:nvPr>
        </p:nvSpPr>
        <p:spPr>
          <a:xfrm>
            <a:off x="7326313" y="6116638"/>
            <a:ext cx="857250" cy="365125"/>
          </a:xfrm>
        </p:spPr>
        <p:txBody>
          <a:bodyPr/>
          <a:lstStyle>
            <a:lvl1pPr>
              <a:defRPr/>
            </a:lvl1pPr>
          </a:lstStyle>
          <a:p>
            <a:pPr>
              <a:defRPr/>
            </a:pPr>
            <a:endParaRPr lang="en-GB"/>
          </a:p>
        </p:txBody>
      </p:sp>
      <p:sp>
        <p:nvSpPr>
          <p:cNvPr id="7" name="Footer Placeholder 4">
            <a:extLst>
              <a:ext uri="{FF2B5EF4-FFF2-40B4-BE49-F238E27FC236}">
                <a16:creationId xmlns:a16="http://schemas.microsoft.com/office/drawing/2014/main" id="{EA0F1804-2CCB-CB57-EBD3-DF9DA37512F4}"/>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A06B5F29-36D3-58D7-95FA-5ADF3F5572B6}"/>
              </a:ext>
            </a:extLst>
          </p:cNvPr>
          <p:cNvSpPr>
            <a:spLocks noGrp="1"/>
          </p:cNvSpPr>
          <p:nvPr>
            <p:ph type="sldNum" sz="quarter" idx="12"/>
          </p:nvPr>
        </p:nvSpPr>
        <p:spPr>
          <a:xfrm>
            <a:off x="8275638" y="6116638"/>
            <a:ext cx="411162" cy="365125"/>
          </a:xfrm>
        </p:spPr>
        <p:txBody>
          <a:bodyPr/>
          <a:lstStyle>
            <a:lvl1pPr>
              <a:defRPr/>
            </a:lvl1pPr>
          </a:lstStyle>
          <a:p>
            <a:fld id="{A1E1970D-52E7-4DDE-AD03-AB3D6AC1AFC6}" type="slidenum">
              <a:rPr lang="en-GB" altLang="en-US" smtClean="0"/>
              <a:pPr/>
              <a:t>‹#›</a:t>
            </a:fld>
            <a:endParaRPr lang="en-GB" altLang="en-US"/>
          </a:p>
        </p:txBody>
      </p:sp>
    </p:spTree>
    <p:extLst>
      <p:ext uri="{BB962C8B-B14F-4D97-AF65-F5344CB8AC3E}">
        <p14:creationId xmlns:p14="http://schemas.microsoft.com/office/powerpoint/2010/main" val="221304077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39E1987-C8DD-5B3C-FF84-B6489C015B77}"/>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4C6E3F63-5A2F-D286-70F3-4DE8BF40A5D1}"/>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C9FDEDF0-3C53-846F-8BCA-189AADF5E1C6}"/>
              </a:ext>
            </a:extLst>
          </p:cNvPr>
          <p:cNvSpPr>
            <a:spLocks noGrp="1"/>
          </p:cNvSpPr>
          <p:nvPr>
            <p:ph type="sldNum" sz="quarter" idx="12"/>
          </p:nvPr>
        </p:nvSpPr>
        <p:spPr/>
        <p:txBody>
          <a:bodyPr/>
          <a:lstStyle>
            <a:lvl1pPr>
              <a:defRPr/>
            </a:lvl1pPr>
          </a:lstStyle>
          <a:p>
            <a:fld id="{C580193C-6EBF-4BD0-9457-360032EDE64F}" type="slidenum">
              <a:rPr lang="en-GB" altLang="en-US" smtClean="0"/>
              <a:pPr/>
              <a:t>‹#›</a:t>
            </a:fld>
            <a:endParaRPr lang="en-GB" altLang="en-US"/>
          </a:p>
        </p:txBody>
      </p:sp>
    </p:spTree>
    <p:extLst>
      <p:ext uri="{BB962C8B-B14F-4D97-AF65-F5344CB8AC3E}">
        <p14:creationId xmlns:p14="http://schemas.microsoft.com/office/powerpoint/2010/main" val="319689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ormAutofit/>
          </a:bodyPr>
          <a:lstStyle>
            <a:lvl1pPr algn="ctr">
              <a:defRPr sz="3200" b="0" cap="none"/>
            </a:lvl1pPr>
          </a:lstStyle>
          <a:p>
            <a:r>
              <a:rPr lang="en-US"/>
              <a:t>Click to edit Master title style</a:t>
            </a:r>
          </a:p>
        </p:txBody>
      </p:sp>
      <p:sp>
        <p:nvSpPr>
          <p:cNvPr id="3" name="Text Placeholder 2"/>
          <p:cNvSpPr>
            <a:spLocks noGrp="1"/>
          </p:cNvSpPr>
          <p:nvPr>
            <p:ph type="body" idx="1"/>
          </p:nvPr>
        </p:nvSpPr>
        <p:spPr>
          <a:xfrm>
            <a:off x="1113524" y="4343400"/>
            <a:ext cx="7515992"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559933-82AE-F2A1-1D49-942AF0860739}"/>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2E71FB03-D33C-B52A-BD45-1AB0FEBCE224}"/>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A6FFA490-AF11-4E87-8590-5C4F431B865C}"/>
              </a:ext>
            </a:extLst>
          </p:cNvPr>
          <p:cNvSpPr>
            <a:spLocks noGrp="1"/>
          </p:cNvSpPr>
          <p:nvPr>
            <p:ph type="sldNum" sz="quarter" idx="12"/>
          </p:nvPr>
        </p:nvSpPr>
        <p:spPr/>
        <p:txBody>
          <a:bodyPr/>
          <a:lstStyle>
            <a:lvl1pPr>
              <a:defRPr/>
            </a:lvl1pPr>
          </a:lstStyle>
          <a:p>
            <a:fld id="{C580193C-6EBF-4BD0-9457-360032EDE64F}" type="slidenum">
              <a:rPr lang="en-GB" altLang="en-US" smtClean="0"/>
              <a:pPr/>
              <a:t>‹#›</a:t>
            </a:fld>
            <a:endParaRPr lang="en-GB" altLang="en-US"/>
          </a:p>
        </p:txBody>
      </p:sp>
    </p:spTree>
    <p:extLst>
      <p:ext uri="{BB962C8B-B14F-4D97-AF65-F5344CB8AC3E}">
        <p14:creationId xmlns:p14="http://schemas.microsoft.com/office/powerpoint/2010/main" val="39704255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173B19-18F2-BDAE-6C7C-3EFF2908BF13}"/>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a:effectLst/>
                <a:latin typeface="+mn-lt"/>
              </a:rPr>
              <a:t>“</a:t>
            </a:r>
          </a:p>
        </p:txBody>
      </p:sp>
      <p:sp>
        <p:nvSpPr>
          <p:cNvPr id="5" name="TextBox 4">
            <a:extLst>
              <a:ext uri="{FF2B5EF4-FFF2-40B4-BE49-F238E27FC236}">
                <a16:creationId xmlns:a16="http://schemas.microsoft.com/office/drawing/2014/main" id="{3F9F8A14-6249-AF0D-6783-2ABE3163537A}"/>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a:effectLst/>
                <a:latin typeface="+mn-l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598235" y="3428999"/>
            <a:ext cx="6631128" cy="381000"/>
          </a:xfrm>
        </p:spPr>
        <p:txBody>
          <a:bodyP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EB936752-CF05-D799-2037-A5ED5512BD3A}"/>
              </a:ext>
            </a:extLst>
          </p:cNvPr>
          <p:cNvSpPr>
            <a:spLocks noGrp="1"/>
          </p:cNvSpPr>
          <p:nvPr>
            <p:ph type="dt" sz="half" idx="14"/>
          </p:nvPr>
        </p:nvSpPr>
        <p:spPr/>
        <p:txBody>
          <a:bodyPr/>
          <a:lstStyle>
            <a:lvl1pPr>
              <a:defRPr/>
            </a:lvl1pPr>
          </a:lstStyle>
          <a:p>
            <a:pPr>
              <a:defRPr/>
            </a:pPr>
            <a:endParaRPr lang="en-GB"/>
          </a:p>
        </p:txBody>
      </p:sp>
      <p:sp>
        <p:nvSpPr>
          <p:cNvPr id="7" name="Footer Placeholder 4">
            <a:extLst>
              <a:ext uri="{FF2B5EF4-FFF2-40B4-BE49-F238E27FC236}">
                <a16:creationId xmlns:a16="http://schemas.microsoft.com/office/drawing/2014/main" id="{98633F73-6D2D-CA8C-E7FF-6A57A12436D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48AA349E-FF49-6543-A7E6-FAB4922BB104}"/>
              </a:ext>
            </a:extLst>
          </p:cNvPr>
          <p:cNvSpPr>
            <a:spLocks noGrp="1"/>
          </p:cNvSpPr>
          <p:nvPr>
            <p:ph type="sldNum" sz="quarter" idx="16"/>
          </p:nvPr>
        </p:nvSpPr>
        <p:spPr/>
        <p:txBody>
          <a:bodyPr/>
          <a:lstStyle>
            <a:lvl1pPr>
              <a:defRPr/>
            </a:lvl1pPr>
          </a:lstStyle>
          <a:p>
            <a:fld id="{C580193C-6EBF-4BD0-9457-360032EDE64F}" type="slidenum">
              <a:rPr lang="en-GB" altLang="en-US" smtClean="0"/>
              <a:pPr/>
              <a:t>‹#›</a:t>
            </a:fld>
            <a:endParaRPr lang="en-GB" altLang="en-US"/>
          </a:p>
        </p:txBody>
      </p:sp>
    </p:spTree>
    <p:extLst>
      <p:ext uri="{BB962C8B-B14F-4D97-AF65-F5344CB8AC3E}">
        <p14:creationId xmlns:p14="http://schemas.microsoft.com/office/powerpoint/2010/main" val="25992694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C4D51D-FEDA-E357-D33D-408079D719B2}"/>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385457C3-E8F4-529D-B9B2-5A4A574BF88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64B8C868-1314-EAB7-FDDC-5A4B32CC2056}"/>
              </a:ext>
            </a:extLst>
          </p:cNvPr>
          <p:cNvSpPr>
            <a:spLocks noGrp="1"/>
          </p:cNvSpPr>
          <p:nvPr>
            <p:ph type="sldNum" sz="quarter" idx="12"/>
          </p:nvPr>
        </p:nvSpPr>
        <p:spPr/>
        <p:txBody>
          <a:bodyPr/>
          <a:lstStyle>
            <a:lvl1pPr>
              <a:defRPr/>
            </a:lvl1pPr>
          </a:lstStyle>
          <a:p>
            <a:fld id="{C580193C-6EBF-4BD0-9457-360032EDE64F}" type="slidenum">
              <a:rPr lang="en-GB" altLang="en-US" smtClean="0"/>
              <a:pPr/>
              <a:t>‹#›</a:t>
            </a:fld>
            <a:endParaRPr lang="en-GB" altLang="en-US"/>
          </a:p>
        </p:txBody>
      </p:sp>
    </p:spTree>
    <p:extLst>
      <p:ext uri="{BB962C8B-B14F-4D97-AF65-F5344CB8AC3E}">
        <p14:creationId xmlns:p14="http://schemas.microsoft.com/office/powerpoint/2010/main" val="12825934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229AD8-9628-7B5A-5EA8-7AEC360B0AAC}"/>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a:effectLst/>
                <a:latin typeface="+mn-lt"/>
              </a:rPr>
              <a:t>“</a:t>
            </a:r>
          </a:p>
        </p:txBody>
      </p:sp>
      <p:sp>
        <p:nvSpPr>
          <p:cNvPr id="5" name="TextBox 4">
            <a:extLst>
              <a:ext uri="{FF2B5EF4-FFF2-40B4-BE49-F238E27FC236}">
                <a16:creationId xmlns:a16="http://schemas.microsoft.com/office/drawing/2014/main" id="{04C8F580-5360-4B10-90B2-2A4D6FB2BA92}"/>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a:effectLst/>
                <a:latin typeface="+mn-l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113525" y="3886200"/>
            <a:ext cx="7515990" cy="889000"/>
          </a:xfrm>
        </p:spPr>
        <p:txBody>
          <a:bodyPr rtlCol="0" anchor="b">
            <a:normAutofit/>
          </a:bodyPr>
          <a:lstStyle>
            <a:lvl1pPr algn="r">
              <a:buNone/>
              <a:defRPr lang="en-US" sz="2400" b="0" cap="none" dirty="0">
                <a:ln w="3175" cmpd="sng">
                  <a:noFill/>
                </a:ln>
                <a:solidFill>
                  <a:schemeClr val="tx1"/>
                </a:solidFill>
                <a:effectLst/>
              </a:defRPr>
            </a:lvl1pPr>
          </a:lstStyle>
          <a:p>
            <a:pPr lvl="0"/>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0A5ADA19-BD27-E8BA-6DE5-7C2C3B94AB25}"/>
              </a:ext>
            </a:extLst>
          </p:cNvPr>
          <p:cNvSpPr>
            <a:spLocks noGrp="1"/>
          </p:cNvSpPr>
          <p:nvPr>
            <p:ph type="dt" sz="half" idx="14"/>
          </p:nvPr>
        </p:nvSpPr>
        <p:spPr/>
        <p:txBody>
          <a:bodyPr/>
          <a:lstStyle>
            <a:lvl1pPr>
              <a:defRPr/>
            </a:lvl1pPr>
          </a:lstStyle>
          <a:p>
            <a:pPr>
              <a:defRPr/>
            </a:pPr>
            <a:endParaRPr lang="en-GB"/>
          </a:p>
        </p:txBody>
      </p:sp>
      <p:sp>
        <p:nvSpPr>
          <p:cNvPr id="7" name="Footer Placeholder 4">
            <a:extLst>
              <a:ext uri="{FF2B5EF4-FFF2-40B4-BE49-F238E27FC236}">
                <a16:creationId xmlns:a16="http://schemas.microsoft.com/office/drawing/2014/main" id="{1FB05740-A8B1-E8F1-C363-51221A67FAA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3567E542-E3A1-2411-941C-859575427D8B}"/>
              </a:ext>
            </a:extLst>
          </p:cNvPr>
          <p:cNvSpPr>
            <a:spLocks noGrp="1"/>
          </p:cNvSpPr>
          <p:nvPr>
            <p:ph type="sldNum" sz="quarter" idx="16"/>
          </p:nvPr>
        </p:nvSpPr>
        <p:spPr/>
        <p:txBody>
          <a:bodyPr/>
          <a:lstStyle>
            <a:lvl1pPr>
              <a:defRPr/>
            </a:lvl1pPr>
          </a:lstStyle>
          <a:p>
            <a:fld id="{C580193C-6EBF-4BD0-9457-360032EDE64F}" type="slidenum">
              <a:rPr lang="en-GB" altLang="en-US" smtClean="0"/>
              <a:pPr/>
              <a:t>‹#›</a:t>
            </a:fld>
            <a:endParaRPr lang="en-GB" altLang="en-US"/>
          </a:p>
        </p:txBody>
      </p:sp>
    </p:spTree>
    <p:extLst>
      <p:ext uri="{BB962C8B-B14F-4D97-AF65-F5344CB8AC3E}">
        <p14:creationId xmlns:p14="http://schemas.microsoft.com/office/powerpoint/2010/main" val="11207239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rtlCol="0">
            <a:normAutofit/>
          </a:bodyPr>
          <a:lstStyle>
            <a:lvl1pPr>
              <a:defRPr lang="en-US" b="0" dirty="0"/>
            </a:lvl1pPr>
          </a:lstStyle>
          <a:p>
            <a:pPr lvl="0"/>
            <a:r>
              <a:rPr lang="en-US"/>
              <a:t>Click to edit Master title style</a:t>
            </a:r>
          </a:p>
        </p:txBody>
      </p:sp>
      <p:sp>
        <p:nvSpPr>
          <p:cNvPr id="10" name="Text Placeholder 9"/>
          <p:cNvSpPr>
            <a:spLocks noGrp="1"/>
          </p:cNvSpPr>
          <p:nvPr>
            <p:ph type="body" sz="quarter" idx="13"/>
          </p:nvPr>
        </p:nvSpPr>
        <p:spPr>
          <a:xfrm>
            <a:off x="1113524" y="3505200"/>
            <a:ext cx="7515992" cy="838200"/>
          </a:xfrm>
        </p:spPr>
        <p:txBody>
          <a:bodyPr rtlCol="0" anchor="b">
            <a:normAutofit/>
          </a:bodyPr>
          <a:lstStyle>
            <a:lvl1pPr>
              <a:buNone/>
              <a:defRPr lang="en-US" sz="2800" b="0" cap="none" dirty="0">
                <a:ln w="3175" cmpd="sng">
                  <a:noFill/>
                </a:ln>
                <a:solidFill>
                  <a:schemeClr val="tx1"/>
                </a:solidFill>
                <a:effectLst/>
              </a:defRPr>
            </a:lvl1pPr>
          </a:lstStyle>
          <a:p>
            <a:pPr lvl="0"/>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2A61CD4-320F-9A4C-93DA-E79A1BF09EA8}"/>
              </a:ext>
            </a:extLst>
          </p:cNvPr>
          <p:cNvSpPr>
            <a:spLocks noGrp="1"/>
          </p:cNvSpPr>
          <p:nvPr>
            <p:ph type="dt" sz="half" idx="14"/>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A4836DE9-957F-B838-EB70-371861FFA9F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23D636F3-C1C5-E53D-CA6B-751BDCF761A7}"/>
              </a:ext>
            </a:extLst>
          </p:cNvPr>
          <p:cNvSpPr>
            <a:spLocks noGrp="1"/>
          </p:cNvSpPr>
          <p:nvPr>
            <p:ph type="sldNum" sz="quarter" idx="16"/>
          </p:nvPr>
        </p:nvSpPr>
        <p:spPr/>
        <p:txBody>
          <a:bodyPr/>
          <a:lstStyle>
            <a:lvl1pPr>
              <a:defRPr/>
            </a:lvl1pPr>
          </a:lstStyle>
          <a:p>
            <a:fld id="{C580193C-6EBF-4BD0-9457-360032EDE64F}" type="slidenum">
              <a:rPr lang="en-GB" altLang="en-US" smtClean="0"/>
              <a:pPr/>
              <a:t>‹#›</a:t>
            </a:fld>
            <a:endParaRPr lang="en-GB" altLang="en-US"/>
          </a:p>
        </p:txBody>
      </p:sp>
    </p:spTree>
    <p:extLst>
      <p:ext uri="{BB962C8B-B14F-4D97-AF65-F5344CB8AC3E}">
        <p14:creationId xmlns:p14="http://schemas.microsoft.com/office/powerpoint/2010/main" val="27186665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E1B49A-8793-DA40-2E10-8F67E05DF8A4}"/>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FC83C711-A2D3-9A02-50F9-B96B9240756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B27A2BCF-59B4-CAB0-689D-8786F31A7E21}"/>
              </a:ext>
            </a:extLst>
          </p:cNvPr>
          <p:cNvSpPr>
            <a:spLocks noGrp="1"/>
          </p:cNvSpPr>
          <p:nvPr>
            <p:ph type="sldNum" sz="quarter" idx="12"/>
          </p:nvPr>
        </p:nvSpPr>
        <p:spPr/>
        <p:txBody>
          <a:bodyPr/>
          <a:lstStyle>
            <a:lvl1pPr>
              <a:defRPr/>
            </a:lvl1pPr>
          </a:lstStyle>
          <a:p>
            <a:fld id="{B87FA829-B476-40FC-8FCC-56B7E28E1E87}" type="slidenum">
              <a:rPr lang="en-GB" altLang="en-US" smtClean="0"/>
              <a:pPr/>
              <a:t>‹#›</a:t>
            </a:fld>
            <a:endParaRPr lang="en-GB" altLang="en-US"/>
          </a:p>
        </p:txBody>
      </p:sp>
    </p:spTree>
    <p:extLst>
      <p:ext uri="{BB962C8B-B14F-4D97-AF65-F5344CB8AC3E}">
        <p14:creationId xmlns:p14="http://schemas.microsoft.com/office/powerpoint/2010/main" val="31360153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0D46FC-1B43-1AF2-6425-FB48FFC73CA3}"/>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94C40921-837F-4661-7085-FDEF923500F8}"/>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C359E922-5CCF-A1FB-F247-F7384BB3EF3C}"/>
              </a:ext>
            </a:extLst>
          </p:cNvPr>
          <p:cNvSpPr>
            <a:spLocks noGrp="1"/>
          </p:cNvSpPr>
          <p:nvPr>
            <p:ph type="sldNum" sz="quarter" idx="12"/>
          </p:nvPr>
        </p:nvSpPr>
        <p:spPr/>
        <p:txBody>
          <a:bodyPr/>
          <a:lstStyle>
            <a:lvl1pPr>
              <a:defRPr/>
            </a:lvl1pPr>
          </a:lstStyle>
          <a:p>
            <a:fld id="{23498794-FFA9-49B5-B386-29D91F143291}" type="slidenum">
              <a:rPr lang="en-GB" altLang="en-US" smtClean="0"/>
              <a:pPr/>
              <a:t>‹#›</a:t>
            </a:fld>
            <a:endParaRPr lang="en-GB" altLang="en-US"/>
          </a:p>
        </p:txBody>
      </p:sp>
    </p:spTree>
    <p:extLst>
      <p:ext uri="{BB962C8B-B14F-4D97-AF65-F5344CB8AC3E}">
        <p14:creationId xmlns:p14="http://schemas.microsoft.com/office/powerpoint/2010/main" val="3363289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p>
        </p:txBody>
      </p:sp>
      <p:sp>
        <p:nvSpPr>
          <p:cNvPr id="3" name="Content Placeholder 2"/>
          <p:cNvSpPr>
            <a:spLocks noGrp="1"/>
          </p:cNvSpPr>
          <p:nvPr>
            <p:ph idx="1"/>
          </p:nvPr>
        </p:nvSpPr>
        <p:spPr>
          <a:xfrm>
            <a:off x="982133" y="2667000"/>
            <a:ext cx="7704667" cy="33328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CAFA72-2D04-663E-4B66-706182F7943C}"/>
              </a:ext>
            </a:extLst>
          </p:cNvPr>
          <p:cNvSpPr>
            <a:spLocks noGrp="1"/>
          </p:cNvSpPr>
          <p:nvPr>
            <p:ph type="dt" sz="half" idx="10"/>
          </p:nvPr>
        </p:nvSpPr>
        <p:spPr>
          <a:xfrm>
            <a:off x="7343775" y="6108700"/>
            <a:ext cx="857250" cy="365125"/>
          </a:xfrm>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45CC3929-0604-FC3C-F26F-CDCFDF9E1990}"/>
              </a:ext>
            </a:extLst>
          </p:cNvPr>
          <p:cNvSpPr>
            <a:spLocks noGrp="1"/>
          </p:cNvSpPr>
          <p:nvPr>
            <p:ph type="ftr" sz="quarter" idx="11"/>
          </p:nvPr>
        </p:nvSpPr>
        <p:spPr>
          <a:xfrm>
            <a:off x="0" y="6108700"/>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D7040DE8-4414-589F-EC66-03D84C7D60A4}"/>
              </a:ext>
            </a:extLst>
          </p:cNvPr>
          <p:cNvSpPr>
            <a:spLocks noGrp="1"/>
          </p:cNvSpPr>
          <p:nvPr>
            <p:ph type="sldNum" sz="quarter" idx="12"/>
          </p:nvPr>
        </p:nvSpPr>
        <p:spPr>
          <a:xfrm>
            <a:off x="8258175" y="6108700"/>
            <a:ext cx="428625" cy="365125"/>
          </a:xfrm>
        </p:spPr>
        <p:txBody>
          <a:bodyPr/>
          <a:lstStyle>
            <a:lvl1pPr>
              <a:defRPr/>
            </a:lvl1pPr>
          </a:lstStyle>
          <a:p>
            <a:fld id="{ABBD2C72-D980-4BC6-9190-C281259C88F2}" type="slidenum">
              <a:rPr lang="en-GB" altLang="en-US" smtClean="0"/>
              <a:pPr/>
              <a:t>‹#›</a:t>
            </a:fld>
            <a:endParaRPr lang="en-GB" altLang="en-US"/>
          </a:p>
        </p:txBody>
      </p:sp>
    </p:spTree>
    <p:extLst>
      <p:ext uri="{BB962C8B-B14F-4D97-AF65-F5344CB8AC3E}">
        <p14:creationId xmlns:p14="http://schemas.microsoft.com/office/powerpoint/2010/main" val="1381659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91A221-58B3-C2DB-3DBD-8CB49CFD5168}"/>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B5A9425A-9E5A-94E2-7556-EDD96226E1F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DBF58774-F7AA-53A8-6A57-B6B8D6862391}"/>
              </a:ext>
            </a:extLst>
          </p:cNvPr>
          <p:cNvSpPr>
            <a:spLocks noGrp="1"/>
          </p:cNvSpPr>
          <p:nvPr>
            <p:ph type="sldNum" sz="quarter" idx="12"/>
          </p:nvPr>
        </p:nvSpPr>
        <p:spPr/>
        <p:txBody>
          <a:bodyPr/>
          <a:lstStyle>
            <a:lvl1pPr>
              <a:defRPr/>
            </a:lvl1pPr>
          </a:lstStyle>
          <a:p>
            <a:fld id="{4936BFFB-3F7A-4A75-A8A3-A8AD7BFE3743}" type="slidenum">
              <a:rPr lang="en-GB" altLang="en-US" smtClean="0"/>
              <a:pPr/>
              <a:t>‹#›</a:t>
            </a:fld>
            <a:endParaRPr lang="en-GB" altLang="en-US"/>
          </a:p>
        </p:txBody>
      </p:sp>
    </p:spTree>
    <p:extLst>
      <p:ext uri="{BB962C8B-B14F-4D97-AF65-F5344CB8AC3E}">
        <p14:creationId xmlns:p14="http://schemas.microsoft.com/office/powerpoint/2010/main" val="3180012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7892CC-0209-90C7-70CD-C7915DE5BA6A}"/>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25D9A45A-6EB3-D4F5-CEC7-C8B168D53A00}"/>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E2104475-EE6D-72C6-1220-F60398D9289D}"/>
              </a:ext>
            </a:extLst>
          </p:cNvPr>
          <p:cNvSpPr>
            <a:spLocks noGrp="1"/>
          </p:cNvSpPr>
          <p:nvPr>
            <p:ph type="sldNum" sz="quarter" idx="12"/>
          </p:nvPr>
        </p:nvSpPr>
        <p:spPr/>
        <p:txBody>
          <a:bodyPr/>
          <a:lstStyle>
            <a:lvl1pPr>
              <a:defRPr/>
            </a:lvl1pPr>
          </a:lstStyle>
          <a:p>
            <a:fld id="{B9031CE6-E915-417F-8743-F86EDE18451D}" type="slidenum">
              <a:rPr lang="en-GB" altLang="en-US" smtClean="0"/>
              <a:pPr/>
              <a:t>‹#›</a:t>
            </a:fld>
            <a:endParaRPr lang="en-GB" altLang="en-US"/>
          </a:p>
        </p:txBody>
      </p:sp>
    </p:spTree>
    <p:extLst>
      <p:ext uri="{BB962C8B-B14F-4D97-AF65-F5344CB8AC3E}">
        <p14:creationId xmlns:p14="http://schemas.microsoft.com/office/powerpoint/2010/main" val="1113324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FDB4782-1800-08C8-2C81-9DB4ACB42D2B}"/>
              </a:ext>
            </a:extLst>
          </p:cNvPr>
          <p:cNvSpPr>
            <a:spLocks noGrp="1"/>
          </p:cNvSpPr>
          <p:nvPr>
            <p:ph type="dt" sz="half" idx="10"/>
          </p:nvPr>
        </p:nvSpPr>
        <p:spPr/>
        <p:txBody>
          <a:bodyPr/>
          <a:lstStyle>
            <a:lvl1pPr>
              <a:defRPr/>
            </a:lvl1pPr>
          </a:lstStyle>
          <a:p>
            <a:pPr>
              <a:defRPr/>
            </a:pPr>
            <a:endParaRPr lang="en-GB"/>
          </a:p>
        </p:txBody>
      </p:sp>
      <p:sp>
        <p:nvSpPr>
          <p:cNvPr id="8" name="Footer Placeholder 7">
            <a:extLst>
              <a:ext uri="{FF2B5EF4-FFF2-40B4-BE49-F238E27FC236}">
                <a16:creationId xmlns:a16="http://schemas.microsoft.com/office/drawing/2014/main" id="{F762742C-BB6F-D5C7-BFD2-BC57141E52D6}"/>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9" name="Slide Number Placeholder 8">
            <a:extLst>
              <a:ext uri="{FF2B5EF4-FFF2-40B4-BE49-F238E27FC236}">
                <a16:creationId xmlns:a16="http://schemas.microsoft.com/office/drawing/2014/main" id="{4C5F9019-7F22-DEAA-03E9-B37170847914}"/>
              </a:ext>
            </a:extLst>
          </p:cNvPr>
          <p:cNvSpPr>
            <a:spLocks noGrp="1"/>
          </p:cNvSpPr>
          <p:nvPr>
            <p:ph type="sldNum" sz="quarter" idx="12"/>
          </p:nvPr>
        </p:nvSpPr>
        <p:spPr/>
        <p:txBody>
          <a:bodyPr/>
          <a:lstStyle>
            <a:lvl1pPr>
              <a:defRPr/>
            </a:lvl1pPr>
          </a:lstStyle>
          <a:p>
            <a:fld id="{5A538891-9308-4132-9196-66D49AF2C997}" type="slidenum">
              <a:rPr lang="en-GB" altLang="en-US" smtClean="0"/>
              <a:pPr/>
              <a:t>‹#›</a:t>
            </a:fld>
            <a:endParaRPr lang="en-GB" altLang="en-US"/>
          </a:p>
        </p:txBody>
      </p:sp>
    </p:spTree>
    <p:extLst>
      <p:ext uri="{BB962C8B-B14F-4D97-AF65-F5344CB8AC3E}">
        <p14:creationId xmlns:p14="http://schemas.microsoft.com/office/powerpoint/2010/main" val="3020642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AA49857-B937-B994-4CE8-458ECE8E6C60}"/>
              </a:ext>
            </a:extLst>
          </p:cNvPr>
          <p:cNvSpPr>
            <a:spLocks noGrp="1"/>
          </p:cNvSpPr>
          <p:nvPr>
            <p:ph type="dt" sz="half" idx="10"/>
          </p:nvPr>
        </p:nvSpPr>
        <p:spPr/>
        <p:txBody>
          <a:bodyPr/>
          <a:lstStyle>
            <a:lvl1pPr>
              <a:defRPr/>
            </a:lvl1pPr>
          </a:lstStyle>
          <a:p>
            <a:pPr>
              <a:defRPr/>
            </a:pPr>
            <a:endParaRPr lang="en-GB"/>
          </a:p>
        </p:txBody>
      </p:sp>
      <p:sp>
        <p:nvSpPr>
          <p:cNvPr id="4" name="Footer Placeholder 3">
            <a:extLst>
              <a:ext uri="{FF2B5EF4-FFF2-40B4-BE49-F238E27FC236}">
                <a16:creationId xmlns:a16="http://schemas.microsoft.com/office/drawing/2014/main" id="{857CDD2A-AE92-3FAA-D1A3-B1D09E6CA37F}"/>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5" name="Slide Number Placeholder 4">
            <a:extLst>
              <a:ext uri="{FF2B5EF4-FFF2-40B4-BE49-F238E27FC236}">
                <a16:creationId xmlns:a16="http://schemas.microsoft.com/office/drawing/2014/main" id="{37E4B911-AC0A-3430-FE1D-DDFDC10B38FC}"/>
              </a:ext>
            </a:extLst>
          </p:cNvPr>
          <p:cNvSpPr>
            <a:spLocks noGrp="1"/>
          </p:cNvSpPr>
          <p:nvPr>
            <p:ph type="sldNum" sz="quarter" idx="12"/>
          </p:nvPr>
        </p:nvSpPr>
        <p:spPr/>
        <p:txBody>
          <a:bodyPr/>
          <a:lstStyle>
            <a:lvl1pPr>
              <a:defRPr/>
            </a:lvl1pPr>
          </a:lstStyle>
          <a:p>
            <a:fld id="{DB5266A2-22C3-4D0F-AE0F-9FF8335F5E15}" type="slidenum">
              <a:rPr lang="en-GB" altLang="en-US" smtClean="0"/>
              <a:pPr/>
              <a:t>‹#›</a:t>
            </a:fld>
            <a:endParaRPr lang="en-GB" altLang="en-US"/>
          </a:p>
        </p:txBody>
      </p:sp>
    </p:spTree>
    <p:extLst>
      <p:ext uri="{BB962C8B-B14F-4D97-AF65-F5344CB8AC3E}">
        <p14:creationId xmlns:p14="http://schemas.microsoft.com/office/powerpoint/2010/main" val="1522156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32E917-E16C-A52F-A3FF-1F864DF0D0DD}"/>
              </a:ext>
            </a:extLst>
          </p:cNvPr>
          <p:cNvSpPr>
            <a:spLocks noGrp="1"/>
          </p:cNvSpPr>
          <p:nvPr>
            <p:ph type="dt" sz="half" idx="10"/>
          </p:nvPr>
        </p:nvSpPr>
        <p:spPr/>
        <p:txBody>
          <a:bodyPr/>
          <a:lstStyle>
            <a:lvl1pPr>
              <a:defRPr/>
            </a:lvl1pPr>
          </a:lstStyle>
          <a:p>
            <a:pPr>
              <a:defRPr/>
            </a:pPr>
            <a:endParaRPr lang="en-GB"/>
          </a:p>
        </p:txBody>
      </p:sp>
      <p:sp>
        <p:nvSpPr>
          <p:cNvPr id="3" name="Footer Placeholder 2">
            <a:extLst>
              <a:ext uri="{FF2B5EF4-FFF2-40B4-BE49-F238E27FC236}">
                <a16:creationId xmlns:a16="http://schemas.microsoft.com/office/drawing/2014/main" id="{9033C488-44AB-CEC3-97AC-270784CCBCC0}"/>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4" name="Slide Number Placeholder 3">
            <a:extLst>
              <a:ext uri="{FF2B5EF4-FFF2-40B4-BE49-F238E27FC236}">
                <a16:creationId xmlns:a16="http://schemas.microsoft.com/office/drawing/2014/main" id="{0E3F7509-4EA9-8CF9-F04A-F04394D9DF4F}"/>
              </a:ext>
            </a:extLst>
          </p:cNvPr>
          <p:cNvSpPr>
            <a:spLocks noGrp="1"/>
          </p:cNvSpPr>
          <p:nvPr>
            <p:ph type="sldNum" sz="quarter" idx="12"/>
          </p:nvPr>
        </p:nvSpPr>
        <p:spPr/>
        <p:txBody>
          <a:bodyPr/>
          <a:lstStyle>
            <a:lvl1pPr>
              <a:defRPr/>
            </a:lvl1pPr>
          </a:lstStyle>
          <a:p>
            <a:fld id="{255C838C-5839-44FA-88CB-53719A42F2AE}" type="slidenum">
              <a:rPr lang="en-GB" altLang="en-US" smtClean="0"/>
              <a:pPr/>
              <a:t>‹#›</a:t>
            </a:fld>
            <a:endParaRPr lang="en-GB" altLang="en-US"/>
          </a:p>
        </p:txBody>
      </p:sp>
    </p:spTree>
    <p:extLst>
      <p:ext uri="{BB962C8B-B14F-4D97-AF65-F5344CB8AC3E}">
        <p14:creationId xmlns:p14="http://schemas.microsoft.com/office/powerpoint/2010/main" val="1485733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p>
        </p:txBody>
      </p:sp>
      <p:sp>
        <p:nvSpPr>
          <p:cNvPr id="3" name="Content Placeholder 2"/>
          <p:cNvSpPr>
            <a:spLocks noGrp="1"/>
          </p:cNvSpPr>
          <p:nvPr>
            <p:ph idx="1"/>
          </p:nvPr>
        </p:nvSpPr>
        <p:spPr>
          <a:xfrm>
            <a:off x="3947553" y="685800"/>
            <a:ext cx="4681962" cy="5105401"/>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2A05E458-A291-D0F8-E732-AE029BD2FC9B}"/>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51C9CAC8-3E28-C2B7-374B-5B8BAF06EB23}"/>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F63EB4C2-B463-A2F0-3C64-7BB7DD6CD213}"/>
              </a:ext>
            </a:extLst>
          </p:cNvPr>
          <p:cNvSpPr>
            <a:spLocks noGrp="1"/>
          </p:cNvSpPr>
          <p:nvPr>
            <p:ph type="sldNum" sz="quarter" idx="12"/>
          </p:nvPr>
        </p:nvSpPr>
        <p:spPr/>
        <p:txBody>
          <a:bodyPr/>
          <a:lstStyle>
            <a:lvl1pPr>
              <a:defRPr/>
            </a:lvl1pPr>
          </a:lstStyle>
          <a:p>
            <a:fld id="{E22C726F-E54E-4FDF-8C68-682072B8933C}" type="slidenum">
              <a:rPr lang="en-GB" altLang="en-US" smtClean="0"/>
              <a:pPr/>
              <a:t>‹#›</a:t>
            </a:fld>
            <a:endParaRPr lang="en-GB" altLang="en-US"/>
          </a:p>
        </p:txBody>
      </p:sp>
    </p:spTree>
    <p:extLst>
      <p:ext uri="{BB962C8B-B14F-4D97-AF65-F5344CB8AC3E}">
        <p14:creationId xmlns:p14="http://schemas.microsoft.com/office/powerpoint/2010/main" val="4204980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4">
            <a:extLst>
              <a:ext uri="{FF2B5EF4-FFF2-40B4-BE49-F238E27FC236}">
                <a16:creationId xmlns:a16="http://schemas.microsoft.com/office/drawing/2014/main" id="{6BD113B1-170D-8A80-566B-00F9F34FD975}"/>
              </a:ext>
            </a:extLst>
          </p:cNvPr>
          <p:cNvSpPr>
            <a:spLocks noGrp="1"/>
          </p:cNvSpPr>
          <p:nvPr>
            <p:ph type="dt" sz="half" idx="10"/>
          </p:nvPr>
        </p:nvSpPr>
        <p:spPr/>
        <p:txBody>
          <a:bodyPr/>
          <a:lstStyle>
            <a:lvl1pPr>
              <a:defRPr/>
            </a:lvl1pPr>
          </a:lstStyle>
          <a:p>
            <a:pPr>
              <a:defRPr/>
            </a:pPr>
            <a:endParaRPr lang="en-GB"/>
          </a:p>
        </p:txBody>
      </p:sp>
      <p:sp>
        <p:nvSpPr>
          <p:cNvPr id="5" name="Footer Placeholder 5">
            <a:extLst>
              <a:ext uri="{FF2B5EF4-FFF2-40B4-BE49-F238E27FC236}">
                <a16:creationId xmlns:a16="http://schemas.microsoft.com/office/drawing/2014/main" id="{B5C426D4-DDF3-86E0-21AE-47FC47367B4B}"/>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6">
            <a:extLst>
              <a:ext uri="{FF2B5EF4-FFF2-40B4-BE49-F238E27FC236}">
                <a16:creationId xmlns:a16="http://schemas.microsoft.com/office/drawing/2014/main" id="{BB8C4176-3B8A-D4C2-0ADC-83BEE524947F}"/>
              </a:ext>
            </a:extLst>
          </p:cNvPr>
          <p:cNvSpPr>
            <a:spLocks noGrp="1"/>
          </p:cNvSpPr>
          <p:nvPr>
            <p:ph type="sldNum" sz="quarter" idx="12"/>
          </p:nvPr>
        </p:nvSpPr>
        <p:spPr/>
        <p:txBody>
          <a:bodyPr/>
          <a:lstStyle>
            <a:lvl1pPr>
              <a:defRPr/>
            </a:lvl1pPr>
          </a:lstStyle>
          <a:p>
            <a:fld id="{D903CDD4-3B2A-4F15-BBC1-B011B8671972}" type="slidenum">
              <a:rPr lang="en-GB" altLang="en-US" smtClean="0"/>
              <a:pPr/>
              <a:t>‹#›</a:t>
            </a:fld>
            <a:endParaRPr lang="en-GB" altLang="en-US"/>
          </a:p>
        </p:txBody>
      </p:sp>
    </p:spTree>
    <p:extLst>
      <p:ext uri="{BB962C8B-B14F-4D97-AF65-F5344CB8AC3E}">
        <p14:creationId xmlns:p14="http://schemas.microsoft.com/office/powerpoint/2010/main" val="3941090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a:srcRect/>
          <a:stretch>
            <a:fillRect/>
          </a:stretch>
        </a:blipFill>
        <a:effectLst/>
      </p:bgPr>
    </p:bg>
    <p:spTree>
      <p:nvGrpSpPr>
        <p:cNvPr id="1" name=""/>
        <p:cNvGrpSpPr/>
        <p:nvPr/>
      </p:nvGrpSpPr>
      <p:grpSpPr>
        <a:xfrm>
          <a:off x="0" y="0"/>
          <a:ext cx="0" cy="0"/>
          <a:chOff x="0" y="0"/>
          <a:chExt cx="0" cy="0"/>
        </a:xfrm>
      </p:grpSpPr>
      <p:grpSp>
        <p:nvGrpSpPr>
          <p:cNvPr id="1026" name="Group 13">
            <a:extLst>
              <a:ext uri="{FF2B5EF4-FFF2-40B4-BE49-F238E27FC236}">
                <a16:creationId xmlns:a16="http://schemas.microsoft.com/office/drawing/2014/main" id="{CD83E00B-5E0D-B6B3-2126-0FBE6D0D4F5F}"/>
              </a:ext>
            </a:extLst>
          </p:cNvPr>
          <p:cNvGrpSpPr>
            <a:grpSpLocks/>
          </p:cNvGrpSpPr>
          <p:nvPr/>
        </p:nvGrpSpPr>
        <p:grpSpPr bwMode="auto">
          <a:xfrm>
            <a:off x="0" y="0"/>
            <a:ext cx="2132013" cy="6858000"/>
            <a:chOff x="0" y="0"/>
            <a:chExt cx="2132013" cy="6858001"/>
          </a:xfrm>
        </p:grpSpPr>
        <p:sp>
          <p:nvSpPr>
            <p:cNvPr id="1032" name="Freeform 6">
              <a:extLst>
                <a:ext uri="{FF2B5EF4-FFF2-40B4-BE49-F238E27FC236}">
                  <a16:creationId xmlns:a16="http://schemas.microsoft.com/office/drawing/2014/main" id="{3D07530E-E125-97B1-D4FA-48B9927E9765}"/>
                </a:ext>
              </a:extLst>
            </p:cNvPr>
            <p:cNvSpPr>
              <a:spLocks/>
            </p:cNvSpPr>
            <p:nvPr/>
          </p:nvSpPr>
          <p:spPr bwMode="auto">
            <a:xfrm>
              <a:off x="0" y="0"/>
              <a:ext cx="1073150" cy="5291138"/>
            </a:xfrm>
            <a:custGeom>
              <a:avLst/>
              <a:gdLst>
                <a:gd name="T0" fmla="*/ 0 w 676"/>
                <a:gd name="T1" fmla="*/ 3132 h 3333"/>
                <a:gd name="T2" fmla="*/ 0 w 676"/>
                <a:gd name="T3" fmla="*/ 3312 h 3333"/>
                <a:gd name="T4" fmla="*/ 126 w 676"/>
                <a:gd name="T5" fmla="*/ 3333 h 3333"/>
                <a:gd name="T6" fmla="*/ 676 w 676"/>
                <a:gd name="T7" fmla="*/ 0 h 3333"/>
                <a:gd name="T8" fmla="*/ 514 w 676"/>
                <a:gd name="T9" fmla="*/ 0 h 3333"/>
                <a:gd name="T10" fmla="*/ 0 w 676"/>
                <a:gd name="T11" fmla="*/ 3132 h 3333"/>
              </a:gdLst>
              <a:ahLst/>
              <a:cxnLst>
                <a:cxn ang="0">
                  <a:pos x="T0" y="T1"/>
                </a:cxn>
                <a:cxn ang="0">
                  <a:pos x="T2" y="T3"/>
                </a:cxn>
                <a:cxn ang="0">
                  <a:pos x="T4" y="T5"/>
                </a:cxn>
                <a:cxn ang="0">
                  <a:pos x="T6" y="T7"/>
                </a:cxn>
                <a:cxn ang="0">
                  <a:pos x="T8" y="T9"/>
                </a:cxn>
                <a:cxn ang="0">
                  <a:pos x="T10" y="T11"/>
                </a:cxn>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6" name="Freeform 7">
              <a:extLst>
                <a:ext uri="{FF2B5EF4-FFF2-40B4-BE49-F238E27FC236}">
                  <a16:creationId xmlns:a16="http://schemas.microsoft.com/office/drawing/2014/main" id="{E0E96F27-01E7-0907-CC25-9DDECFCE9AD5}"/>
                </a:ext>
              </a:extLst>
            </p:cNvPr>
            <p:cNvSpPr/>
            <p:nvPr/>
          </p:nvSpPr>
          <p:spPr bwMode="auto">
            <a:xfrm>
              <a:off x="0" y="0"/>
              <a:ext cx="758825" cy="4624389"/>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a:extLst>
                <a:ext uri="{FF2B5EF4-FFF2-40B4-BE49-F238E27FC236}">
                  <a16:creationId xmlns:a16="http://schemas.microsoft.com/office/drawing/2014/main" id="{78D2D360-AAB4-171C-5848-E38068A1B679}"/>
                </a:ext>
              </a:extLst>
            </p:cNvPr>
            <p:cNvSpPr/>
            <p:nvPr/>
          </p:nvSpPr>
          <p:spPr bwMode="auto">
            <a:xfrm>
              <a:off x="0" y="5662614"/>
              <a:ext cx="906463" cy="1195387"/>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a:extLst>
                <a:ext uri="{FF2B5EF4-FFF2-40B4-BE49-F238E27FC236}">
                  <a16:creationId xmlns:a16="http://schemas.microsoft.com/office/drawing/2014/main" id="{3840D970-4471-BB62-1044-16CB751836E8}"/>
                </a:ext>
              </a:extLst>
            </p:cNvPr>
            <p:cNvSpPr/>
            <p:nvPr/>
          </p:nvSpPr>
          <p:spPr bwMode="auto">
            <a:xfrm>
              <a:off x="0" y="5295901"/>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a:extLst>
                <a:ext uri="{FF2B5EF4-FFF2-40B4-BE49-F238E27FC236}">
                  <a16:creationId xmlns:a16="http://schemas.microsoft.com/office/drawing/2014/main" id="{2888CF25-6D57-4CC3-0714-C9F71489C9E4}"/>
                </a:ext>
              </a:extLst>
            </p:cNvPr>
            <p:cNvSpPr/>
            <p:nvPr/>
          </p:nvSpPr>
          <p:spPr bwMode="auto">
            <a:xfrm>
              <a:off x="0" y="5257801"/>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a:extLst>
                <a:ext uri="{FF2B5EF4-FFF2-40B4-BE49-F238E27FC236}">
                  <a16:creationId xmlns:a16="http://schemas.microsoft.com/office/drawing/2014/main" id="{D3F24966-5620-47E6-0704-4A44EDF3FC3B}"/>
                </a:ext>
              </a:extLst>
            </p:cNvPr>
            <p:cNvSpPr/>
            <p:nvPr/>
          </p:nvSpPr>
          <p:spPr bwMode="auto">
            <a:xfrm>
              <a:off x="0" y="5357814"/>
              <a:ext cx="1377950" cy="1500187"/>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1027" name="Title Placeholder 1">
            <a:extLst>
              <a:ext uri="{FF2B5EF4-FFF2-40B4-BE49-F238E27FC236}">
                <a16:creationId xmlns:a16="http://schemas.microsoft.com/office/drawing/2014/main" id="{6AA26D92-D7F7-EF6F-07E1-FAF34982DAF3}"/>
              </a:ext>
            </a:extLst>
          </p:cNvPr>
          <p:cNvSpPr>
            <a:spLocks noGrp="1" noChangeArrowheads="1"/>
          </p:cNvSpPr>
          <p:nvPr>
            <p:ph type="title"/>
          </p:nvPr>
        </p:nvSpPr>
        <p:spPr bwMode="auto">
          <a:xfrm>
            <a:off x="982663" y="457200"/>
            <a:ext cx="7704137"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85CD53CB-0D31-D6E7-84F6-057134A92056}"/>
              </a:ext>
            </a:extLst>
          </p:cNvPr>
          <p:cNvSpPr>
            <a:spLocks noGrp="1" noChangeArrowheads="1"/>
          </p:cNvSpPr>
          <p:nvPr>
            <p:ph type="body" idx="1"/>
          </p:nvPr>
        </p:nvSpPr>
        <p:spPr bwMode="auto">
          <a:xfrm>
            <a:off x="982663" y="2667000"/>
            <a:ext cx="7704137" cy="335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93F64BB-3F6F-4327-A247-D563E82F110C}"/>
              </a:ext>
            </a:extLst>
          </p:cNvPr>
          <p:cNvSpPr>
            <a:spLocks noGrp="1"/>
          </p:cNvSpPr>
          <p:nvPr>
            <p:ph type="dt" sz="half" idx="2"/>
          </p:nvPr>
        </p:nvSpPr>
        <p:spPr>
          <a:xfrm>
            <a:off x="7358063" y="6116638"/>
            <a:ext cx="858837"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a:solidFill>
                  <a:schemeClr val="tx1"/>
                </a:solidFill>
                <a:effectLst/>
                <a:latin typeface="+mn-lt"/>
              </a:defRPr>
            </a:lvl1pPr>
          </a:lstStyle>
          <a:p>
            <a:pPr>
              <a:defRPr/>
            </a:pPr>
            <a:endParaRPr lang="en-GB"/>
          </a:p>
        </p:txBody>
      </p:sp>
      <p:sp>
        <p:nvSpPr>
          <p:cNvPr id="5" name="Footer Placeholder 4">
            <a:extLst>
              <a:ext uri="{FF2B5EF4-FFF2-40B4-BE49-F238E27FC236}">
                <a16:creationId xmlns:a16="http://schemas.microsoft.com/office/drawing/2014/main" id="{5A1648A5-2DCA-0217-857A-2147E2314B6C}"/>
              </a:ext>
            </a:extLst>
          </p:cNvPr>
          <p:cNvSpPr>
            <a:spLocks noGrp="1"/>
          </p:cNvSpPr>
          <p:nvPr>
            <p:ph type="ftr" sz="quarter" idx="3"/>
          </p:nvPr>
        </p:nvSpPr>
        <p:spPr>
          <a:xfrm>
            <a:off x="1987550" y="6116638"/>
            <a:ext cx="5313363" cy="365125"/>
          </a:xfrm>
          <a:prstGeom prst="rect">
            <a:avLst/>
          </a:prstGeom>
        </p:spPr>
        <p:txBody>
          <a:bodyPr vert="horz" lIns="91440" tIns="45720" rIns="91440" bIns="45720" rtlCol="0" anchor="ctr"/>
          <a:lstStyle>
            <a:lvl1pPr algn="l" eaLnBrk="1" fontAlgn="auto" hangingPunct="1">
              <a:spcBef>
                <a:spcPts val="0"/>
              </a:spcBef>
              <a:spcAft>
                <a:spcPts val="0"/>
              </a:spcAft>
              <a:defRPr sz="1000" b="0" i="0">
                <a:solidFill>
                  <a:schemeClr val="tx1"/>
                </a:solidFill>
                <a:effectLst/>
                <a:latin typeface="+mn-lt"/>
              </a:defRPr>
            </a:lvl1pPr>
          </a:lstStyle>
          <a:p>
            <a:pPr>
              <a:defRPr/>
            </a:pPr>
            <a:endParaRPr lang="en-GB"/>
          </a:p>
        </p:txBody>
      </p:sp>
      <p:sp>
        <p:nvSpPr>
          <p:cNvPr id="6" name="Slide Number Placeholder 5">
            <a:extLst>
              <a:ext uri="{FF2B5EF4-FFF2-40B4-BE49-F238E27FC236}">
                <a16:creationId xmlns:a16="http://schemas.microsoft.com/office/drawing/2014/main" id="{28E762D8-1296-4CD5-ACA8-45C976E4595D}"/>
              </a:ext>
            </a:extLst>
          </p:cNvPr>
          <p:cNvSpPr>
            <a:spLocks noGrp="1"/>
          </p:cNvSpPr>
          <p:nvPr>
            <p:ph type="sldNum" sz="quarter" idx="4"/>
          </p:nvPr>
        </p:nvSpPr>
        <p:spPr>
          <a:xfrm>
            <a:off x="8274050" y="6116638"/>
            <a:ext cx="412750"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smtClean="0">
                <a:solidFill>
                  <a:schemeClr val="tx1"/>
                </a:solidFill>
                <a:effectLst/>
                <a:latin typeface="+mn-lt"/>
              </a:defRPr>
            </a:lvl1pPr>
          </a:lstStyle>
          <a:p>
            <a:fld id="{C580193C-6EBF-4BD0-9457-360032EDE64F}" type="slidenum">
              <a:rPr lang="en-GB" altLang="en-US" smtClean="0"/>
              <a:pPr/>
              <a:t>‹#›</a:t>
            </a:fld>
            <a:endParaRPr lang="en-GB" altLang="en-US"/>
          </a:p>
        </p:txBody>
      </p:sp>
    </p:spTree>
    <p:extLst>
      <p:ext uri="{BB962C8B-B14F-4D97-AF65-F5344CB8AC3E}">
        <p14:creationId xmlns:p14="http://schemas.microsoft.com/office/powerpoint/2010/main" val="8629876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Lst>
  <p:txStyles>
    <p:titleStyle>
      <a:lvl1pPr algn="ctr" defTabSz="457200" rtl="0" eaLnBrk="1" fontAlgn="base" hangingPunct="1">
        <a:spcBef>
          <a:spcPct val="0"/>
        </a:spcBef>
        <a:spcAft>
          <a:spcPct val="0"/>
        </a:spcAft>
        <a:defRPr sz="4000" kern="1200">
          <a:ln w="3175" cmpd="sng">
            <a:noFill/>
          </a:ln>
          <a:solidFill>
            <a:schemeClr val="tx1"/>
          </a:solidFill>
          <a:latin typeface="+mj-lt"/>
          <a:ea typeface="+mj-ea"/>
          <a:cs typeface="+mj-cs"/>
        </a:defRPr>
      </a:lvl1pPr>
      <a:lvl2pPr algn="ctr" defTabSz="457200" rtl="0" eaLnBrk="1" fontAlgn="base" hangingPunct="1">
        <a:spcBef>
          <a:spcPct val="0"/>
        </a:spcBef>
        <a:spcAft>
          <a:spcPct val="0"/>
        </a:spcAft>
        <a:defRPr sz="4000">
          <a:solidFill>
            <a:schemeClr val="tx1"/>
          </a:solidFill>
          <a:latin typeface="Corbel" panose="020B0503020204020204" pitchFamily="34" charset="0"/>
        </a:defRPr>
      </a:lvl2pPr>
      <a:lvl3pPr algn="ctr" defTabSz="457200" rtl="0" eaLnBrk="1" fontAlgn="base" hangingPunct="1">
        <a:spcBef>
          <a:spcPct val="0"/>
        </a:spcBef>
        <a:spcAft>
          <a:spcPct val="0"/>
        </a:spcAft>
        <a:defRPr sz="4000">
          <a:solidFill>
            <a:schemeClr val="tx1"/>
          </a:solidFill>
          <a:latin typeface="Corbel" panose="020B0503020204020204" pitchFamily="34" charset="0"/>
        </a:defRPr>
      </a:lvl3pPr>
      <a:lvl4pPr algn="ctr" defTabSz="457200" rtl="0" eaLnBrk="1" fontAlgn="base" hangingPunct="1">
        <a:spcBef>
          <a:spcPct val="0"/>
        </a:spcBef>
        <a:spcAft>
          <a:spcPct val="0"/>
        </a:spcAft>
        <a:defRPr sz="4000">
          <a:solidFill>
            <a:schemeClr val="tx1"/>
          </a:solidFill>
          <a:latin typeface="Corbel" panose="020B0503020204020204" pitchFamily="34" charset="0"/>
        </a:defRPr>
      </a:lvl4pPr>
      <a:lvl5pPr algn="ctr" defTabSz="457200" rtl="0" eaLnBrk="1" fontAlgn="base" hangingPunct="1">
        <a:spcBef>
          <a:spcPct val="0"/>
        </a:spcBef>
        <a:spcAft>
          <a:spcPct val="0"/>
        </a:spcAft>
        <a:defRPr sz="4000">
          <a:solidFill>
            <a:schemeClr val="tx1"/>
          </a:solidFill>
          <a:latin typeface="Corbel" panose="020B0503020204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sz="2400"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sz="2000" kern="1200">
          <a:solidFill>
            <a:schemeClr val="tx1"/>
          </a:solidFill>
          <a:latin typeface="+mn-lt"/>
          <a:ea typeface="+mn-ea"/>
          <a:cs typeface="+mn-cs"/>
        </a:defRPr>
      </a:lvl2pPr>
      <a:lvl3pPr marL="12001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kern="1200">
          <a:solidFill>
            <a:schemeClr val="tx1"/>
          </a:solidFill>
          <a:latin typeface="+mn-lt"/>
          <a:ea typeface="+mn-ea"/>
          <a:cs typeface="+mn-cs"/>
        </a:defRPr>
      </a:lvl3pPr>
      <a:lvl4pPr marL="1543050" indent="-171450" algn="l" defTabSz="457200" rtl="0" eaLnBrk="1" fontAlgn="base" hangingPunct="1">
        <a:spcBef>
          <a:spcPct val="20000"/>
        </a:spcBef>
        <a:spcAft>
          <a:spcPts val="600"/>
        </a:spcAft>
        <a:buClr>
          <a:srgbClr val="2E5C53"/>
        </a:buClr>
        <a:buSzPct val="145000"/>
        <a:buFont typeface="Arial" panose="020B0604020202020204" pitchFamily="34" charset="0"/>
        <a:buChar char="•"/>
        <a:defRPr sz="1600" kern="1200">
          <a:solidFill>
            <a:schemeClr val="tx1"/>
          </a:solidFill>
          <a:latin typeface="+mn-lt"/>
          <a:ea typeface="+mn-ea"/>
          <a:cs typeface="+mn-cs"/>
        </a:defRPr>
      </a:lvl4pPr>
      <a:lvl5pPr marL="2000250" indent="-171450" algn="l" defTabSz="457200" rtl="0" eaLnBrk="1" fontAlgn="base" hangingPunct="1">
        <a:spcBef>
          <a:spcPct val="20000"/>
        </a:spcBef>
        <a:spcAft>
          <a:spcPts val="600"/>
        </a:spcAft>
        <a:buClr>
          <a:srgbClr val="2E5C53"/>
        </a:buClr>
        <a:buSzPct val="145000"/>
        <a:buFont typeface="Arial" panose="020B0604020202020204" pitchFamily="34" charset="0"/>
        <a:buChar char="•"/>
        <a:defRPr sz="1400" kern="1200">
          <a:solidFill>
            <a:schemeClr val="tx1"/>
          </a:solidFill>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hyperlink" Target="_anchor_1','_com_1"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7835515D-4467-6987-A53F-44621752972B}"/>
              </a:ext>
            </a:extLst>
          </p:cNvPr>
          <p:cNvSpPr>
            <a:spLocks noGrp="1" noChangeArrowheads="1"/>
          </p:cNvSpPr>
          <p:nvPr>
            <p:ph type="title"/>
          </p:nvPr>
        </p:nvSpPr>
        <p:spPr>
          <a:xfrm>
            <a:off x="1426741" y="685801"/>
            <a:ext cx="6974115" cy="2743199"/>
          </a:xfrm>
        </p:spPr>
        <p:txBody>
          <a:bodyPr wrap="square" rtlCol="0" anchor="ctr">
            <a:normAutofit/>
          </a:bodyPr>
          <a:lstStyle/>
          <a:p>
            <a:pPr eaLnBrk="1" fontAlgn="auto" hangingPunct="1">
              <a:spcAft>
                <a:spcPts val="0"/>
              </a:spcAft>
              <a:defRPr/>
            </a:pPr>
            <a:r>
              <a:rPr lang="en-GB"/>
              <a:t>Topic 4 C- </a:t>
            </a:r>
            <a:r>
              <a:rPr lang="en-GB" err="1"/>
              <a:t>Campcraft</a:t>
            </a:r>
            <a:r>
              <a:rPr lang="en-GB"/>
              <a:t>, equipment and hygiene</a:t>
            </a:r>
            <a:br>
              <a:rPr lang="en-GB"/>
            </a:br>
            <a:endParaRPr lang="en-GB"/>
          </a:p>
        </p:txBody>
      </p:sp>
      <p:sp>
        <p:nvSpPr>
          <p:cNvPr id="2051" name="Rectangle 3">
            <a:extLst>
              <a:ext uri="{FF2B5EF4-FFF2-40B4-BE49-F238E27FC236}">
                <a16:creationId xmlns:a16="http://schemas.microsoft.com/office/drawing/2014/main" id="{BF451766-4CE7-A490-8BF4-2B333C284E38}"/>
              </a:ext>
            </a:extLst>
          </p:cNvPr>
          <p:cNvSpPr>
            <a:spLocks noGrp="1" noChangeArrowheads="1"/>
          </p:cNvSpPr>
          <p:nvPr>
            <p:ph type="body" sz="quarter" idx="13"/>
          </p:nvPr>
        </p:nvSpPr>
        <p:spPr>
          <a:xfrm>
            <a:off x="1113525" y="3886200"/>
            <a:ext cx="7515990" cy="889000"/>
          </a:xfrm>
        </p:spPr>
        <p:txBody>
          <a:bodyPr wrap="square" rtlCol="0" anchor="b">
            <a:normAutofit/>
          </a:bodyPr>
          <a:lstStyle/>
          <a:p>
            <a:pPr eaLnBrk="1" fontAlgn="auto" hangingPunct="1">
              <a:spcAft>
                <a:spcPts val="0"/>
              </a:spcAft>
              <a:defRPr/>
            </a:pPr>
            <a:r>
              <a:rPr lang="en-GB" b="1"/>
              <a:t>Equipment Detail</a:t>
            </a:r>
          </a:p>
        </p:txBody>
      </p:sp>
      <p:sp>
        <p:nvSpPr>
          <p:cNvPr id="2056" name="Text Placeholder 3">
            <a:extLst>
              <a:ext uri="{FF2B5EF4-FFF2-40B4-BE49-F238E27FC236}">
                <a16:creationId xmlns:a16="http://schemas.microsoft.com/office/drawing/2014/main" id="{8D18885C-F35D-B1EE-B13A-0902B5B9416E}"/>
              </a:ext>
            </a:extLst>
          </p:cNvPr>
          <p:cNvSpPr>
            <a:spLocks noGrp="1"/>
          </p:cNvSpPr>
          <p:nvPr>
            <p:ph type="body" idx="1"/>
          </p:nvPr>
        </p:nvSpPr>
        <p:spPr>
          <a:xfrm>
            <a:off x="1113524" y="4775200"/>
            <a:ext cx="7515990" cy="1016000"/>
          </a:xfrm>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9D033870-2F2F-AD0B-60A2-87331919EDBA}"/>
              </a:ext>
            </a:extLst>
          </p:cNvPr>
          <p:cNvSpPr>
            <a:spLocks noGrp="1" noChangeArrowheads="1"/>
          </p:cNvSpPr>
          <p:nvPr>
            <p:ph type="title"/>
          </p:nvPr>
        </p:nvSpPr>
        <p:spPr>
          <a:xfrm>
            <a:off x="982133" y="685801"/>
            <a:ext cx="7704667" cy="1752599"/>
          </a:xfrm>
        </p:spPr>
        <p:txBody>
          <a:bodyPr wrap="square" anchor="ctr">
            <a:normAutofit/>
          </a:bodyPr>
          <a:lstStyle/>
          <a:p>
            <a:pPr eaLnBrk="1" hangingPunct="1"/>
            <a:r>
              <a:rPr lang="en-GB" altLang="en-US"/>
              <a:t>Stoves</a:t>
            </a:r>
          </a:p>
        </p:txBody>
      </p:sp>
      <p:sp>
        <p:nvSpPr>
          <p:cNvPr id="11267" name="Rectangle 3">
            <a:extLst>
              <a:ext uri="{FF2B5EF4-FFF2-40B4-BE49-F238E27FC236}">
                <a16:creationId xmlns:a16="http://schemas.microsoft.com/office/drawing/2014/main" id="{856348A6-875F-CB31-6608-E72ADF7437E8}"/>
              </a:ext>
            </a:extLst>
          </p:cNvPr>
          <p:cNvSpPr>
            <a:spLocks noGrp="1" noChangeArrowheads="1"/>
          </p:cNvSpPr>
          <p:nvPr>
            <p:ph sz="half" idx="1"/>
          </p:nvPr>
        </p:nvSpPr>
        <p:spPr>
          <a:xfrm>
            <a:off x="982133" y="2667000"/>
            <a:ext cx="3739896" cy="3368674"/>
          </a:xfrm>
        </p:spPr>
        <p:txBody>
          <a:bodyPr wrap="square" anchor="ctr">
            <a:normAutofit/>
          </a:bodyPr>
          <a:lstStyle/>
          <a:p>
            <a:pPr eaLnBrk="1" hangingPunct="1"/>
            <a:r>
              <a:rPr lang="en-GB" altLang="en-US"/>
              <a:t>There are two main types of stoves:</a:t>
            </a:r>
          </a:p>
          <a:p>
            <a:pPr eaLnBrk="1" hangingPunct="1"/>
            <a:endParaRPr lang="en-GB" altLang="en-US"/>
          </a:p>
          <a:p>
            <a:pPr eaLnBrk="1" hangingPunct="1"/>
            <a:r>
              <a:rPr lang="en-GB" altLang="en-US"/>
              <a:t>Methylated Spirit Stoves and </a:t>
            </a:r>
          </a:p>
          <a:p>
            <a:pPr eaLnBrk="1" hangingPunct="1"/>
            <a:endParaRPr lang="en-GB" altLang="en-US"/>
          </a:p>
          <a:p>
            <a:pPr eaLnBrk="1" hangingPunct="1"/>
            <a:r>
              <a:rPr lang="en-GB" altLang="en-US"/>
              <a:t>Gas Stoves</a:t>
            </a:r>
          </a:p>
          <a:p>
            <a:pPr eaLnBrk="1" hangingPunct="1"/>
            <a:endParaRPr lang="en-GB" altLang="en-US"/>
          </a:p>
          <a:p>
            <a:pPr eaLnBrk="1" hangingPunct="1"/>
            <a:r>
              <a:rPr lang="en-GB" altLang="en-US"/>
              <a:t>We will look at how to use these more in Topic 5!</a:t>
            </a:r>
          </a:p>
        </p:txBody>
      </p:sp>
      <p:sp>
        <p:nvSpPr>
          <p:cNvPr id="11272" name="Content Placeholder 3">
            <a:extLst>
              <a:ext uri="{FF2B5EF4-FFF2-40B4-BE49-F238E27FC236}">
                <a16:creationId xmlns:a16="http://schemas.microsoft.com/office/drawing/2014/main" id="{6DD80F94-E459-534D-3D94-D87CB91A30D4}"/>
              </a:ext>
            </a:extLst>
          </p:cNvPr>
          <p:cNvSpPr>
            <a:spLocks noGrp="1"/>
          </p:cNvSpPr>
          <p:nvPr>
            <p:ph sz="half" idx="2"/>
          </p:nvPr>
        </p:nvSpPr>
        <p:spPr>
          <a:xfrm>
            <a:off x="4946904" y="2667000"/>
            <a:ext cx="3739896" cy="3346824"/>
          </a:xfrm>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452B5C67-D652-BAB4-0B9D-20B4D7F42570}"/>
              </a:ext>
            </a:extLst>
          </p:cNvPr>
          <p:cNvSpPr>
            <a:spLocks noGrp="1" noChangeArrowheads="1"/>
          </p:cNvSpPr>
          <p:nvPr>
            <p:ph type="title"/>
          </p:nvPr>
        </p:nvSpPr>
        <p:spPr>
          <a:xfrm>
            <a:off x="985235" y="60854"/>
            <a:ext cx="7704667" cy="883567"/>
          </a:xfrm>
        </p:spPr>
        <p:txBody>
          <a:bodyPr/>
          <a:lstStyle/>
          <a:p>
            <a:pPr eaLnBrk="1" hangingPunct="1"/>
            <a:r>
              <a:rPr lang="en-GB" altLang="en-US" sz="6000">
                <a:latin typeface="Arial Unicode MS" panose="020B0604020202020204" pitchFamily="34" charset="-128"/>
                <a:ea typeface="Arial Unicode MS" panose="020B0604020202020204" pitchFamily="34" charset="-128"/>
                <a:cs typeface="Arial Unicode MS" panose="020B0604020202020204" pitchFamily="34" charset="-128"/>
              </a:rPr>
              <a:t>Clothing</a:t>
            </a:r>
          </a:p>
        </p:txBody>
      </p:sp>
      <p:sp>
        <p:nvSpPr>
          <p:cNvPr id="12291" name="Rectangle 3">
            <a:extLst>
              <a:ext uri="{FF2B5EF4-FFF2-40B4-BE49-F238E27FC236}">
                <a16:creationId xmlns:a16="http://schemas.microsoft.com/office/drawing/2014/main" id="{319A23A7-2BB5-F0D6-455B-987DC6F91494}"/>
              </a:ext>
            </a:extLst>
          </p:cNvPr>
          <p:cNvSpPr>
            <a:spLocks noGrp="1" noChangeArrowheads="1"/>
          </p:cNvSpPr>
          <p:nvPr>
            <p:ph idx="1"/>
          </p:nvPr>
        </p:nvSpPr>
        <p:spPr>
          <a:xfrm>
            <a:off x="468313" y="1412875"/>
            <a:ext cx="8229600" cy="4525963"/>
          </a:xfrm>
        </p:spPr>
        <p:txBody>
          <a:bodyPr/>
          <a:lstStyle/>
          <a:p>
            <a:pPr eaLnBrk="1" hangingPunct="1">
              <a:lnSpc>
                <a:spcPct val="80000"/>
              </a:lnSpc>
            </a:pPr>
            <a:r>
              <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rPr>
              <a:t>There is no such thing as poor weather only poor choice in clothing. </a:t>
            </a:r>
          </a:p>
          <a:p>
            <a:pPr eaLnBrk="1" hangingPunct="1">
              <a:lnSpc>
                <a:spcPct val="80000"/>
              </a:lnSpc>
              <a:buFontTx/>
              <a:buNone/>
            </a:pPr>
            <a:endPar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lnSpc>
                <a:spcPct val="80000"/>
              </a:lnSpc>
            </a:pPr>
            <a:r>
              <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rPr>
              <a:t>Base Layer- this should take perspiration away from the body and allow freedom of movement. These layers should be synthetic, polyester and polypropylenes are ideal as they take the sweat away from the skin and they are comfortable. Cotton should be avoided where possible as they hold sweat in making the skin wet and utilises the body’s heat to try and dry out. </a:t>
            </a:r>
          </a:p>
          <a:p>
            <a:pPr eaLnBrk="1" hangingPunct="1">
              <a:lnSpc>
                <a:spcPct val="80000"/>
              </a:lnSpc>
            </a:pPr>
            <a:r>
              <a:rPr lang="en-GB" altLang="en-US" sz="2000" b="1">
                <a:latin typeface="Arial Unicode MS" panose="020B0604020202020204" pitchFamily="34" charset="-128"/>
                <a:ea typeface="Arial Unicode MS" panose="020B0604020202020204" pitchFamily="34" charset="-128"/>
                <a:cs typeface="Arial Unicode MS" panose="020B0604020202020204" pitchFamily="34" charset="-128"/>
              </a:rPr>
              <a:t>Mid Layer- </a:t>
            </a:r>
            <a:r>
              <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rPr>
              <a:t>this layer should provide insulation from the cold like a fleece. Again closer fits are better. This layer should trap the warm air against your body whilst also allowing moisture from the base layer to escape. </a:t>
            </a:r>
          </a:p>
          <a:p>
            <a:pPr eaLnBrk="1" hangingPunct="1">
              <a:lnSpc>
                <a:spcPct val="80000"/>
              </a:lnSpc>
            </a:pPr>
            <a:r>
              <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rPr>
              <a:t>Outer Layer- this layer should protect against the elements: a waterproof jacket. </a:t>
            </a:r>
          </a:p>
          <a:p>
            <a:pPr eaLnBrk="1" hangingPunct="1">
              <a:lnSpc>
                <a:spcPct val="80000"/>
              </a:lnSpc>
            </a:pPr>
            <a:r>
              <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rPr>
              <a:t>Appropriate Shoes- Shoes should give the appropriate support for the type of terrain that you are walking in.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E2493C0C-BB6B-5773-9279-6AE75D58BC09}"/>
              </a:ext>
            </a:extLst>
          </p:cNvPr>
          <p:cNvSpPr>
            <a:spLocks noGrp="1" noChangeArrowheads="1"/>
          </p:cNvSpPr>
          <p:nvPr>
            <p:ph type="title"/>
          </p:nvPr>
        </p:nvSpPr>
        <p:spPr>
          <a:xfrm>
            <a:off x="1113525" y="685801"/>
            <a:ext cx="7515991" cy="2727325"/>
          </a:xfrm>
        </p:spPr>
        <p:txBody>
          <a:bodyPr wrap="square" anchor="ctr">
            <a:normAutofit/>
          </a:bodyPr>
          <a:lstStyle/>
          <a:p>
            <a:pPr eaLnBrk="1" hangingPunct="1"/>
            <a:r>
              <a:rPr lang="en-GB" altLang="en-US"/>
              <a:t>Clothing Activity</a:t>
            </a:r>
          </a:p>
        </p:txBody>
      </p:sp>
      <p:sp>
        <p:nvSpPr>
          <p:cNvPr id="13320" name="Text Placeholder 2">
            <a:extLst>
              <a:ext uri="{FF2B5EF4-FFF2-40B4-BE49-F238E27FC236}">
                <a16:creationId xmlns:a16="http://schemas.microsoft.com/office/drawing/2014/main" id="{96AA54B1-28B5-3EE8-9145-E78EB8897105}"/>
              </a:ext>
            </a:extLst>
          </p:cNvPr>
          <p:cNvSpPr>
            <a:spLocks noGrp="1"/>
          </p:cNvSpPr>
          <p:nvPr>
            <p:ph type="body" sz="quarter" idx="13"/>
          </p:nvPr>
        </p:nvSpPr>
        <p:spPr>
          <a:xfrm>
            <a:off x="1113524" y="3505200"/>
            <a:ext cx="7515992" cy="838200"/>
          </a:xfrm>
        </p:spPr>
        <p:txBody>
          <a:bodyPr/>
          <a:lstStyle/>
          <a:p>
            <a:endParaRPr lang="en-US"/>
          </a:p>
        </p:txBody>
      </p:sp>
      <p:sp>
        <p:nvSpPr>
          <p:cNvPr id="13315" name="Rectangle 3">
            <a:extLst>
              <a:ext uri="{FF2B5EF4-FFF2-40B4-BE49-F238E27FC236}">
                <a16:creationId xmlns:a16="http://schemas.microsoft.com/office/drawing/2014/main" id="{C95B3477-ACFE-4DCE-6DF7-3B580A28BEE9}"/>
              </a:ext>
            </a:extLst>
          </p:cNvPr>
          <p:cNvSpPr>
            <a:spLocks noGrp="1" noChangeArrowheads="1"/>
          </p:cNvSpPr>
          <p:nvPr>
            <p:ph type="body" idx="1"/>
          </p:nvPr>
        </p:nvSpPr>
        <p:spPr>
          <a:xfrm>
            <a:off x="1113524" y="4343400"/>
            <a:ext cx="7515992" cy="1447800"/>
          </a:xfrm>
        </p:spPr>
        <p:txBody>
          <a:bodyPr wrap="square" anchor="t">
            <a:normAutofit/>
          </a:bodyPr>
          <a:lstStyle/>
          <a:p>
            <a:pPr eaLnBrk="1" hangingPunct="1">
              <a:lnSpc>
                <a:spcPct val="90000"/>
              </a:lnSpc>
            </a:pPr>
            <a:r>
              <a:rPr lang="en-GB" altLang="en-US" sz="1700"/>
              <a:t>Equipment Activity </a:t>
            </a:r>
          </a:p>
          <a:p>
            <a:pPr eaLnBrk="1" hangingPunct="1">
              <a:lnSpc>
                <a:spcPct val="90000"/>
              </a:lnSpc>
            </a:pPr>
            <a:r>
              <a:rPr lang="en-GB" altLang="en-US" sz="1700"/>
              <a:t>Practical: Submerge a cotton t-shirt and a synthetic t-shirt in a basin of water. Now get the young people to wring them out. Ask them to pass the T- shirts around and ask them which ones they would like to wear if they were wet. It should be obvious that the cotton one holds more moisture than the synthetic t- shirt.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682E8798-B21D-0583-7C00-7684037A82D1}"/>
              </a:ext>
            </a:extLst>
          </p:cNvPr>
          <p:cNvSpPr>
            <a:spLocks noGrp="1" noChangeArrowheads="1"/>
          </p:cNvSpPr>
          <p:nvPr>
            <p:ph type="title"/>
          </p:nvPr>
        </p:nvSpPr>
        <p:spPr>
          <a:xfrm>
            <a:off x="1113524" y="1600200"/>
            <a:ext cx="2662534" cy="1371600"/>
          </a:xfrm>
        </p:spPr>
        <p:txBody>
          <a:bodyPr wrap="square" anchor="b">
            <a:normAutofit/>
          </a:bodyPr>
          <a:lstStyle/>
          <a:p>
            <a:pPr eaLnBrk="1" hangingPunct="1"/>
            <a:r>
              <a:rPr lang="en-GB" altLang="en-US"/>
              <a:t>Sleeping</a:t>
            </a:r>
          </a:p>
        </p:txBody>
      </p:sp>
      <p:sp>
        <p:nvSpPr>
          <p:cNvPr id="14339" name="Rectangle 3">
            <a:extLst>
              <a:ext uri="{FF2B5EF4-FFF2-40B4-BE49-F238E27FC236}">
                <a16:creationId xmlns:a16="http://schemas.microsoft.com/office/drawing/2014/main" id="{381356F3-8F54-AC87-286E-F7DAD2572DDF}"/>
              </a:ext>
            </a:extLst>
          </p:cNvPr>
          <p:cNvSpPr>
            <a:spLocks noGrp="1" noChangeArrowheads="1"/>
          </p:cNvSpPr>
          <p:nvPr>
            <p:ph idx="1"/>
          </p:nvPr>
        </p:nvSpPr>
        <p:spPr>
          <a:xfrm>
            <a:off x="3947553" y="685800"/>
            <a:ext cx="4681962" cy="5105401"/>
          </a:xfrm>
        </p:spPr>
        <p:txBody>
          <a:bodyPr wrap="square" anchor="ctr">
            <a:normAutofit/>
          </a:bodyPr>
          <a:lstStyle/>
          <a:p>
            <a:pPr eaLnBrk="1" hangingPunct="1">
              <a:lnSpc>
                <a:spcPct val="90000"/>
              </a:lnSpc>
            </a:pPr>
            <a:r>
              <a:rPr lang="en-GB" altLang="en-US"/>
              <a:t>Sleeping Bags- In the past sleeping bags came in seasonal ratings, now they commonly all come with a comfortable and extreme temperature rating. Use the comfort temperature rating as the indicator to follow. When Packing away stuff in with the toe box first leaving the hood to the end, also remember your rucksack is not waterproof, pack into double plastic bags. </a:t>
            </a:r>
          </a:p>
          <a:p>
            <a:pPr eaLnBrk="1" hangingPunct="1">
              <a:lnSpc>
                <a:spcPct val="90000"/>
              </a:lnSpc>
            </a:pPr>
            <a:r>
              <a:rPr lang="en-GB" altLang="en-US"/>
              <a:t>Sleeping Bag Liners- If you are borrowing a sleeping bag then use the sleeping bag liner with it. </a:t>
            </a:r>
          </a:p>
          <a:p>
            <a:pPr eaLnBrk="1" hangingPunct="1">
              <a:lnSpc>
                <a:spcPct val="90000"/>
              </a:lnSpc>
            </a:pPr>
            <a:r>
              <a:rPr lang="en-GB" altLang="en-US"/>
              <a:t>Sleeping Mat- Foam or Air, these are not waterproof, but them in a bag when you attach to the outside of your bag!</a:t>
            </a:r>
          </a:p>
        </p:txBody>
      </p:sp>
      <p:sp>
        <p:nvSpPr>
          <p:cNvPr id="14344" name="Text Placeholder 3">
            <a:extLst>
              <a:ext uri="{FF2B5EF4-FFF2-40B4-BE49-F238E27FC236}">
                <a16:creationId xmlns:a16="http://schemas.microsoft.com/office/drawing/2014/main" id="{A05589D7-FF8D-AAD4-8A24-2BC9514DEBB0}"/>
              </a:ext>
            </a:extLst>
          </p:cNvPr>
          <p:cNvSpPr>
            <a:spLocks noGrp="1"/>
          </p:cNvSpPr>
          <p:nvPr>
            <p:ph type="body" sz="half" idx="2"/>
          </p:nvPr>
        </p:nvSpPr>
        <p:spPr>
          <a:xfrm>
            <a:off x="1113524" y="2971800"/>
            <a:ext cx="2663825" cy="2514600"/>
          </a:xfrm>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7FF9B191-DC87-4783-118A-70746E88F21A}"/>
              </a:ext>
            </a:extLst>
          </p:cNvPr>
          <p:cNvSpPr>
            <a:spLocks noGrp="1" noChangeArrowheads="1"/>
          </p:cNvSpPr>
          <p:nvPr>
            <p:ph type="title"/>
          </p:nvPr>
        </p:nvSpPr>
        <p:spPr>
          <a:xfrm>
            <a:off x="971600" y="-99392"/>
            <a:ext cx="7704667" cy="811559"/>
          </a:xfrm>
        </p:spPr>
        <p:txBody>
          <a:bodyPr/>
          <a:lstStyle/>
          <a:p>
            <a:pPr eaLnBrk="1" hangingPunct="1"/>
            <a:r>
              <a:rPr lang="en-GB" altLang="en-US" sz="4800">
                <a:latin typeface="Arial Unicode MS" panose="020B0604020202020204" pitchFamily="34" charset="-128"/>
                <a:ea typeface="Arial Unicode MS" panose="020B0604020202020204" pitchFamily="34" charset="-128"/>
                <a:cs typeface="Arial Unicode MS" panose="020B0604020202020204" pitchFamily="34" charset="-128"/>
              </a:rPr>
              <a:t>Rucksacks</a:t>
            </a:r>
          </a:p>
        </p:txBody>
      </p:sp>
      <p:sp>
        <p:nvSpPr>
          <p:cNvPr id="15363" name="Rectangle 3">
            <a:extLst>
              <a:ext uri="{FF2B5EF4-FFF2-40B4-BE49-F238E27FC236}">
                <a16:creationId xmlns:a16="http://schemas.microsoft.com/office/drawing/2014/main" id="{4BA92128-62B0-7239-335D-6629369210B4}"/>
              </a:ext>
            </a:extLst>
          </p:cNvPr>
          <p:cNvSpPr>
            <a:spLocks noGrp="1" noChangeArrowheads="1"/>
          </p:cNvSpPr>
          <p:nvPr>
            <p:ph idx="1"/>
          </p:nvPr>
        </p:nvSpPr>
        <p:spPr>
          <a:xfrm>
            <a:off x="791869" y="1844824"/>
            <a:ext cx="8064127" cy="3374504"/>
          </a:xfrm>
        </p:spPr>
        <p:txBody>
          <a:bodyPr/>
          <a:lstStyle/>
          <a:p>
            <a:pPr eaLnBrk="1" hangingPunct="1">
              <a:lnSpc>
                <a:spcPct val="80000"/>
              </a:lnSpc>
            </a:pPr>
            <a:r>
              <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rPr>
              <a:t>Rucksacks for expeditions are 50-65 Litres. </a:t>
            </a:r>
          </a:p>
          <a:p>
            <a:pPr eaLnBrk="1" hangingPunct="1">
              <a:lnSpc>
                <a:spcPct val="80000"/>
              </a:lnSpc>
              <a:buFontTx/>
              <a:buNone/>
            </a:pPr>
            <a:endPar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lnSpc>
                <a:spcPct val="80000"/>
              </a:lnSpc>
            </a:pPr>
            <a:r>
              <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rPr>
              <a:t>Shoulder Straps should be wide and well padded.</a:t>
            </a:r>
          </a:p>
          <a:p>
            <a:pPr eaLnBrk="1" hangingPunct="1">
              <a:lnSpc>
                <a:spcPct val="80000"/>
              </a:lnSpc>
              <a:buFontTx/>
              <a:buNone/>
            </a:pPr>
            <a:endPar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lnSpc>
                <a:spcPct val="80000"/>
              </a:lnSpc>
            </a:pPr>
            <a:r>
              <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rPr>
              <a:t>Hip belt should be well padded and able to tighten around the waist to take the weight off the shoulders and onto the hips.</a:t>
            </a:r>
          </a:p>
          <a:p>
            <a:pPr eaLnBrk="1" hangingPunct="1">
              <a:lnSpc>
                <a:spcPct val="80000"/>
              </a:lnSpc>
              <a:buFontTx/>
              <a:buNone/>
            </a:pPr>
            <a:endPar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lnSpc>
                <a:spcPct val="80000"/>
              </a:lnSpc>
            </a:pPr>
            <a:r>
              <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rPr>
              <a:t>Straps at the top and bottom to hold a mat or Tent.</a:t>
            </a:r>
          </a:p>
          <a:p>
            <a:pPr eaLnBrk="1" hangingPunct="1">
              <a:lnSpc>
                <a:spcPct val="80000"/>
              </a:lnSpc>
              <a:buFontTx/>
              <a:buNone/>
            </a:pPr>
            <a:endPar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lnSpc>
                <a:spcPct val="80000"/>
              </a:lnSpc>
            </a:pPr>
            <a:r>
              <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rPr>
              <a:t>Everyone should carry his or her own </a:t>
            </a:r>
            <a:r>
              <a:rPr lang="en-GB" altLang="en-US" sz="2000" i="1">
                <a:latin typeface="Arial Unicode MS" panose="020B0604020202020204" pitchFamily="34" charset="-128"/>
                <a:ea typeface="Arial Unicode MS" panose="020B0604020202020204" pitchFamily="34" charset="-128"/>
                <a:cs typeface="Arial Unicode MS" panose="020B0604020202020204" pitchFamily="34" charset="-128"/>
              </a:rPr>
              <a:t>Personal Equipment</a:t>
            </a:r>
            <a:r>
              <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rPr>
              <a:t>, and the </a:t>
            </a:r>
            <a:r>
              <a:rPr lang="en-GB" altLang="en-US" sz="2000" i="1">
                <a:latin typeface="Arial Unicode MS" panose="020B0604020202020204" pitchFamily="34" charset="-128"/>
                <a:ea typeface="Arial Unicode MS" panose="020B0604020202020204" pitchFamily="34" charset="-128"/>
                <a:cs typeface="Arial Unicode MS" panose="020B0604020202020204" pitchFamily="34" charset="-128"/>
              </a:rPr>
              <a:t>Group Equipment </a:t>
            </a:r>
            <a:r>
              <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rPr>
              <a:t>should be shared. </a:t>
            </a:r>
          </a:p>
          <a:p>
            <a:pPr eaLnBrk="1" hangingPunct="1">
              <a:lnSpc>
                <a:spcPct val="80000"/>
              </a:lnSpc>
            </a:pPr>
            <a:endPar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lnSpc>
                <a:spcPct val="80000"/>
              </a:lnSpc>
            </a:pPr>
            <a:r>
              <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rPr>
              <a:t>Your bag should be as light as possible whilst still making sure you have everything on your kit list. The more you go on expedition and the more experience the more ruthless that you will get with your kit. For a young person it is advisable to be around 15kg or 25% of their body weight assuming this includes water, fuel and food.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A214AD79-A609-0CB3-9936-E41B1CFF9A53}"/>
              </a:ext>
            </a:extLst>
          </p:cNvPr>
          <p:cNvSpPr>
            <a:spLocks noGrp="1" noChangeArrowheads="1"/>
          </p:cNvSpPr>
          <p:nvPr>
            <p:ph type="title"/>
          </p:nvPr>
        </p:nvSpPr>
        <p:spPr>
          <a:xfrm>
            <a:off x="1113524" y="685800"/>
            <a:ext cx="7515991" cy="3048000"/>
          </a:xfrm>
        </p:spPr>
        <p:txBody>
          <a:bodyPr wrap="square" anchor="ctr">
            <a:normAutofit/>
          </a:bodyPr>
          <a:lstStyle/>
          <a:p>
            <a:pPr eaLnBrk="1" hangingPunct="1"/>
            <a:r>
              <a:rPr lang="en-GB" altLang="en-US"/>
              <a:t>Activity</a:t>
            </a:r>
          </a:p>
        </p:txBody>
      </p:sp>
      <p:sp>
        <p:nvSpPr>
          <p:cNvPr id="16387" name="Rectangle 3">
            <a:extLst>
              <a:ext uri="{FF2B5EF4-FFF2-40B4-BE49-F238E27FC236}">
                <a16:creationId xmlns:a16="http://schemas.microsoft.com/office/drawing/2014/main" id="{B47245A7-EBB1-5884-039B-50791663B29C}"/>
              </a:ext>
            </a:extLst>
          </p:cNvPr>
          <p:cNvSpPr>
            <a:spLocks noGrp="1" noChangeArrowheads="1"/>
          </p:cNvSpPr>
          <p:nvPr>
            <p:ph type="body" idx="1"/>
          </p:nvPr>
        </p:nvSpPr>
        <p:spPr>
          <a:xfrm>
            <a:off x="1113524" y="4343400"/>
            <a:ext cx="7515992" cy="1447800"/>
          </a:xfrm>
        </p:spPr>
        <p:txBody>
          <a:bodyPr wrap="square" anchor="ctr">
            <a:normAutofit/>
          </a:bodyPr>
          <a:lstStyle/>
          <a:p>
            <a:pPr eaLnBrk="1" hangingPunct="1"/>
            <a:r>
              <a:rPr lang="en-GB" altLang="en-US"/>
              <a:t>Practise Putting on a Rucksack, Get into pairs and help each other out. </a:t>
            </a:r>
          </a:p>
          <a:p>
            <a:pPr eaLnBrk="1" hangingPunct="1"/>
            <a:endParaRPr lang="en-GB" altLang="en-US"/>
          </a:p>
          <a:p>
            <a:pPr eaLnBrk="1" hangingPunct="1"/>
            <a:r>
              <a:rPr lang="en-GB" altLang="en-US"/>
              <a:t>Ensure that you know how to make the rucksack fit your back length.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03966E58-1AA0-82AE-D410-DB28A8D08583}"/>
              </a:ext>
            </a:extLst>
          </p:cNvPr>
          <p:cNvSpPr>
            <a:spLocks noGrp="1" noChangeArrowheads="1"/>
          </p:cNvSpPr>
          <p:nvPr>
            <p:ph type="title"/>
          </p:nvPr>
        </p:nvSpPr>
        <p:spPr>
          <a:xfrm>
            <a:off x="982133" y="685801"/>
            <a:ext cx="7704667" cy="1752599"/>
          </a:xfrm>
        </p:spPr>
        <p:txBody>
          <a:bodyPr wrap="square" anchor="ctr">
            <a:normAutofit/>
          </a:bodyPr>
          <a:lstStyle/>
          <a:p>
            <a:pPr eaLnBrk="1" hangingPunct="1"/>
            <a:r>
              <a:rPr lang="en-GB" altLang="en-US"/>
              <a:t>Tents</a:t>
            </a:r>
          </a:p>
        </p:txBody>
      </p:sp>
      <p:sp>
        <p:nvSpPr>
          <p:cNvPr id="3075" name="Rectangle 4">
            <a:extLst>
              <a:ext uri="{FF2B5EF4-FFF2-40B4-BE49-F238E27FC236}">
                <a16:creationId xmlns:a16="http://schemas.microsoft.com/office/drawing/2014/main" id="{5A2424B7-65E9-B4E3-5407-22036C0E2BF5}"/>
              </a:ext>
            </a:extLst>
          </p:cNvPr>
          <p:cNvSpPr>
            <a:spLocks noGrp="1" noChangeArrowheads="1"/>
          </p:cNvSpPr>
          <p:nvPr>
            <p:ph sz="half" idx="1"/>
          </p:nvPr>
        </p:nvSpPr>
        <p:spPr>
          <a:xfrm>
            <a:off x="982133" y="2667000"/>
            <a:ext cx="3739896" cy="3368674"/>
          </a:xfrm>
        </p:spPr>
        <p:txBody>
          <a:bodyPr wrap="square" anchor="ctr">
            <a:normAutofit/>
          </a:bodyPr>
          <a:lstStyle/>
          <a:p>
            <a:pPr eaLnBrk="1" hangingPunct="1"/>
            <a:r>
              <a:rPr lang="en-GB" altLang="en-US"/>
              <a:t>Has anyone ever stayed in a tent before?</a:t>
            </a:r>
          </a:p>
          <a:p>
            <a:pPr eaLnBrk="1" hangingPunct="1"/>
            <a:endParaRPr lang="en-GB" altLang="en-US"/>
          </a:p>
          <a:p>
            <a:pPr eaLnBrk="1" hangingPunct="1"/>
            <a:r>
              <a:rPr lang="en-GB" altLang="en-US"/>
              <a:t>What shape was it?</a:t>
            </a:r>
          </a:p>
        </p:txBody>
      </p:sp>
      <p:sp>
        <p:nvSpPr>
          <p:cNvPr id="3080" name="Content Placeholder 3">
            <a:extLst>
              <a:ext uri="{FF2B5EF4-FFF2-40B4-BE49-F238E27FC236}">
                <a16:creationId xmlns:a16="http://schemas.microsoft.com/office/drawing/2014/main" id="{23FC4594-EE6E-A932-FADE-1BF949A95C35}"/>
              </a:ext>
            </a:extLst>
          </p:cNvPr>
          <p:cNvSpPr>
            <a:spLocks noGrp="1"/>
          </p:cNvSpPr>
          <p:nvPr>
            <p:ph sz="half" idx="2"/>
          </p:nvPr>
        </p:nvSpPr>
        <p:spPr>
          <a:xfrm>
            <a:off x="4946904" y="2667000"/>
            <a:ext cx="3739896" cy="3346824"/>
          </a:xfrm>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6F5AF3E4-8F6B-71FF-38B5-88026F7E3941}"/>
              </a:ext>
            </a:extLst>
          </p:cNvPr>
          <p:cNvSpPr>
            <a:spLocks noGrp="1" noChangeArrowheads="1"/>
          </p:cNvSpPr>
          <p:nvPr>
            <p:ph type="title"/>
          </p:nvPr>
        </p:nvSpPr>
        <p:spPr>
          <a:xfrm>
            <a:off x="1113524" y="1600200"/>
            <a:ext cx="2662534" cy="1371600"/>
          </a:xfrm>
        </p:spPr>
        <p:txBody>
          <a:bodyPr wrap="square" anchor="b">
            <a:normAutofit/>
          </a:bodyPr>
          <a:lstStyle/>
          <a:p>
            <a:pPr eaLnBrk="1" hangingPunct="1"/>
            <a:r>
              <a:rPr lang="en-GB" altLang="en-US"/>
              <a:t>Tent Types</a:t>
            </a:r>
          </a:p>
        </p:txBody>
      </p:sp>
      <p:sp>
        <p:nvSpPr>
          <p:cNvPr id="4099" name="Rectangle 3">
            <a:extLst>
              <a:ext uri="{FF2B5EF4-FFF2-40B4-BE49-F238E27FC236}">
                <a16:creationId xmlns:a16="http://schemas.microsoft.com/office/drawing/2014/main" id="{AF2735C1-AC48-DC97-72A9-776C82390612}"/>
              </a:ext>
            </a:extLst>
          </p:cNvPr>
          <p:cNvSpPr>
            <a:spLocks noGrp="1" noChangeArrowheads="1"/>
          </p:cNvSpPr>
          <p:nvPr>
            <p:ph idx="1"/>
          </p:nvPr>
        </p:nvSpPr>
        <p:spPr>
          <a:xfrm>
            <a:off x="3947553" y="685800"/>
            <a:ext cx="4681962" cy="5105401"/>
          </a:xfrm>
        </p:spPr>
        <p:txBody>
          <a:bodyPr wrap="square" anchor="ctr">
            <a:normAutofit/>
          </a:bodyPr>
          <a:lstStyle/>
          <a:p>
            <a:pPr eaLnBrk="1" hangingPunct="1">
              <a:lnSpc>
                <a:spcPct val="90000"/>
              </a:lnSpc>
            </a:pPr>
            <a:r>
              <a:rPr lang="en-GB" altLang="en-US" b="1"/>
              <a:t>Ridge Tents: </a:t>
            </a:r>
            <a:r>
              <a:rPr lang="en-GB" altLang="en-US"/>
              <a:t>Not free standing, but secure if pitched correctly. They are often good value, although not always a good space to weight ratio.</a:t>
            </a:r>
            <a:endParaRPr lang="en-GB" altLang="en-US" b="1"/>
          </a:p>
          <a:p>
            <a:pPr eaLnBrk="1" hangingPunct="1">
              <a:lnSpc>
                <a:spcPct val="90000"/>
              </a:lnSpc>
            </a:pPr>
            <a:r>
              <a:rPr lang="en-GB" altLang="en-US" b="1"/>
              <a:t>Dome Tents:</a:t>
            </a:r>
            <a:r>
              <a:rPr lang="en-GB" altLang="en-US"/>
              <a:t> Have more space and are free standing, provides a high, spacious sleeping area, although this can be a disadvantage in windy weather. These can also be good value-for-money.</a:t>
            </a:r>
            <a:endParaRPr lang="en-GB" altLang="en-US" b="1"/>
          </a:p>
          <a:p>
            <a:pPr eaLnBrk="1" hangingPunct="1">
              <a:lnSpc>
                <a:spcPct val="90000"/>
              </a:lnSpc>
            </a:pPr>
            <a:r>
              <a:rPr lang="en-GB" altLang="en-US" b="1"/>
              <a:t>Other Types:</a:t>
            </a:r>
            <a:r>
              <a:rPr lang="en-GB" altLang="en-US" b="1" i="1"/>
              <a:t> </a:t>
            </a:r>
            <a:r>
              <a:rPr lang="en-GB" altLang="en-US"/>
              <a:t>Single hoop tents are very light, wind resistant but small - ideal for very lightweight camping. Tunnel Tents are very good as they have a series of poles along the length of the tent - spacious and wind resistant - but expensive! </a:t>
            </a:r>
          </a:p>
        </p:txBody>
      </p:sp>
      <p:sp>
        <p:nvSpPr>
          <p:cNvPr id="4104" name="Text Placeholder 3">
            <a:extLst>
              <a:ext uri="{FF2B5EF4-FFF2-40B4-BE49-F238E27FC236}">
                <a16:creationId xmlns:a16="http://schemas.microsoft.com/office/drawing/2014/main" id="{8B3311FD-241D-4021-E868-C881BFAFE02E}"/>
              </a:ext>
            </a:extLst>
          </p:cNvPr>
          <p:cNvSpPr>
            <a:spLocks noGrp="1"/>
          </p:cNvSpPr>
          <p:nvPr>
            <p:ph type="body" sz="half" idx="2"/>
          </p:nvPr>
        </p:nvSpPr>
        <p:spPr>
          <a:xfrm>
            <a:off x="1113524" y="2971800"/>
            <a:ext cx="2663825" cy="2514600"/>
          </a:xfrm>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9E996050-77B6-4569-C4AA-54F048F81B42}"/>
              </a:ext>
            </a:extLst>
          </p:cNvPr>
          <p:cNvSpPr>
            <a:spLocks noGrp="1" noChangeArrowheads="1"/>
          </p:cNvSpPr>
          <p:nvPr>
            <p:ph type="title"/>
          </p:nvPr>
        </p:nvSpPr>
        <p:spPr/>
        <p:txBody>
          <a:bodyPr/>
          <a:lstStyle/>
          <a:p>
            <a:pPr eaLnBrk="1" hangingPunct="1"/>
            <a:r>
              <a:rPr lang="en-GB" altLang="en-US" sz="5400">
                <a:latin typeface="Arial Unicode MS" panose="020B0604020202020204" pitchFamily="34" charset="-128"/>
                <a:ea typeface="Arial Unicode MS" panose="020B0604020202020204" pitchFamily="34" charset="-128"/>
                <a:cs typeface="Arial Unicode MS" panose="020B0604020202020204" pitchFamily="34" charset="-128"/>
              </a:rPr>
              <a:t>Tent Parts</a:t>
            </a:r>
          </a:p>
        </p:txBody>
      </p:sp>
      <p:sp>
        <p:nvSpPr>
          <p:cNvPr id="5123" name="Rectangle 3">
            <a:extLst>
              <a:ext uri="{FF2B5EF4-FFF2-40B4-BE49-F238E27FC236}">
                <a16:creationId xmlns:a16="http://schemas.microsoft.com/office/drawing/2014/main" id="{3D131610-ECC1-4B49-34FE-70D911879012}"/>
              </a:ext>
            </a:extLst>
          </p:cNvPr>
          <p:cNvSpPr>
            <a:spLocks noGrp="1" noChangeArrowheads="1"/>
          </p:cNvSpPr>
          <p:nvPr>
            <p:ph idx="1"/>
          </p:nvPr>
        </p:nvSpPr>
        <p:spPr>
          <a:xfrm>
            <a:off x="395288" y="2924175"/>
            <a:ext cx="8229600" cy="4495800"/>
          </a:xfrm>
        </p:spPr>
        <p:txBody>
          <a:bodyPr/>
          <a:lstStyle/>
          <a:p>
            <a:pPr marL="0" indent="0" algn="ctr" eaLnBrk="1" hangingPunct="1">
              <a:buFont typeface="Arial" panose="020B0604020202020204" pitchFamily="34" charset="0"/>
              <a:buNone/>
            </a:pPr>
            <a:r>
              <a:rPr lang="en-GB" altLang="en-US">
                <a:latin typeface="Arial Unicode MS" panose="020B0604020202020204" pitchFamily="34" charset="-128"/>
                <a:ea typeface="Arial Unicode MS" panose="020B0604020202020204" pitchFamily="34" charset="-128"/>
                <a:cs typeface="Arial Unicode MS" panose="020B0604020202020204" pitchFamily="34" charset="-128"/>
              </a:rPr>
              <a:t>What different parts make up a tent?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CA176BB9-73E3-CD25-3182-14F2BDC5F7F7}"/>
              </a:ext>
            </a:extLst>
          </p:cNvPr>
          <p:cNvSpPr>
            <a:spLocks noGrp="1" noChangeArrowheads="1"/>
          </p:cNvSpPr>
          <p:nvPr>
            <p:ph type="title"/>
          </p:nvPr>
        </p:nvSpPr>
        <p:spPr>
          <a:xfrm>
            <a:off x="468313" y="1588"/>
            <a:ext cx="8229600" cy="691108"/>
          </a:xfrm>
        </p:spPr>
        <p:txBody>
          <a:bodyPr/>
          <a:lstStyle/>
          <a:p>
            <a:pPr eaLnBrk="1" hangingPunct="1"/>
            <a:r>
              <a:rPr lang="en-GB" altLang="en-US" sz="5400">
                <a:latin typeface="Arial Unicode MS" panose="020B0604020202020204" pitchFamily="34" charset="-128"/>
                <a:ea typeface="Arial Unicode MS" panose="020B0604020202020204" pitchFamily="34" charset="-128"/>
                <a:cs typeface="Arial Unicode MS" panose="020B0604020202020204" pitchFamily="34" charset="-128"/>
              </a:rPr>
              <a:t>Tent Parts</a:t>
            </a:r>
          </a:p>
        </p:txBody>
      </p:sp>
      <p:sp>
        <p:nvSpPr>
          <p:cNvPr id="49155" name="Rectangle 3">
            <a:extLst>
              <a:ext uri="{FF2B5EF4-FFF2-40B4-BE49-F238E27FC236}">
                <a16:creationId xmlns:a16="http://schemas.microsoft.com/office/drawing/2014/main" id="{E6BBF8EB-F893-B035-8A24-82AD335F33C8}"/>
              </a:ext>
            </a:extLst>
          </p:cNvPr>
          <p:cNvSpPr>
            <a:spLocks noGrp="1" noChangeArrowheads="1"/>
          </p:cNvSpPr>
          <p:nvPr>
            <p:ph sz="half" idx="1"/>
          </p:nvPr>
        </p:nvSpPr>
        <p:spPr>
          <a:xfrm>
            <a:off x="604838" y="1166018"/>
            <a:ext cx="4038600" cy="4525963"/>
          </a:xfrm>
        </p:spPr>
        <p:txBody>
          <a:bodyPr rtlCol="0">
            <a:noAutofit/>
          </a:bodyPr>
          <a:lstStyle/>
          <a:p>
            <a:pPr marL="0" indent="0" eaLnBrk="1" fontAlgn="auto" hangingPunct="1">
              <a:lnSpc>
                <a:spcPct val="80000"/>
              </a:lnSpc>
              <a:spcAft>
                <a:spcPts val="0"/>
              </a:spcAft>
              <a:buFont typeface="Arial" panose="020B0604020202020204" pitchFamily="34" charset="0"/>
              <a:buNone/>
              <a:defRPr/>
            </a:pPr>
            <a:r>
              <a:rPr lang="en-GB" sz="1400" b="1">
                <a:latin typeface="Arial Unicode MS" pitchFamily="34" charset="-128"/>
                <a:ea typeface="Arial Unicode MS" pitchFamily="34" charset="-128"/>
                <a:cs typeface="Arial Unicode MS" pitchFamily="34" charset="-128"/>
              </a:rPr>
              <a:t>Tent Parts</a:t>
            </a:r>
          </a:p>
          <a:p>
            <a:pPr eaLnBrk="1" fontAlgn="auto" hangingPunct="1">
              <a:lnSpc>
                <a:spcPct val="80000"/>
              </a:lnSpc>
              <a:spcAft>
                <a:spcPts val="0"/>
              </a:spcAft>
              <a:defRPr/>
            </a:pPr>
            <a:endParaRPr lang="en-GB" sz="1400" b="1">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r>
              <a:rPr lang="en-GB" sz="1400">
                <a:latin typeface="Arial Unicode MS" pitchFamily="34" charset="-128"/>
                <a:ea typeface="Arial Unicode MS" pitchFamily="34" charset="-128"/>
                <a:cs typeface="Arial Unicode MS" pitchFamily="34" charset="-128"/>
              </a:rPr>
              <a:t>There are many parts to tents. Remember not all tents are the same. Some tents might have separate inners and </a:t>
            </a:r>
            <a:r>
              <a:rPr lang="en-GB" sz="1400" err="1">
                <a:latin typeface="Arial Unicode MS" pitchFamily="34" charset="-128"/>
                <a:ea typeface="Arial Unicode MS" pitchFamily="34" charset="-128"/>
                <a:cs typeface="Arial Unicode MS" pitchFamily="34" charset="-128"/>
              </a:rPr>
              <a:t>outers</a:t>
            </a:r>
            <a:r>
              <a:rPr lang="en-GB" sz="1400">
                <a:latin typeface="Arial Unicode MS" pitchFamily="34" charset="-128"/>
                <a:ea typeface="Arial Unicode MS" pitchFamily="34" charset="-128"/>
                <a:cs typeface="Arial Unicode MS" pitchFamily="34" charset="-128"/>
              </a:rPr>
              <a:t>, some might be attached etc.</a:t>
            </a:r>
          </a:p>
          <a:p>
            <a:pPr eaLnBrk="1" fontAlgn="auto" hangingPunct="1">
              <a:lnSpc>
                <a:spcPct val="80000"/>
              </a:lnSpc>
              <a:spcAft>
                <a:spcPts val="0"/>
              </a:spcAft>
              <a:defRPr/>
            </a:pPr>
            <a:endParaRPr lang="en-GB" sz="1400" b="1">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r>
              <a:rPr lang="en-GB" sz="1400" b="1">
                <a:latin typeface="Arial Unicode MS" pitchFamily="34" charset="-128"/>
                <a:ea typeface="Arial Unicode MS" pitchFamily="34" charset="-128"/>
                <a:cs typeface="Arial Unicode MS" pitchFamily="34" charset="-128"/>
              </a:rPr>
              <a:t>Inner:</a:t>
            </a:r>
            <a:r>
              <a:rPr lang="en-GB" sz="1400">
                <a:latin typeface="Arial Unicode MS" pitchFamily="34" charset="-128"/>
                <a:ea typeface="Arial Unicode MS" pitchFamily="34" charset="-128"/>
                <a:cs typeface="Arial Unicode MS" pitchFamily="34" charset="-128"/>
              </a:rPr>
              <a:t> the section you sleep in made of a membrane which is not waterproof but if kept closed as much as possible it will keep the </a:t>
            </a:r>
            <a:r>
              <a:rPr lang="en-GB" sz="1400" err="1">
                <a:latin typeface="Arial Unicode MS" pitchFamily="34" charset="-128"/>
                <a:ea typeface="Arial Unicode MS" pitchFamily="34" charset="-128"/>
                <a:cs typeface="Arial Unicode MS" pitchFamily="34" charset="-128"/>
              </a:rPr>
              <a:t>midgies</a:t>
            </a:r>
            <a:r>
              <a:rPr lang="en-GB" sz="1400">
                <a:latin typeface="Arial Unicode MS" pitchFamily="34" charset="-128"/>
                <a:ea typeface="Arial Unicode MS" pitchFamily="34" charset="-128"/>
                <a:cs typeface="Arial Unicode MS" pitchFamily="34" charset="-128"/>
              </a:rPr>
              <a:t> away.</a:t>
            </a:r>
          </a:p>
          <a:p>
            <a:pPr eaLnBrk="1" fontAlgn="auto" hangingPunct="1">
              <a:lnSpc>
                <a:spcPct val="80000"/>
              </a:lnSpc>
              <a:spcAft>
                <a:spcPts val="0"/>
              </a:spcAft>
              <a:buFontTx/>
              <a:buNone/>
              <a:defRPr/>
            </a:pPr>
            <a:endParaRPr lang="en-GB" sz="1400" b="1">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r>
              <a:rPr lang="en-GB" sz="1400" b="1">
                <a:latin typeface="Arial Unicode MS" pitchFamily="34" charset="-128"/>
                <a:ea typeface="Arial Unicode MS" pitchFamily="34" charset="-128"/>
                <a:cs typeface="Arial Unicode MS" pitchFamily="34" charset="-128"/>
              </a:rPr>
              <a:t>Outer:</a:t>
            </a:r>
            <a:r>
              <a:rPr lang="en-GB" sz="1400">
                <a:latin typeface="Arial Unicode MS" pitchFamily="34" charset="-128"/>
                <a:ea typeface="Arial Unicode MS" pitchFamily="34" charset="-128"/>
                <a:cs typeface="Arial Unicode MS" pitchFamily="34" charset="-128"/>
              </a:rPr>
              <a:t> it is waterproof. If the outer waterproof layer touches the inner layer of the tent then it will let water in, to keep it waterproof simply make sure that the outer layer is taut. If it is pegged in properly this is easier to achieve.</a:t>
            </a:r>
          </a:p>
          <a:p>
            <a:pPr eaLnBrk="1" fontAlgn="auto" hangingPunct="1">
              <a:lnSpc>
                <a:spcPct val="80000"/>
              </a:lnSpc>
              <a:spcAft>
                <a:spcPts val="0"/>
              </a:spcAft>
              <a:defRPr/>
            </a:pPr>
            <a:endParaRPr lang="en-GB" sz="1400" b="1">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r>
              <a:rPr lang="en-GB" sz="1400" b="1">
                <a:latin typeface="Arial Unicode MS" pitchFamily="34" charset="-128"/>
                <a:ea typeface="Arial Unicode MS" pitchFamily="34" charset="-128"/>
                <a:cs typeface="Arial Unicode MS" pitchFamily="34" charset="-128"/>
              </a:rPr>
              <a:t>Pegs and Poles:</a:t>
            </a:r>
            <a:r>
              <a:rPr lang="en-GB" sz="1400">
                <a:latin typeface="Arial Unicode MS" pitchFamily="34" charset="-128"/>
                <a:ea typeface="Arial Unicode MS" pitchFamily="34" charset="-128"/>
                <a:cs typeface="Arial Unicode MS" pitchFamily="34" charset="-128"/>
              </a:rPr>
              <a:t> these keep the tent attached to the ground, if the ground is very hard you can use stones and boulders to aid in fixing it down. Pegs should never point straight down, but at 45 degrees to the ground pointing towards the tent. Poles give the tent the structure</a:t>
            </a:r>
          </a:p>
          <a:p>
            <a:pPr eaLnBrk="1" fontAlgn="auto" hangingPunct="1">
              <a:lnSpc>
                <a:spcPct val="80000"/>
              </a:lnSpc>
              <a:spcAft>
                <a:spcPts val="0"/>
              </a:spcAft>
              <a:defRPr/>
            </a:pPr>
            <a:endParaRPr lang="en-GB" sz="1400" b="1">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r>
              <a:rPr lang="en-GB" sz="1400" b="1">
                <a:latin typeface="Arial Unicode MS" pitchFamily="34" charset="-128"/>
                <a:ea typeface="Arial Unicode MS" pitchFamily="34" charset="-128"/>
                <a:cs typeface="Arial Unicode MS" pitchFamily="34" charset="-128"/>
              </a:rPr>
              <a:t>Guy lines: </a:t>
            </a:r>
            <a:r>
              <a:rPr lang="en-GB" sz="1400">
                <a:latin typeface="Arial Unicode MS" pitchFamily="34" charset="-128"/>
                <a:ea typeface="Arial Unicode MS" pitchFamily="34" charset="-128"/>
                <a:cs typeface="Arial Unicode MS" pitchFamily="34" charset="-128"/>
              </a:rPr>
              <a:t>should be pegged in a few feet from the bottom of the tent, be careful of location, as these can be a trip factor for group members.</a:t>
            </a:r>
          </a:p>
        </p:txBody>
      </p:sp>
      <p:sp>
        <p:nvSpPr>
          <p:cNvPr id="49157" name="Rectangle 5">
            <a:extLst>
              <a:ext uri="{FF2B5EF4-FFF2-40B4-BE49-F238E27FC236}">
                <a16:creationId xmlns:a16="http://schemas.microsoft.com/office/drawing/2014/main" id="{DAA5667F-7A2E-9ED4-DD2E-3E287591A30D}"/>
              </a:ext>
            </a:extLst>
          </p:cNvPr>
          <p:cNvSpPr>
            <a:spLocks noGrp="1" noChangeArrowheads="1"/>
          </p:cNvSpPr>
          <p:nvPr>
            <p:ph sz="half" idx="2"/>
          </p:nvPr>
        </p:nvSpPr>
        <p:spPr>
          <a:xfrm>
            <a:off x="4643438" y="1268413"/>
            <a:ext cx="4038600" cy="4525962"/>
          </a:xfrm>
        </p:spPr>
        <p:txBody>
          <a:bodyPr rtlCol="0">
            <a:normAutofit fontScale="92500" lnSpcReduction="10000"/>
          </a:bodyPr>
          <a:lstStyle/>
          <a:p>
            <a:pPr marL="0" indent="0" eaLnBrk="1" fontAlgn="auto" hangingPunct="1">
              <a:lnSpc>
                <a:spcPct val="80000"/>
              </a:lnSpc>
              <a:spcAft>
                <a:spcPts val="0"/>
              </a:spcAft>
              <a:buFont typeface="Arial" panose="020B0604020202020204" pitchFamily="34" charset="0"/>
              <a:buNone/>
              <a:defRPr/>
            </a:pPr>
            <a:r>
              <a:rPr lang="en-GB" sz="1600" b="1">
                <a:latin typeface="Arial Unicode MS" pitchFamily="34" charset="-128"/>
                <a:ea typeface="Arial Unicode MS" pitchFamily="34" charset="-128"/>
                <a:cs typeface="Arial Unicode MS" pitchFamily="34" charset="-128"/>
              </a:rPr>
              <a:t>REMEMBER</a:t>
            </a:r>
          </a:p>
          <a:p>
            <a:pPr eaLnBrk="1" fontAlgn="auto" hangingPunct="1">
              <a:lnSpc>
                <a:spcPct val="80000"/>
              </a:lnSpc>
              <a:spcAft>
                <a:spcPts val="0"/>
              </a:spcAft>
              <a:defRPr/>
            </a:pPr>
            <a:endParaRPr lang="en-GB" sz="1600" b="1">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r>
              <a:rPr lang="en-GB" sz="1600" b="1">
                <a:latin typeface="Arial Unicode MS" pitchFamily="34" charset="-128"/>
                <a:ea typeface="Arial Unicode MS" pitchFamily="34" charset="-128"/>
                <a:cs typeface="Arial Unicode MS" pitchFamily="34" charset="-128"/>
              </a:rPr>
              <a:t>Pitch your tent before you go out on expedition so that you know how to!</a:t>
            </a:r>
          </a:p>
          <a:p>
            <a:pPr eaLnBrk="1" fontAlgn="auto" hangingPunct="1">
              <a:lnSpc>
                <a:spcPct val="80000"/>
              </a:lnSpc>
              <a:spcAft>
                <a:spcPts val="0"/>
              </a:spcAft>
              <a:defRPr/>
            </a:pPr>
            <a:endParaRPr lang="en-GB" sz="1600" b="1">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endParaRPr lang="en-GB" sz="1600" b="1">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r>
              <a:rPr lang="en-GB" sz="1600" b="1">
                <a:latin typeface="Arial Unicode MS" pitchFamily="34" charset="-128"/>
                <a:ea typeface="Arial Unicode MS" pitchFamily="34" charset="-128"/>
                <a:cs typeface="Arial Unicode MS" pitchFamily="34" charset="-128"/>
              </a:rPr>
              <a:t>As soon as you have taken your tent out of its bag then make sure that you put it somewhere safe, such as the pockets of your rucksack., when you are on expedition</a:t>
            </a:r>
          </a:p>
          <a:p>
            <a:pPr eaLnBrk="1" fontAlgn="auto" hangingPunct="1">
              <a:lnSpc>
                <a:spcPct val="80000"/>
              </a:lnSpc>
              <a:spcAft>
                <a:spcPts val="0"/>
              </a:spcAft>
              <a:defRPr/>
            </a:pPr>
            <a:endParaRPr lang="en-GB" sz="1600" b="1">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r>
              <a:rPr lang="en-GB" sz="1600" b="1">
                <a:latin typeface="Arial Unicode MS" pitchFamily="34" charset="-128"/>
                <a:ea typeface="Arial Unicode MS" pitchFamily="34" charset="-128"/>
                <a:cs typeface="Arial Unicode MS" pitchFamily="34" charset="-128"/>
              </a:rPr>
              <a:t>Always make sure that you have all the parts the tent in the tent bag before going on expedition. Do not assume, it will only take a few minutes to check.</a:t>
            </a:r>
          </a:p>
          <a:p>
            <a:pPr eaLnBrk="1" fontAlgn="auto" hangingPunct="1">
              <a:lnSpc>
                <a:spcPct val="80000"/>
              </a:lnSpc>
              <a:spcAft>
                <a:spcPts val="0"/>
              </a:spcAft>
              <a:defRPr/>
            </a:pPr>
            <a:endParaRPr lang="en-GB" sz="1600" b="1">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r>
              <a:rPr lang="en-GB" sz="1600" b="1">
                <a:latin typeface="Arial Unicode MS" pitchFamily="34" charset="-128"/>
                <a:ea typeface="Arial Unicode MS" pitchFamily="34" charset="-128"/>
                <a:cs typeface="Arial Unicode MS" pitchFamily="34" charset="-128"/>
              </a:rPr>
              <a:t>Do not eat in your tent or spray anything as any chemicals can effect the tent. </a:t>
            </a:r>
          </a:p>
          <a:p>
            <a:pPr eaLnBrk="1" fontAlgn="auto" hangingPunct="1">
              <a:lnSpc>
                <a:spcPct val="80000"/>
              </a:lnSpc>
              <a:spcAft>
                <a:spcPts val="0"/>
              </a:spcAft>
              <a:defRPr/>
            </a:pPr>
            <a:endParaRPr lang="en-GB" sz="1600" b="1">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r>
              <a:rPr lang="en-GB" sz="1600" b="1">
                <a:latin typeface="Arial Unicode MS" pitchFamily="34" charset="-128"/>
                <a:ea typeface="Arial Unicode MS" pitchFamily="34" charset="-128"/>
                <a:cs typeface="Arial Unicode MS" pitchFamily="34" charset="-128"/>
              </a:rPr>
              <a:t>Do not have any flames anywhere near your tent, they are extremely flammable. </a:t>
            </a:r>
          </a:p>
          <a:p>
            <a:pPr eaLnBrk="1" fontAlgn="auto" hangingPunct="1">
              <a:lnSpc>
                <a:spcPct val="80000"/>
              </a:lnSpc>
              <a:spcAft>
                <a:spcPts val="0"/>
              </a:spcAft>
              <a:defRPr/>
            </a:pPr>
            <a:endParaRPr lang="en-GB" sz="1200" b="1"/>
          </a:p>
          <a:p>
            <a:pPr eaLnBrk="1" fontAlgn="auto" hangingPunct="1">
              <a:lnSpc>
                <a:spcPct val="80000"/>
              </a:lnSpc>
              <a:spcAft>
                <a:spcPts val="0"/>
              </a:spcAft>
              <a:buFontTx/>
              <a:buNone/>
              <a:defRPr/>
            </a:pPr>
            <a:endParaRPr lang="en-GB" sz="1200" b="1"/>
          </a:p>
          <a:p>
            <a:pPr eaLnBrk="1" fontAlgn="auto" hangingPunct="1">
              <a:lnSpc>
                <a:spcPct val="80000"/>
              </a:lnSpc>
              <a:spcAft>
                <a:spcPts val="0"/>
              </a:spcAft>
              <a:defRPr/>
            </a:pPr>
            <a:endParaRPr lang="en-GB" sz="1200"/>
          </a:p>
          <a:p>
            <a:pPr eaLnBrk="1" fontAlgn="auto" hangingPunct="1">
              <a:lnSpc>
                <a:spcPct val="80000"/>
              </a:lnSpc>
              <a:spcAft>
                <a:spcPts val="0"/>
              </a:spcAft>
              <a:defRPr/>
            </a:pPr>
            <a:endParaRPr lang="en-GB" sz="1200"/>
          </a:p>
          <a:p>
            <a:pPr eaLnBrk="1" fontAlgn="auto" hangingPunct="1">
              <a:lnSpc>
                <a:spcPct val="80000"/>
              </a:lnSpc>
              <a:spcAft>
                <a:spcPts val="0"/>
              </a:spcAft>
              <a:defRPr/>
            </a:pPr>
            <a:endParaRPr lang="en-GB" sz="12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EAC4A564-48C2-AD0F-A419-105EEA0DFFA3}"/>
              </a:ext>
            </a:extLst>
          </p:cNvPr>
          <p:cNvSpPr>
            <a:spLocks noGrp="1" noChangeArrowheads="1"/>
          </p:cNvSpPr>
          <p:nvPr>
            <p:ph type="title"/>
          </p:nvPr>
        </p:nvSpPr>
        <p:spPr>
          <a:xfrm>
            <a:off x="1113524" y="1600200"/>
            <a:ext cx="2662534" cy="1371600"/>
          </a:xfrm>
        </p:spPr>
        <p:txBody>
          <a:bodyPr wrap="square" anchor="b">
            <a:normAutofit/>
          </a:bodyPr>
          <a:lstStyle/>
          <a:p>
            <a:pPr eaLnBrk="1" hangingPunct="1"/>
            <a:r>
              <a:rPr lang="en-GB" altLang="en-US"/>
              <a:t>Activity</a:t>
            </a:r>
          </a:p>
        </p:txBody>
      </p:sp>
      <p:sp>
        <p:nvSpPr>
          <p:cNvPr id="7171" name="Rectangle 3">
            <a:extLst>
              <a:ext uri="{FF2B5EF4-FFF2-40B4-BE49-F238E27FC236}">
                <a16:creationId xmlns:a16="http://schemas.microsoft.com/office/drawing/2014/main" id="{A4000995-B507-8A22-C7E6-5A05ABF647FE}"/>
              </a:ext>
            </a:extLst>
          </p:cNvPr>
          <p:cNvSpPr>
            <a:spLocks noGrp="1" noChangeArrowheads="1"/>
          </p:cNvSpPr>
          <p:nvPr>
            <p:ph idx="1"/>
          </p:nvPr>
        </p:nvSpPr>
        <p:spPr>
          <a:xfrm>
            <a:off x="3947553" y="685800"/>
            <a:ext cx="4681962" cy="5105401"/>
          </a:xfrm>
        </p:spPr>
        <p:txBody>
          <a:bodyPr wrap="square" anchor="ctr">
            <a:normAutofit/>
          </a:bodyPr>
          <a:lstStyle/>
          <a:p>
            <a:pPr eaLnBrk="1" hangingPunct="1"/>
            <a:r>
              <a:rPr lang="en-GB" altLang="en-US"/>
              <a:t>In Pairs, pitch a tent! Take your time, this is a practise. Take note as to how it is when you take it out and put it back as you found it. </a:t>
            </a:r>
          </a:p>
          <a:p>
            <a:pPr eaLnBrk="1" hangingPunct="1"/>
            <a:endParaRPr lang="en-GB" altLang="en-US"/>
          </a:p>
          <a:p>
            <a:pPr eaLnBrk="1" hangingPunct="1"/>
            <a:r>
              <a:rPr lang="en-GB" altLang="en-US"/>
              <a:t>When packing away tents it is a common mistake to fold or roll them away, this simply means that you are putting the folds in the same place every time. Tents last longer when they are stuffed in! This is also the case for sleeping bags.</a:t>
            </a:r>
          </a:p>
        </p:txBody>
      </p:sp>
      <p:sp>
        <p:nvSpPr>
          <p:cNvPr id="7178" name="Text Placeholder 3">
            <a:extLst>
              <a:ext uri="{FF2B5EF4-FFF2-40B4-BE49-F238E27FC236}">
                <a16:creationId xmlns:a16="http://schemas.microsoft.com/office/drawing/2014/main" id="{7B3A9383-CC67-F685-2857-9EF78DA47DE5}"/>
              </a:ext>
            </a:extLst>
          </p:cNvPr>
          <p:cNvSpPr>
            <a:spLocks noGrp="1"/>
          </p:cNvSpPr>
          <p:nvPr>
            <p:ph type="body" sz="half" idx="2"/>
          </p:nvPr>
        </p:nvSpPr>
        <p:spPr>
          <a:xfrm>
            <a:off x="1113524" y="2971800"/>
            <a:ext cx="2663825" cy="2514600"/>
          </a:xfrm>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15AFC03A-EC8E-D5D9-B428-18A7D25768D1}"/>
              </a:ext>
            </a:extLst>
          </p:cNvPr>
          <p:cNvSpPr>
            <a:spLocks noGrp="1" noChangeArrowheads="1"/>
          </p:cNvSpPr>
          <p:nvPr>
            <p:ph type="title"/>
          </p:nvPr>
        </p:nvSpPr>
        <p:spPr>
          <a:xfrm>
            <a:off x="982133" y="685801"/>
            <a:ext cx="7704667" cy="1752599"/>
          </a:xfrm>
        </p:spPr>
        <p:txBody>
          <a:bodyPr wrap="square" anchor="ctr">
            <a:normAutofit/>
          </a:bodyPr>
          <a:lstStyle/>
          <a:p>
            <a:pPr eaLnBrk="1" hangingPunct="1"/>
            <a:r>
              <a:rPr lang="en-GB" altLang="en-US"/>
              <a:t>Activity </a:t>
            </a:r>
          </a:p>
        </p:txBody>
      </p:sp>
      <p:sp>
        <p:nvSpPr>
          <p:cNvPr id="8195" name="Rectangle 3">
            <a:extLst>
              <a:ext uri="{FF2B5EF4-FFF2-40B4-BE49-F238E27FC236}">
                <a16:creationId xmlns:a16="http://schemas.microsoft.com/office/drawing/2014/main" id="{A74F1B67-4DFA-9F1B-7887-FE5FA7142EFF}"/>
              </a:ext>
            </a:extLst>
          </p:cNvPr>
          <p:cNvSpPr>
            <a:spLocks noGrp="1" noChangeArrowheads="1"/>
          </p:cNvSpPr>
          <p:nvPr>
            <p:ph sz="half" idx="1"/>
          </p:nvPr>
        </p:nvSpPr>
        <p:spPr>
          <a:xfrm>
            <a:off x="982133" y="2667000"/>
            <a:ext cx="3739896" cy="3368674"/>
          </a:xfrm>
        </p:spPr>
        <p:txBody>
          <a:bodyPr wrap="square" anchor="ctr">
            <a:normAutofit/>
          </a:bodyPr>
          <a:lstStyle/>
          <a:p>
            <a:pPr eaLnBrk="1" hangingPunct="1"/>
            <a:r>
              <a:rPr lang="en-GB" altLang="en-US"/>
              <a:t>Try pitching a variety of tents, see how quickly you can do it.</a:t>
            </a:r>
          </a:p>
          <a:p>
            <a:pPr eaLnBrk="1" hangingPunct="1"/>
            <a:endParaRPr lang="en-GB" altLang="en-US"/>
          </a:p>
          <a:p>
            <a:pPr eaLnBrk="1" hangingPunct="1"/>
            <a:r>
              <a:rPr lang="en-GB" altLang="en-US"/>
              <a:t>Try pitching a tent in your team, with half of you blindfolded</a:t>
            </a:r>
          </a:p>
        </p:txBody>
      </p:sp>
      <p:sp>
        <p:nvSpPr>
          <p:cNvPr id="8204" name="Content Placeholder 3">
            <a:extLst>
              <a:ext uri="{FF2B5EF4-FFF2-40B4-BE49-F238E27FC236}">
                <a16:creationId xmlns:a16="http://schemas.microsoft.com/office/drawing/2014/main" id="{EE2B82F8-97EA-18BD-B19E-5F721DB854A0}"/>
              </a:ext>
            </a:extLst>
          </p:cNvPr>
          <p:cNvSpPr>
            <a:spLocks noGrp="1"/>
          </p:cNvSpPr>
          <p:nvPr>
            <p:ph sz="half" idx="2"/>
          </p:nvPr>
        </p:nvSpPr>
        <p:spPr>
          <a:xfrm>
            <a:off x="4946904" y="2667000"/>
            <a:ext cx="3739896" cy="3346824"/>
          </a:xfrm>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8A650590-9DCE-CD3B-5466-29EDE7DF5616}"/>
              </a:ext>
            </a:extLst>
          </p:cNvPr>
          <p:cNvSpPr>
            <a:spLocks noGrp="1" noChangeArrowheads="1"/>
          </p:cNvSpPr>
          <p:nvPr>
            <p:ph type="title"/>
          </p:nvPr>
        </p:nvSpPr>
        <p:spPr>
          <a:xfrm>
            <a:off x="1113525" y="3308581"/>
            <a:ext cx="7515989" cy="1468800"/>
          </a:xfrm>
        </p:spPr>
        <p:txBody>
          <a:bodyPr wrap="square" anchor="b">
            <a:normAutofit/>
          </a:bodyPr>
          <a:lstStyle/>
          <a:p>
            <a:pPr eaLnBrk="1" hangingPunct="1"/>
            <a:r>
              <a:rPr lang="en-GB" altLang="en-US"/>
              <a:t>Campsite Suitability </a:t>
            </a:r>
          </a:p>
        </p:txBody>
      </p:sp>
      <p:sp>
        <p:nvSpPr>
          <p:cNvPr id="53251" name="Rectangle 3">
            <a:extLst>
              <a:ext uri="{FF2B5EF4-FFF2-40B4-BE49-F238E27FC236}">
                <a16:creationId xmlns:a16="http://schemas.microsoft.com/office/drawing/2014/main" id="{8D9D5A13-09C8-0093-B681-710E0574B639}"/>
              </a:ext>
            </a:extLst>
          </p:cNvPr>
          <p:cNvSpPr>
            <a:spLocks noGrp="1" noChangeArrowheads="1"/>
          </p:cNvSpPr>
          <p:nvPr>
            <p:ph type="body" idx="1"/>
          </p:nvPr>
        </p:nvSpPr>
        <p:spPr>
          <a:xfrm>
            <a:off x="1113524" y="4777381"/>
            <a:ext cx="7515990" cy="860400"/>
          </a:xfrm>
        </p:spPr>
        <p:txBody>
          <a:bodyPr wrap="square" rtlCol="0" anchor="t">
            <a:normAutofit/>
          </a:bodyPr>
          <a:lstStyle/>
          <a:p>
            <a:pPr marL="0" indent="0" eaLnBrk="1" fontAlgn="auto" hangingPunct="1">
              <a:spcAft>
                <a:spcPts val="0"/>
              </a:spcAft>
              <a:buFont typeface="Arial" panose="020B0604020202020204" pitchFamily="34" charset="0"/>
              <a:buNone/>
              <a:defRPr/>
            </a:pPr>
            <a:r>
              <a:rPr lang="en-GB"/>
              <a:t>What things do you have to consider when you decide to pitch your tent somewhere?</a:t>
            </a:r>
          </a:p>
          <a:p>
            <a:pPr eaLnBrk="1" fontAlgn="auto" hangingPunct="1">
              <a:spcAft>
                <a:spcPts val="0"/>
              </a:spcAft>
              <a:defRPr/>
            </a:pPr>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48DDCC78-145B-C7A1-503B-84B94974A16A}"/>
              </a:ext>
            </a:extLst>
          </p:cNvPr>
          <p:cNvSpPr>
            <a:spLocks noGrp="1" noChangeArrowheads="1"/>
          </p:cNvSpPr>
          <p:nvPr>
            <p:ph type="title"/>
          </p:nvPr>
        </p:nvSpPr>
        <p:spPr>
          <a:xfrm>
            <a:off x="719666" y="82153"/>
            <a:ext cx="7704667" cy="667543"/>
          </a:xfrm>
        </p:spPr>
        <p:txBody>
          <a:bodyPr/>
          <a:lstStyle/>
          <a:p>
            <a:pPr eaLnBrk="1" hangingPunct="1"/>
            <a:r>
              <a:rPr lang="en-GB" altLang="en-US" sz="4800">
                <a:latin typeface="Arial Unicode MS" panose="020B0604020202020204" pitchFamily="34" charset="-128"/>
                <a:ea typeface="Arial Unicode MS" panose="020B0604020202020204" pitchFamily="34" charset="-128"/>
                <a:cs typeface="Arial Unicode MS" panose="020B0604020202020204" pitchFamily="34" charset="-128"/>
              </a:rPr>
              <a:t>Campsite Suitability</a:t>
            </a:r>
          </a:p>
        </p:txBody>
      </p:sp>
      <p:sp>
        <p:nvSpPr>
          <p:cNvPr id="54275" name="Rectangle 3">
            <a:extLst>
              <a:ext uri="{FF2B5EF4-FFF2-40B4-BE49-F238E27FC236}">
                <a16:creationId xmlns:a16="http://schemas.microsoft.com/office/drawing/2014/main" id="{C7ADC707-76A7-7BEC-B02A-CC4C81C5B0BD}"/>
              </a:ext>
            </a:extLst>
          </p:cNvPr>
          <p:cNvSpPr>
            <a:spLocks noGrp="1" noChangeArrowheads="1"/>
          </p:cNvSpPr>
          <p:nvPr>
            <p:ph idx="1"/>
          </p:nvPr>
        </p:nvSpPr>
        <p:spPr>
          <a:xfrm>
            <a:off x="323850" y="1412875"/>
            <a:ext cx="8374063" cy="5029200"/>
          </a:xfrm>
        </p:spPr>
        <p:txBody>
          <a:bodyPr rtlCol="0">
            <a:normAutofit fontScale="92500" lnSpcReduction="20000"/>
          </a:bodyPr>
          <a:lstStyle/>
          <a:p>
            <a:pPr eaLnBrk="1" fontAlgn="auto" hangingPunct="1">
              <a:lnSpc>
                <a:spcPct val="80000"/>
              </a:lnSpc>
              <a:spcAft>
                <a:spcPts val="0"/>
              </a:spcAft>
              <a:defRPr/>
            </a:pPr>
            <a:r>
              <a:rPr lang="en-GB" sz="1700">
                <a:latin typeface="Arial Unicode MS" pitchFamily="34" charset="-128"/>
                <a:ea typeface="Arial Unicode MS" pitchFamily="34" charset="-128"/>
                <a:cs typeface="Arial Unicode MS" pitchFamily="34" charset="-128"/>
              </a:rPr>
              <a:t>Look at the campsite area and ensure the following;</a:t>
            </a:r>
            <a:endParaRPr lang="en-GB" sz="1700" b="1">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r>
              <a:rPr lang="en-GB" sz="1700" b="1">
                <a:latin typeface="Arial Unicode MS" pitchFamily="34" charset="-128"/>
                <a:ea typeface="Arial Unicode MS" pitchFamily="34" charset="-128"/>
                <a:cs typeface="Arial Unicode MS" pitchFamily="34" charset="-128"/>
              </a:rPr>
              <a:t>Level ground:</a:t>
            </a:r>
            <a:r>
              <a:rPr lang="en-GB" sz="1700">
                <a:latin typeface="Arial Unicode MS" pitchFamily="34" charset="-128"/>
                <a:ea typeface="Arial Unicode MS" pitchFamily="34" charset="-128"/>
                <a:cs typeface="Arial Unicode MS" pitchFamily="34" charset="-128"/>
              </a:rPr>
              <a:t> flattest area of ground possible, any small dips may attract puddles etc. If necessary to sleep on a slope have with your head uphill from your feet for comfort. Make sure ground is free from stones. Look at the plants, is it boggy or marshy? Check for stones.</a:t>
            </a:r>
            <a:endParaRPr lang="en-GB" sz="1700" b="1">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r>
              <a:rPr lang="en-GB" sz="1700" b="1">
                <a:latin typeface="Arial Unicode MS" pitchFamily="34" charset="-128"/>
                <a:ea typeface="Arial Unicode MS" pitchFamily="34" charset="-128"/>
                <a:cs typeface="Arial Unicode MS" pitchFamily="34" charset="-128"/>
              </a:rPr>
              <a:t>Permission:</a:t>
            </a:r>
            <a:r>
              <a:rPr lang="en-GB" sz="1700">
                <a:latin typeface="Arial Unicode MS" pitchFamily="34" charset="-128"/>
                <a:ea typeface="Arial Unicode MS" pitchFamily="34" charset="-128"/>
                <a:cs typeface="Arial Unicode MS" pitchFamily="34" charset="-128"/>
              </a:rPr>
              <a:t> Be respectful to landowners and ask permission. </a:t>
            </a:r>
          </a:p>
          <a:p>
            <a:pPr eaLnBrk="1" fontAlgn="auto" hangingPunct="1">
              <a:lnSpc>
                <a:spcPct val="80000"/>
              </a:lnSpc>
              <a:spcAft>
                <a:spcPts val="0"/>
              </a:spcAft>
              <a:defRPr/>
            </a:pPr>
            <a:r>
              <a:rPr lang="en-GB" sz="1700">
                <a:latin typeface="Arial Unicode MS" pitchFamily="34" charset="-128"/>
                <a:ea typeface="Arial Unicode MS" pitchFamily="34" charset="-128"/>
                <a:cs typeface="Arial Unicode MS" pitchFamily="34" charset="-128"/>
              </a:rPr>
              <a:t>Free from dangers:</a:t>
            </a:r>
            <a:r>
              <a:rPr lang="en-GB" sz="1700" b="1">
                <a:latin typeface="Arial Unicode MS" pitchFamily="34" charset="-128"/>
                <a:ea typeface="Arial Unicode MS" pitchFamily="34" charset="-128"/>
                <a:cs typeface="Arial Unicode MS" pitchFamily="34" charset="-128"/>
              </a:rPr>
              <a:t> </a:t>
            </a:r>
            <a:r>
              <a:rPr lang="en-GB" sz="1700">
                <a:latin typeface="Arial Unicode MS" pitchFamily="34" charset="-128"/>
                <a:ea typeface="Arial Unicode MS" pitchFamily="34" charset="-128"/>
                <a:cs typeface="Arial Unicode MS" pitchFamily="34" charset="-128"/>
              </a:rPr>
              <a:t>Make sure that you can put your tent in a safe place, away from falling rocks, falling trees, electricity pylons, mountain streams that could swell </a:t>
            </a:r>
            <a:r>
              <a:rPr lang="en-GB" sz="1700" err="1">
                <a:latin typeface="Arial Unicode MS" pitchFamily="34" charset="-128"/>
                <a:ea typeface="Arial Unicode MS" pitchFamily="34" charset="-128"/>
                <a:cs typeface="Arial Unicode MS" pitchFamily="34" charset="-128"/>
              </a:rPr>
              <a:t>etc</a:t>
            </a:r>
            <a:r>
              <a:rPr lang="en-GB" sz="1700">
                <a:latin typeface="Arial Unicode MS" pitchFamily="34" charset="-128"/>
                <a:ea typeface="Arial Unicode MS" pitchFamily="34" charset="-128"/>
                <a:cs typeface="Arial Unicode MS" pitchFamily="34" charset="-128"/>
              </a:rPr>
              <a:t>, branches at eye level.</a:t>
            </a:r>
            <a:endParaRPr lang="en-GB" sz="1700" b="1">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r>
              <a:rPr lang="en-GB" sz="1700" b="1">
                <a:latin typeface="Arial Unicode MS" pitchFamily="34" charset="-128"/>
                <a:ea typeface="Arial Unicode MS" pitchFamily="34" charset="-128"/>
                <a:cs typeface="Arial Unicode MS" pitchFamily="34" charset="-128"/>
              </a:rPr>
              <a:t>Privacy:</a:t>
            </a:r>
            <a:r>
              <a:rPr lang="en-GB" sz="1700">
                <a:latin typeface="Arial Unicode MS" pitchFamily="34" charset="-128"/>
                <a:ea typeface="Arial Unicode MS" pitchFamily="34" charset="-128"/>
                <a:cs typeface="Arial Unicode MS" pitchFamily="34" charset="-128"/>
              </a:rPr>
              <a:t> Allows privacy where possible</a:t>
            </a:r>
            <a:r>
              <a:rPr lang="en-GB" sz="1700">
                <a:latin typeface="Arial Unicode MS" pitchFamily="34" charset="-128"/>
                <a:ea typeface="Arial Unicode MS" pitchFamily="34" charset="-128"/>
                <a:cs typeface="Arial Unicode MS" pitchFamily="34" charset="-128"/>
                <a:hlinkClick r:id="" action="ppaction://noaction"/>
                <a:hlinkMouseOver r:id="rId3" action="ppaction://hlinkfile"/>
              </a:rPr>
              <a:t>[A1]</a:t>
            </a:r>
            <a:r>
              <a:rPr lang="en-GB" sz="1700">
                <a:latin typeface="Arial Unicode MS" pitchFamily="34" charset="-128"/>
                <a:ea typeface="Arial Unicode MS" pitchFamily="34" charset="-128"/>
                <a:cs typeface="Arial Unicode MS" pitchFamily="34" charset="-128"/>
              </a:rPr>
              <a:t> .</a:t>
            </a:r>
            <a:endParaRPr lang="en-GB" sz="1700" b="1">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r>
              <a:rPr lang="en-GB" sz="1700" b="1">
                <a:latin typeface="Arial Unicode MS" pitchFamily="34" charset="-128"/>
                <a:ea typeface="Arial Unicode MS" pitchFamily="34" charset="-128"/>
                <a:cs typeface="Arial Unicode MS" pitchFamily="34" charset="-128"/>
              </a:rPr>
              <a:t>Water:</a:t>
            </a:r>
            <a:r>
              <a:rPr lang="en-GB" sz="1700">
                <a:latin typeface="Arial Unicode MS" pitchFamily="34" charset="-128"/>
                <a:ea typeface="Arial Unicode MS" pitchFamily="34" charset="-128"/>
                <a:cs typeface="Arial Unicode MS" pitchFamily="34" charset="-128"/>
              </a:rPr>
              <a:t> Have access to water however is appropriately far enough </a:t>
            </a:r>
            <a:r>
              <a:rPr lang="en-GB" sz="1700" err="1">
                <a:latin typeface="Arial Unicode MS" pitchFamily="34" charset="-128"/>
                <a:ea typeface="Arial Unicode MS" pitchFamily="34" charset="-128"/>
                <a:cs typeface="Arial Unicode MS" pitchFamily="34" charset="-128"/>
              </a:rPr>
              <a:t>away.</a:t>
            </a:r>
            <a:r>
              <a:rPr lang="en-GB" sz="1700" b="1" err="1">
                <a:latin typeface="Arial Unicode MS" pitchFamily="34" charset="-128"/>
                <a:ea typeface="Arial Unicode MS" pitchFamily="34" charset="-128"/>
                <a:cs typeface="Arial Unicode MS" pitchFamily="34" charset="-128"/>
              </a:rPr>
              <a:t>Top</a:t>
            </a:r>
            <a:r>
              <a:rPr lang="en-GB" sz="1700" b="1">
                <a:latin typeface="Arial Unicode MS" pitchFamily="34" charset="-128"/>
                <a:ea typeface="Arial Unicode MS" pitchFamily="34" charset="-128"/>
                <a:cs typeface="Arial Unicode MS" pitchFamily="34" charset="-128"/>
              </a:rPr>
              <a:t> Tip- </a:t>
            </a:r>
            <a:r>
              <a:rPr lang="en-GB" sz="1700">
                <a:latin typeface="Arial Unicode MS" pitchFamily="34" charset="-128"/>
                <a:ea typeface="Arial Unicode MS" pitchFamily="34" charset="-128"/>
                <a:cs typeface="Arial Unicode MS" pitchFamily="34" charset="-128"/>
              </a:rPr>
              <a:t>Always dry tent out before packing away. At home as Mildew can permanently damage tents and remember to take shoes of when going inside this will keep it cleaner.</a:t>
            </a:r>
            <a:endParaRPr lang="en-GB" sz="1700" b="1">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r>
              <a:rPr lang="en-GB" sz="1700" b="1">
                <a:latin typeface="Arial Unicode MS" pitchFamily="34" charset="-128"/>
                <a:ea typeface="Arial Unicode MS" pitchFamily="34" charset="-128"/>
                <a:cs typeface="Arial Unicode MS" pitchFamily="34" charset="-128"/>
              </a:rPr>
              <a:t>Wind:</a:t>
            </a:r>
            <a:r>
              <a:rPr lang="en-GB" sz="1700">
                <a:latin typeface="Arial Unicode MS" pitchFamily="34" charset="-128"/>
                <a:ea typeface="Arial Unicode MS" pitchFamily="34" charset="-128"/>
                <a:cs typeface="Arial Unicode MS" pitchFamily="34" charset="-128"/>
              </a:rPr>
              <a:t> If there is a worry about high winds and weather threats, then pitch tent were there is natural shelter, bush or a stone wall, lee of a hill. Longest axis of the tent should be aligned with the wind allowing the side with the smallest surface area to be facing the wind. </a:t>
            </a:r>
            <a:endParaRPr lang="en-GB" sz="1700" b="1">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r>
              <a:rPr lang="en-GB" sz="1700" b="1">
                <a:latin typeface="Arial Unicode MS" pitchFamily="34" charset="-128"/>
                <a:ea typeface="Arial Unicode MS" pitchFamily="34" charset="-128"/>
                <a:cs typeface="Arial Unicode MS" pitchFamily="34" charset="-128"/>
              </a:rPr>
              <a:t>Sun: </a:t>
            </a:r>
            <a:r>
              <a:rPr lang="en-GB" sz="1700">
                <a:latin typeface="Arial Unicode MS" pitchFamily="34" charset="-128"/>
                <a:ea typeface="Arial Unicode MS" pitchFamily="34" charset="-128"/>
                <a:cs typeface="Arial Unicode MS" pitchFamily="34" charset="-128"/>
              </a:rPr>
              <a:t>Direction of sun rise, if you pitch your tent in shade it will have condensation on it and will take more time to dry.</a:t>
            </a:r>
            <a:endParaRPr lang="en-GB" sz="1700" b="1">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r>
              <a:rPr lang="en-GB" sz="1700" b="1">
                <a:latin typeface="Arial Unicode MS" pitchFamily="34" charset="-128"/>
                <a:ea typeface="Arial Unicode MS" pitchFamily="34" charset="-128"/>
                <a:cs typeface="Arial Unicode MS" pitchFamily="34" charset="-128"/>
              </a:rPr>
              <a:t>Fire:</a:t>
            </a:r>
            <a:r>
              <a:rPr lang="en-GB" sz="1700">
                <a:latin typeface="Arial Unicode MS" pitchFamily="34" charset="-128"/>
                <a:ea typeface="Arial Unicode MS" pitchFamily="34" charset="-128"/>
                <a:cs typeface="Arial Unicode MS" pitchFamily="34" charset="-128"/>
              </a:rPr>
              <a:t> Minimise fire and spread. Do not put tents too close together; always cook away from tent.</a:t>
            </a:r>
            <a:endParaRPr lang="en-GB" sz="1700" b="1">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r>
              <a:rPr lang="en-GB" sz="1700" b="1">
                <a:latin typeface="Arial Unicode MS" pitchFamily="34" charset="-128"/>
                <a:ea typeface="Arial Unicode MS" pitchFamily="34" charset="-128"/>
                <a:cs typeface="Arial Unicode MS" pitchFamily="34" charset="-128"/>
              </a:rPr>
              <a:t>Tent Familiarity:</a:t>
            </a:r>
            <a:r>
              <a:rPr lang="en-GB" sz="1700">
                <a:latin typeface="Arial Unicode MS" pitchFamily="34" charset="-128"/>
                <a:ea typeface="Arial Unicode MS" pitchFamily="34" charset="-128"/>
                <a:cs typeface="Arial Unicode MS" pitchFamily="34" charset="-128"/>
              </a:rPr>
              <a:t> with expedition tent.</a:t>
            </a:r>
            <a:endParaRPr lang="en-GB" sz="1700" b="1">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r>
              <a:rPr lang="en-GB" sz="1700" b="1">
                <a:latin typeface="Arial Unicode MS" pitchFamily="34" charset="-128"/>
                <a:ea typeface="Arial Unicode MS" pitchFamily="34" charset="-128"/>
                <a:cs typeface="Arial Unicode MS" pitchFamily="34" charset="-128"/>
              </a:rPr>
              <a:t>Pitch Tent:</a:t>
            </a:r>
            <a:r>
              <a:rPr lang="en-GB" sz="1700">
                <a:latin typeface="Arial Unicode MS" pitchFamily="34" charset="-128"/>
                <a:ea typeface="Arial Unicode MS" pitchFamily="34" charset="-128"/>
                <a:cs typeface="Arial Unicode MS" pitchFamily="34" charset="-128"/>
              </a:rPr>
              <a:t> On arrival at campsite. All group members should be active, pitching tent of perhaps boiling water.</a:t>
            </a:r>
            <a:endParaRPr lang="en-GB" sz="1700" b="1">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r>
              <a:rPr lang="en-GB" sz="1700" b="1">
                <a:latin typeface="Arial Unicode MS" pitchFamily="34" charset="-128"/>
                <a:ea typeface="Arial Unicode MS" pitchFamily="34" charset="-128"/>
                <a:cs typeface="Arial Unicode MS" pitchFamily="34" charset="-128"/>
              </a:rPr>
              <a:t>Leave no trace:</a:t>
            </a:r>
            <a:r>
              <a:rPr lang="en-GB" sz="1700">
                <a:latin typeface="Arial Unicode MS" pitchFamily="34" charset="-128"/>
                <a:ea typeface="Arial Unicode MS" pitchFamily="34" charset="-128"/>
                <a:cs typeface="Arial Unicode MS" pitchFamily="34" charset="-128"/>
              </a:rPr>
              <a:t> Use either a campsite which has already been used heavily or where impact on the area will not be severe.</a:t>
            </a:r>
          </a:p>
          <a:p>
            <a:pPr eaLnBrk="1" fontAlgn="auto" hangingPunct="1">
              <a:lnSpc>
                <a:spcPct val="80000"/>
              </a:lnSpc>
              <a:spcAft>
                <a:spcPts val="0"/>
              </a:spcAft>
              <a:buFontTx/>
              <a:buNone/>
              <a:defRPr/>
            </a:pPr>
            <a:endParaRPr lang="en-GB" sz="140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9">
      <a:dk1>
        <a:sysClr val="windowText" lastClr="000000"/>
      </a:dk1>
      <a:lt1>
        <a:sysClr val="window" lastClr="FFFFFF"/>
      </a:lt1>
      <a:dk2>
        <a:srgbClr val="212121"/>
      </a:dk2>
      <a:lt2>
        <a:srgbClr val="EBEBEB"/>
      </a:lt2>
      <a:accent1>
        <a:srgbClr val="3D7B6F"/>
      </a:accent1>
      <a:accent2>
        <a:srgbClr val="80C34F"/>
      </a:accent2>
      <a:accent3>
        <a:srgbClr val="E29D3E"/>
      </a:accent3>
      <a:accent4>
        <a:srgbClr val="D64A3B"/>
      </a:accent4>
      <a:accent5>
        <a:srgbClr val="D64787"/>
      </a:accent5>
      <a:accent6>
        <a:srgbClr val="A666E1"/>
      </a:accent6>
      <a:hlink>
        <a:srgbClr val="3D7B6F"/>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Theme1" id="{EA4D0BD8-A1FB-4615-AFBD-E1FF9286D27A}" vid="{AA82774D-7C54-4C25-AF4D-79E2F1CD5D2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6F50CAEF19DF1428F7CDF1CC8A427C1" ma:contentTypeVersion="13" ma:contentTypeDescription="Create a new document." ma:contentTypeScope="" ma:versionID="c807c1335f9f90b9db9887dbf64a607e">
  <xsd:schema xmlns:xsd="http://www.w3.org/2001/XMLSchema" xmlns:xs="http://www.w3.org/2001/XMLSchema" xmlns:p="http://schemas.microsoft.com/office/2006/metadata/properties" xmlns:ns2="4f5f3234-0e3e-4ebe-8c70-531fc009c917" xmlns:ns3="2e008c2e-f60f-4328-9234-f08a6d010f78" targetNamespace="http://schemas.microsoft.com/office/2006/metadata/properties" ma:root="true" ma:fieldsID="93950af48b87cb9cb38e3e61f5582d45" ns2:_="" ns3:_="">
    <xsd:import namespace="4f5f3234-0e3e-4ebe-8c70-531fc009c917"/>
    <xsd:import namespace="2e008c2e-f60f-4328-9234-f08a6d010f7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AutoKeyPoints" minOccurs="0"/>
                <xsd:element ref="ns2:MediaServiceKeyPoint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5f3234-0e3e-4ebe-8c70-531fc009c9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008c2e-f60f-4328-9234-f08a6d010f7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sisl xmlns:xsi="http://www.w3.org/2001/XMLSchema-instance" xmlns:xsd="http://www.w3.org/2001/XMLSchema" xmlns="http://www.boldonjames.com/2008/01/sie/internal/label" sislVersion="0" policy="08955827-aeb1-42de-b749-f604362c41c2" origin="userSelected">
  <element uid="971a7eb4-36b4-4e7d-b804-a07772b8e228" value=""/>
  <element uid="e3747532-42d1-43b9-8ba8-1bf45779edd5" value=""/>
</sisl>
</file>

<file path=customXml/itemProps1.xml><?xml version="1.0" encoding="utf-8"?>
<ds:datastoreItem xmlns:ds="http://schemas.openxmlformats.org/officeDocument/2006/customXml" ds:itemID="{D4BA7C52-A13F-41B0-BAF7-09602F77814A}">
  <ds:schemaRefs>
    <ds:schemaRef ds:uri="http://schemas.microsoft.com/sharepoint/v3/contenttype/forms"/>
  </ds:schemaRefs>
</ds:datastoreItem>
</file>

<file path=customXml/itemProps2.xml><?xml version="1.0" encoding="utf-8"?>
<ds:datastoreItem xmlns:ds="http://schemas.openxmlformats.org/officeDocument/2006/customXml" ds:itemID="{91B6FD2D-D491-4295-AAFC-22ED0E237836}">
  <ds:schemaRefs>
    <ds:schemaRef ds:uri="2e008c2e-f60f-4328-9234-f08a6d010f78"/>
    <ds:schemaRef ds:uri="4f5f3234-0e3e-4ebe-8c70-531fc009c91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47B5FB0-F89A-4A35-AE01-D72675E4D815}">
  <ds:schemaRefs>
    <ds:schemaRef ds:uri="http://www.boldonjames.com/2008/01/sie/internal/label"/>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Theme1</Template>
  <Application>Microsoft Office PowerPoint</Application>
  <PresentationFormat>On-screen Show (4:3)</PresentationFormat>
  <Slides>15</Slides>
  <Notes>15</Notes>
  <HiddenSlides>0</HiddenSlide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Theme1</vt:lpstr>
      <vt:lpstr>Topic 4 C- Campcraft, equipment and hygiene </vt:lpstr>
      <vt:lpstr>Tents</vt:lpstr>
      <vt:lpstr>Tent Types</vt:lpstr>
      <vt:lpstr>Tent Parts</vt:lpstr>
      <vt:lpstr>Tent Parts</vt:lpstr>
      <vt:lpstr>Activity</vt:lpstr>
      <vt:lpstr>Activity </vt:lpstr>
      <vt:lpstr>Campsite Suitability </vt:lpstr>
      <vt:lpstr>Campsite Suitability</vt:lpstr>
      <vt:lpstr>Stoves</vt:lpstr>
      <vt:lpstr>Clothing</vt:lpstr>
      <vt:lpstr>Clothing Activity</vt:lpstr>
      <vt:lpstr>Sleeping</vt:lpstr>
      <vt:lpstr>Rucksacks</vt:lpstr>
      <vt:lpstr>Activity</vt:lpstr>
    </vt:vector>
  </TitlesOfParts>
  <Company>Glasgow City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Navigation 1</dc:title>
  <dc:creator>Administrator</dc:creator>
  <cp:keywords>[OFFICIAL]</cp:keywords>
  <cp:revision>1</cp:revision>
  <dcterms:created xsi:type="dcterms:W3CDTF">2010-12-02T12:15:08Z</dcterms:created>
  <dcterms:modified xsi:type="dcterms:W3CDTF">2025-07-30T08:32:27Z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e5caeb26-3594-4fae-80ff-2e7221381d17</vt:lpwstr>
  </property>
  <property fmtid="{D5CDD505-2E9C-101B-9397-08002B2CF9AE}" pid="3" name="bjSaver">
    <vt:lpwstr>S3G5jX9Oa77bv0jwS2cE+eadELNcY3EP</vt:lpwstr>
  </property>
  <property fmtid="{D5CDD505-2E9C-101B-9397-08002B2CF9AE}" pid="4" name="bjDocumentLabelXML">
    <vt:lpwstr>&lt;?xml version="1.0" encoding="us-ascii"?&gt;&lt;sisl xmlns:xsi="http://www.w3.org/2001/XMLSchema-instance" xmlns:xsd="http://www.w3.org/2001/XMLSchema" sislVersion="0" policy="08955827-aeb1-42de-b749-f604362c41c2" origin="userSelected" xmlns="http://www.boldonj</vt:lpwstr>
  </property>
  <property fmtid="{D5CDD505-2E9C-101B-9397-08002B2CF9AE}" pid="5" name="bjDocumentLabelXML-0">
    <vt:lpwstr>ames.com/2008/01/sie/internal/label"&gt;&lt;element uid="971a7eb4-36b4-4e7d-b804-a07772b8e228" value="" /&gt;&lt;element uid="e3747532-42d1-43b9-8ba8-1bf45779edd5" value="" /&gt;&lt;/sisl&gt;</vt:lpwstr>
  </property>
  <property fmtid="{D5CDD505-2E9C-101B-9397-08002B2CF9AE}" pid="6" name="bjDocumentSecurityLabel">
    <vt:lpwstr>OFFICIAL</vt:lpwstr>
  </property>
  <property fmtid="{D5CDD505-2E9C-101B-9397-08002B2CF9AE}" pid="7" name="gcc-meta-protectivemarking">
    <vt:lpwstr>[OFFICIAL]</vt:lpwstr>
  </property>
</Properties>
</file>