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17"/>
  </p:notesMasterIdLst>
  <p:handoutMasterIdLst>
    <p:handoutMasterId r:id="rId18"/>
  </p:handoutMasterIdLst>
  <p:sldIdLst>
    <p:sldId id="256"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676D8B-4926-4D5E-8FF3-33F1615C9E40}" v="133" dt="2025-07-30T08:26:13.9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23676D8B-4926-4D5E-8FF3-33F1615C9E40}"/>
    <pc:docChg chg="custSel modSld modMainMaster">
      <pc:chgData name="Bryson, Declan" userId="f2c03bb0-c178-4621-a9dc-2b8938c755a0" providerId="ADAL" clId="{23676D8B-4926-4D5E-8FF3-33F1615C9E40}" dt="2025-07-30T08:25:39.132" v="44" actId="26606"/>
      <pc:docMkLst>
        <pc:docMk/>
      </pc:docMkLst>
      <pc:sldChg chg="addSp modSp mod chgLayout">
        <pc:chgData name="Bryson, Declan" userId="f2c03bb0-c178-4621-a9dc-2b8938c755a0" providerId="ADAL" clId="{23676D8B-4926-4D5E-8FF3-33F1615C9E40}" dt="2025-07-30T08:23:40.548" v="21" actId="26606"/>
        <pc:sldMkLst>
          <pc:docMk/>
          <pc:sldMk cId="0" sldId="256"/>
        </pc:sldMkLst>
        <pc:spChg chg="mod">
          <ac:chgData name="Bryson, Declan" userId="f2c03bb0-c178-4621-a9dc-2b8938c755a0" providerId="ADAL" clId="{23676D8B-4926-4D5E-8FF3-33F1615C9E40}" dt="2025-07-30T08:23:40.548" v="21" actId="26606"/>
          <ac:spMkLst>
            <pc:docMk/>
            <pc:sldMk cId="0" sldId="256"/>
            <ac:spMk id="2050" creationId="{E2E7E0AC-F729-71A5-555E-3B81183CA31A}"/>
          </ac:spMkLst>
        </pc:spChg>
        <pc:spChg chg="mod">
          <ac:chgData name="Bryson, Declan" userId="f2c03bb0-c178-4621-a9dc-2b8938c755a0" providerId="ADAL" clId="{23676D8B-4926-4D5E-8FF3-33F1615C9E40}" dt="2025-07-30T08:23:40.548" v="21" actId="26606"/>
          <ac:spMkLst>
            <pc:docMk/>
            <pc:sldMk cId="0" sldId="256"/>
            <ac:spMk id="2051" creationId="{449A0BEC-C124-FCBC-2C24-3E2157FBA74A}"/>
          </ac:spMkLst>
        </pc:spChg>
        <pc:spChg chg="add mod">
          <ac:chgData name="Bryson, Declan" userId="f2c03bb0-c178-4621-a9dc-2b8938c755a0" providerId="ADAL" clId="{23676D8B-4926-4D5E-8FF3-33F1615C9E40}" dt="2025-07-30T08:23:40.548" v="21" actId="26606"/>
          <ac:spMkLst>
            <pc:docMk/>
            <pc:sldMk cId="0" sldId="256"/>
            <ac:spMk id="2056" creationId="{AD8318CB-F8C1-DC5B-AEB9-6FF06DBD43F9}"/>
          </ac:spMkLst>
        </pc:spChg>
      </pc:sldChg>
      <pc:sldChg chg="modSp">
        <pc:chgData name="Bryson, Declan" userId="f2c03bb0-c178-4621-a9dc-2b8938c755a0" providerId="ADAL" clId="{23676D8B-4926-4D5E-8FF3-33F1615C9E40}" dt="2025-07-30T08:23:31.710" v="0"/>
        <pc:sldMkLst>
          <pc:docMk/>
          <pc:sldMk cId="0" sldId="258"/>
        </pc:sldMkLst>
        <pc:spChg chg="mod">
          <ac:chgData name="Bryson, Declan" userId="f2c03bb0-c178-4621-a9dc-2b8938c755a0" providerId="ADAL" clId="{23676D8B-4926-4D5E-8FF3-33F1615C9E40}" dt="2025-07-30T08:23:31.710" v="0"/>
          <ac:spMkLst>
            <pc:docMk/>
            <pc:sldMk cId="0" sldId="258"/>
            <ac:spMk id="3074" creationId="{E1B2B4A6-62B5-F6B0-0266-7E86A05F6792}"/>
          </ac:spMkLst>
        </pc:spChg>
        <pc:spChg chg="mod">
          <ac:chgData name="Bryson, Declan" userId="f2c03bb0-c178-4621-a9dc-2b8938c755a0" providerId="ADAL" clId="{23676D8B-4926-4D5E-8FF3-33F1615C9E40}" dt="2025-07-30T08:23:31.710" v="0"/>
          <ac:spMkLst>
            <pc:docMk/>
            <pc:sldMk cId="0" sldId="258"/>
            <ac:spMk id="3075" creationId="{5610048A-9AFB-11DC-DA65-BD0D80092760}"/>
          </ac:spMkLst>
        </pc:spChg>
      </pc:sldChg>
      <pc:sldChg chg="modSp">
        <pc:chgData name="Bryson, Declan" userId="f2c03bb0-c178-4621-a9dc-2b8938c755a0" providerId="ADAL" clId="{23676D8B-4926-4D5E-8FF3-33F1615C9E40}" dt="2025-07-30T08:24:03.814" v="24" actId="1076"/>
        <pc:sldMkLst>
          <pc:docMk/>
          <pc:sldMk cId="0" sldId="259"/>
        </pc:sldMkLst>
        <pc:spChg chg="mod">
          <ac:chgData name="Bryson, Declan" userId="f2c03bb0-c178-4621-a9dc-2b8938c755a0" providerId="ADAL" clId="{23676D8B-4926-4D5E-8FF3-33F1615C9E40}" dt="2025-07-30T08:23:56.174" v="23" actId="1076"/>
          <ac:spMkLst>
            <pc:docMk/>
            <pc:sldMk cId="0" sldId="259"/>
            <ac:spMk id="4098" creationId="{8A31B62B-A5CA-1C37-D3DD-B8B91F54D049}"/>
          </ac:spMkLst>
        </pc:spChg>
        <pc:spChg chg="mod">
          <ac:chgData name="Bryson, Declan" userId="f2c03bb0-c178-4621-a9dc-2b8938c755a0" providerId="ADAL" clId="{23676D8B-4926-4D5E-8FF3-33F1615C9E40}" dt="2025-07-30T08:24:03.814" v="24" actId="1076"/>
          <ac:spMkLst>
            <pc:docMk/>
            <pc:sldMk cId="0" sldId="259"/>
            <ac:spMk id="4099" creationId="{6B2791B0-8C5C-EBDA-E170-C7CF49061F0F}"/>
          </ac:spMkLst>
        </pc:spChg>
      </pc:sldChg>
      <pc:sldChg chg="modSp mod">
        <pc:chgData name="Bryson, Declan" userId="f2c03bb0-c178-4621-a9dc-2b8938c755a0" providerId="ADAL" clId="{23676D8B-4926-4D5E-8FF3-33F1615C9E40}" dt="2025-07-30T08:24:22.173" v="29" actId="1076"/>
        <pc:sldMkLst>
          <pc:docMk/>
          <pc:sldMk cId="0" sldId="260"/>
        </pc:sldMkLst>
        <pc:spChg chg="mod">
          <ac:chgData name="Bryson, Declan" userId="f2c03bb0-c178-4621-a9dc-2b8938c755a0" providerId="ADAL" clId="{23676D8B-4926-4D5E-8FF3-33F1615C9E40}" dt="2025-07-30T08:24:14.650" v="26" actId="1076"/>
          <ac:spMkLst>
            <pc:docMk/>
            <pc:sldMk cId="0" sldId="260"/>
            <ac:spMk id="5122" creationId="{6F6F5CF6-D9FE-D24C-7AA5-621BD6C82CD5}"/>
          </ac:spMkLst>
        </pc:spChg>
        <pc:spChg chg="mod">
          <ac:chgData name="Bryson, Declan" userId="f2c03bb0-c178-4621-a9dc-2b8938c755a0" providerId="ADAL" clId="{23676D8B-4926-4D5E-8FF3-33F1615C9E40}" dt="2025-07-30T08:24:22.173" v="29" actId="1076"/>
          <ac:spMkLst>
            <pc:docMk/>
            <pc:sldMk cId="0" sldId="260"/>
            <ac:spMk id="34819" creationId="{8BE06488-43C2-5C57-8E65-62BC4E643FD7}"/>
          </ac:spMkLst>
        </pc:spChg>
      </pc:sldChg>
      <pc:sldChg chg="modSp">
        <pc:chgData name="Bryson, Declan" userId="f2c03bb0-c178-4621-a9dc-2b8938c755a0" providerId="ADAL" clId="{23676D8B-4926-4D5E-8FF3-33F1615C9E40}" dt="2025-07-30T08:24:38.819" v="32" actId="1076"/>
        <pc:sldMkLst>
          <pc:docMk/>
          <pc:sldMk cId="0" sldId="261"/>
        </pc:sldMkLst>
        <pc:spChg chg="mod">
          <ac:chgData name="Bryson, Declan" userId="f2c03bb0-c178-4621-a9dc-2b8938c755a0" providerId="ADAL" clId="{23676D8B-4926-4D5E-8FF3-33F1615C9E40}" dt="2025-07-30T08:24:33.413" v="31" actId="1076"/>
          <ac:spMkLst>
            <pc:docMk/>
            <pc:sldMk cId="0" sldId="261"/>
            <ac:spMk id="6146" creationId="{CDD9A1CC-8186-F79C-508B-455610B93CDF}"/>
          </ac:spMkLst>
        </pc:spChg>
        <pc:spChg chg="mod">
          <ac:chgData name="Bryson, Declan" userId="f2c03bb0-c178-4621-a9dc-2b8938c755a0" providerId="ADAL" clId="{23676D8B-4926-4D5E-8FF3-33F1615C9E40}" dt="2025-07-30T08:24:38.819" v="32" actId="1076"/>
          <ac:spMkLst>
            <pc:docMk/>
            <pc:sldMk cId="0" sldId="261"/>
            <ac:spMk id="6147" creationId="{C9738459-98A2-C0FC-1627-49A7680CFCBD}"/>
          </ac:spMkLst>
        </pc:spChg>
      </pc:sldChg>
      <pc:sldChg chg="modSp mod">
        <pc:chgData name="Bryson, Declan" userId="f2c03bb0-c178-4621-a9dc-2b8938c755a0" providerId="ADAL" clId="{23676D8B-4926-4D5E-8FF3-33F1615C9E40}" dt="2025-07-30T08:24:55.729" v="37" actId="1076"/>
        <pc:sldMkLst>
          <pc:docMk/>
          <pc:sldMk cId="0" sldId="262"/>
        </pc:sldMkLst>
        <pc:spChg chg="mod">
          <ac:chgData name="Bryson, Declan" userId="f2c03bb0-c178-4621-a9dc-2b8938c755a0" providerId="ADAL" clId="{23676D8B-4926-4D5E-8FF3-33F1615C9E40}" dt="2025-07-30T08:24:47.791" v="34" actId="1076"/>
          <ac:spMkLst>
            <pc:docMk/>
            <pc:sldMk cId="0" sldId="262"/>
            <ac:spMk id="7170" creationId="{76349E68-246B-A003-C944-7052E72DD8FC}"/>
          </ac:spMkLst>
        </pc:spChg>
        <pc:spChg chg="mod">
          <ac:chgData name="Bryson, Declan" userId="f2c03bb0-c178-4621-a9dc-2b8938c755a0" providerId="ADAL" clId="{23676D8B-4926-4D5E-8FF3-33F1615C9E40}" dt="2025-07-30T08:24:55.729" v="37" actId="1076"/>
          <ac:spMkLst>
            <pc:docMk/>
            <pc:sldMk cId="0" sldId="262"/>
            <ac:spMk id="36867" creationId="{A43B14F0-7AC8-39A3-13B6-F456B11F9134}"/>
          </ac:spMkLst>
        </pc:spChg>
      </pc:sldChg>
      <pc:sldChg chg="addSp modSp mod modClrScheme chgLayout">
        <pc:chgData name="Bryson, Declan" userId="f2c03bb0-c178-4621-a9dc-2b8938c755a0" providerId="ADAL" clId="{23676D8B-4926-4D5E-8FF3-33F1615C9E40}" dt="2025-07-30T08:25:00.798" v="38" actId="26606"/>
        <pc:sldMkLst>
          <pc:docMk/>
          <pc:sldMk cId="0" sldId="263"/>
        </pc:sldMkLst>
        <pc:spChg chg="mod">
          <ac:chgData name="Bryson, Declan" userId="f2c03bb0-c178-4621-a9dc-2b8938c755a0" providerId="ADAL" clId="{23676D8B-4926-4D5E-8FF3-33F1615C9E40}" dt="2025-07-30T08:25:00.798" v="38" actId="26606"/>
          <ac:spMkLst>
            <pc:docMk/>
            <pc:sldMk cId="0" sldId="263"/>
            <ac:spMk id="8194" creationId="{374716F3-E72E-1A5A-691F-C2AD74660AAB}"/>
          </ac:spMkLst>
        </pc:spChg>
        <pc:spChg chg="mod">
          <ac:chgData name="Bryson, Declan" userId="f2c03bb0-c178-4621-a9dc-2b8938c755a0" providerId="ADAL" clId="{23676D8B-4926-4D5E-8FF3-33F1615C9E40}" dt="2025-07-30T08:25:00.798" v="38" actId="26606"/>
          <ac:spMkLst>
            <pc:docMk/>
            <pc:sldMk cId="0" sldId="263"/>
            <ac:spMk id="8195" creationId="{4F59550D-A203-FAEC-B098-C9D53F30F2CA}"/>
          </ac:spMkLst>
        </pc:spChg>
        <pc:spChg chg="add mod">
          <ac:chgData name="Bryson, Declan" userId="f2c03bb0-c178-4621-a9dc-2b8938c755a0" providerId="ADAL" clId="{23676D8B-4926-4D5E-8FF3-33F1615C9E40}" dt="2025-07-30T08:25:00.798" v="38" actId="26606"/>
          <ac:spMkLst>
            <pc:docMk/>
            <pc:sldMk cId="0" sldId="263"/>
            <ac:spMk id="8200" creationId="{85370477-27A8-BEA5-0B29-754520987F7F}"/>
          </ac:spMkLst>
        </pc:spChg>
      </pc:sldChg>
      <pc:sldChg chg="addSp modSp mod modClrScheme chgLayout">
        <pc:chgData name="Bryson, Declan" userId="f2c03bb0-c178-4621-a9dc-2b8938c755a0" providerId="ADAL" clId="{23676D8B-4926-4D5E-8FF3-33F1615C9E40}" dt="2025-07-30T08:25:07.438" v="39" actId="26606"/>
        <pc:sldMkLst>
          <pc:docMk/>
          <pc:sldMk cId="0" sldId="264"/>
        </pc:sldMkLst>
        <pc:spChg chg="mod">
          <ac:chgData name="Bryson, Declan" userId="f2c03bb0-c178-4621-a9dc-2b8938c755a0" providerId="ADAL" clId="{23676D8B-4926-4D5E-8FF3-33F1615C9E40}" dt="2025-07-30T08:25:07.438" v="39" actId="26606"/>
          <ac:spMkLst>
            <pc:docMk/>
            <pc:sldMk cId="0" sldId="264"/>
            <ac:spMk id="9218" creationId="{EEFF5BCB-8406-EC16-4593-25E9AFDACC6C}"/>
          </ac:spMkLst>
        </pc:spChg>
        <pc:spChg chg="mod">
          <ac:chgData name="Bryson, Declan" userId="f2c03bb0-c178-4621-a9dc-2b8938c755a0" providerId="ADAL" clId="{23676D8B-4926-4D5E-8FF3-33F1615C9E40}" dt="2025-07-30T08:25:07.438" v="39" actId="26606"/>
          <ac:spMkLst>
            <pc:docMk/>
            <pc:sldMk cId="0" sldId="264"/>
            <ac:spMk id="9219" creationId="{36A3E6E6-31F1-62C8-3D1A-CB7C2FBEF7D3}"/>
          </ac:spMkLst>
        </pc:spChg>
        <pc:spChg chg="add mod">
          <ac:chgData name="Bryson, Declan" userId="f2c03bb0-c178-4621-a9dc-2b8938c755a0" providerId="ADAL" clId="{23676D8B-4926-4D5E-8FF3-33F1615C9E40}" dt="2025-07-30T08:25:07.438" v="39" actId="26606"/>
          <ac:spMkLst>
            <pc:docMk/>
            <pc:sldMk cId="0" sldId="264"/>
            <ac:spMk id="9224" creationId="{E0CA4DA1-8EA0-A1B7-F75F-F2E4325A76B6}"/>
          </ac:spMkLst>
        </pc:spChg>
      </pc:sldChg>
      <pc:sldChg chg="modSp">
        <pc:chgData name="Bryson, Declan" userId="f2c03bb0-c178-4621-a9dc-2b8938c755a0" providerId="ADAL" clId="{23676D8B-4926-4D5E-8FF3-33F1615C9E40}" dt="2025-07-30T08:25:21.492" v="42" actId="1076"/>
        <pc:sldMkLst>
          <pc:docMk/>
          <pc:sldMk cId="0" sldId="265"/>
        </pc:sldMkLst>
        <pc:spChg chg="mod">
          <ac:chgData name="Bryson, Declan" userId="f2c03bb0-c178-4621-a9dc-2b8938c755a0" providerId="ADAL" clId="{23676D8B-4926-4D5E-8FF3-33F1615C9E40}" dt="2025-07-30T08:25:16.982" v="41" actId="1076"/>
          <ac:spMkLst>
            <pc:docMk/>
            <pc:sldMk cId="0" sldId="265"/>
            <ac:spMk id="10242" creationId="{CBFD0966-6781-8981-8F42-1CB7ACF3500D}"/>
          </ac:spMkLst>
        </pc:spChg>
        <pc:spChg chg="mod">
          <ac:chgData name="Bryson, Declan" userId="f2c03bb0-c178-4621-a9dc-2b8938c755a0" providerId="ADAL" clId="{23676D8B-4926-4D5E-8FF3-33F1615C9E40}" dt="2025-07-30T08:25:21.492" v="42" actId="1076"/>
          <ac:spMkLst>
            <pc:docMk/>
            <pc:sldMk cId="0" sldId="265"/>
            <ac:spMk id="10243" creationId="{0CC58AEF-A1EE-A498-4E1E-D233E8EB9B69}"/>
          </ac:spMkLst>
        </pc:spChg>
      </pc:sldChg>
      <pc:sldChg chg="modSp mod modClrScheme chgLayout">
        <pc:chgData name="Bryson, Declan" userId="f2c03bb0-c178-4621-a9dc-2b8938c755a0" providerId="ADAL" clId="{23676D8B-4926-4D5E-8FF3-33F1615C9E40}" dt="2025-07-30T08:25:33.505" v="43" actId="26606"/>
        <pc:sldMkLst>
          <pc:docMk/>
          <pc:sldMk cId="0" sldId="267"/>
        </pc:sldMkLst>
        <pc:spChg chg="mod">
          <ac:chgData name="Bryson, Declan" userId="f2c03bb0-c178-4621-a9dc-2b8938c755a0" providerId="ADAL" clId="{23676D8B-4926-4D5E-8FF3-33F1615C9E40}" dt="2025-07-30T08:25:33.505" v="43" actId="26606"/>
          <ac:spMkLst>
            <pc:docMk/>
            <pc:sldMk cId="0" sldId="267"/>
            <ac:spMk id="12290" creationId="{B24A5F1E-DA1F-29C4-86BA-300A1050D296}"/>
          </ac:spMkLst>
        </pc:spChg>
        <pc:spChg chg="mod">
          <ac:chgData name="Bryson, Declan" userId="f2c03bb0-c178-4621-a9dc-2b8938c755a0" providerId="ADAL" clId="{23676D8B-4926-4D5E-8FF3-33F1615C9E40}" dt="2025-07-30T08:25:33.505" v="43" actId="26606"/>
          <ac:spMkLst>
            <pc:docMk/>
            <pc:sldMk cId="0" sldId="267"/>
            <ac:spMk id="43011" creationId="{A3067BEF-ECBC-7B4F-A361-AA29E1F8FF7D}"/>
          </ac:spMkLst>
        </pc:spChg>
        <pc:grpChg chg="add mod">
          <ac:chgData name="Bryson, Declan" userId="f2c03bb0-c178-4621-a9dc-2b8938c755a0" providerId="ADAL" clId="{23676D8B-4926-4D5E-8FF3-33F1615C9E40}" dt="2025-07-30T08:25:33.505" v="43" actId="26606"/>
          <ac:grpSpMkLst>
            <pc:docMk/>
            <pc:sldMk cId="0" sldId="267"/>
            <ac:grpSpMk id="12292" creationId="{18F66FD9-6895-E760-4030-5B37E9529B46}"/>
          </ac:grpSpMkLst>
        </pc:grpChg>
      </pc:sldChg>
      <pc:sldChg chg="addSp modSp mod modClrScheme chgLayout">
        <pc:chgData name="Bryson, Declan" userId="f2c03bb0-c178-4621-a9dc-2b8938c755a0" providerId="ADAL" clId="{23676D8B-4926-4D5E-8FF3-33F1615C9E40}" dt="2025-07-30T08:25:39.132" v="44" actId="26606"/>
        <pc:sldMkLst>
          <pc:docMk/>
          <pc:sldMk cId="0" sldId="268"/>
        </pc:sldMkLst>
        <pc:spChg chg="mod">
          <ac:chgData name="Bryson, Declan" userId="f2c03bb0-c178-4621-a9dc-2b8938c755a0" providerId="ADAL" clId="{23676D8B-4926-4D5E-8FF3-33F1615C9E40}" dt="2025-07-30T08:25:39.132" v="44" actId="26606"/>
          <ac:spMkLst>
            <pc:docMk/>
            <pc:sldMk cId="0" sldId="268"/>
            <ac:spMk id="13314" creationId="{619892D5-AEFD-55B6-46C6-4B445EC39ACD}"/>
          </ac:spMkLst>
        </pc:spChg>
        <pc:spChg chg="mod">
          <ac:chgData name="Bryson, Declan" userId="f2c03bb0-c178-4621-a9dc-2b8938c755a0" providerId="ADAL" clId="{23676D8B-4926-4D5E-8FF3-33F1615C9E40}" dt="2025-07-30T08:25:39.132" v="44" actId="26606"/>
          <ac:spMkLst>
            <pc:docMk/>
            <pc:sldMk cId="0" sldId="268"/>
            <ac:spMk id="13315" creationId="{F16E2D77-955C-DCE6-AE7C-3F48DB6DFC84}"/>
          </ac:spMkLst>
        </pc:spChg>
        <pc:spChg chg="add mod">
          <ac:chgData name="Bryson, Declan" userId="f2c03bb0-c178-4621-a9dc-2b8938c755a0" providerId="ADAL" clId="{23676D8B-4926-4D5E-8FF3-33F1615C9E40}" dt="2025-07-30T08:25:39.132" v="44" actId="26606"/>
          <ac:spMkLst>
            <pc:docMk/>
            <pc:sldMk cId="0" sldId="268"/>
            <ac:spMk id="13320" creationId="{82FE9CFA-DE5C-559F-7C1A-62EFCD91CC05}"/>
          </ac:spMkLst>
        </pc:spChg>
      </pc:sldChg>
      <pc:sldMasterChg chg="modSldLayout">
        <pc:chgData name="Bryson, Declan" userId="f2c03bb0-c178-4621-a9dc-2b8938c755a0" providerId="ADAL" clId="{23676D8B-4926-4D5E-8FF3-33F1615C9E40}" dt="2025-07-30T08:23:33.157" v="20"/>
        <pc:sldMasterMkLst>
          <pc:docMk/>
          <pc:sldMasterMk cId="1895700881" sldId="2147483673"/>
        </pc:sldMasterMkLst>
        <pc:sldLayoutChg chg="modSp">
          <pc:chgData name="Bryson, Declan" userId="f2c03bb0-c178-4621-a9dc-2b8938c755a0" providerId="ADAL" clId="{23676D8B-4926-4D5E-8FF3-33F1615C9E40}" dt="2025-07-30T08:23:33.040" v="4"/>
          <pc:sldLayoutMkLst>
            <pc:docMk/>
            <pc:sldMasterMk cId="1895700881" sldId="2147483673"/>
            <pc:sldLayoutMk cId="1323928507" sldId="2147483674"/>
          </pc:sldLayoutMkLst>
          <pc:spChg chg="mod">
            <ac:chgData name="Bryson, Declan" userId="f2c03bb0-c178-4621-a9dc-2b8938c755a0" providerId="ADAL" clId="{23676D8B-4926-4D5E-8FF3-33F1615C9E40}" dt="2025-07-30T08:23:33.040" v="4"/>
            <ac:spMkLst>
              <pc:docMk/>
              <pc:sldMasterMk cId="1895700881" sldId="2147483673"/>
              <pc:sldLayoutMk cId="1323928507" sldId="2147483674"/>
              <ac:spMk id="7" creationId="{EA0F1804-2CCB-CB57-EBD3-DF9DA37512F4}"/>
            </ac:spMkLst>
          </pc:spChg>
        </pc:sldLayoutChg>
        <pc:sldLayoutChg chg="modSp">
          <pc:chgData name="Bryson, Declan" userId="f2c03bb0-c178-4621-a9dc-2b8938c755a0" providerId="ADAL" clId="{23676D8B-4926-4D5E-8FF3-33F1615C9E40}" dt="2025-07-30T08:23:33.055" v="5"/>
          <pc:sldLayoutMkLst>
            <pc:docMk/>
            <pc:sldMasterMk cId="1895700881" sldId="2147483673"/>
            <pc:sldLayoutMk cId="1153641520" sldId="2147483675"/>
          </pc:sldLayoutMkLst>
          <pc:spChg chg="mod">
            <ac:chgData name="Bryson, Declan" userId="f2c03bb0-c178-4621-a9dc-2b8938c755a0" providerId="ADAL" clId="{23676D8B-4926-4D5E-8FF3-33F1615C9E40}" dt="2025-07-30T08:23:33.055" v="5"/>
            <ac:spMkLst>
              <pc:docMk/>
              <pc:sldMasterMk cId="1895700881" sldId="2147483673"/>
              <pc:sldLayoutMk cId="1153641520" sldId="2147483675"/>
              <ac:spMk id="5" creationId="{45CC3929-0604-FC3C-F26F-CDCFDF9E1990}"/>
            </ac:spMkLst>
          </pc:spChg>
        </pc:sldLayoutChg>
        <pc:sldLayoutChg chg="modSp">
          <pc:chgData name="Bryson, Declan" userId="f2c03bb0-c178-4621-a9dc-2b8938c755a0" providerId="ADAL" clId="{23676D8B-4926-4D5E-8FF3-33F1615C9E40}" dt="2025-07-30T08:23:33.061" v="6"/>
          <pc:sldLayoutMkLst>
            <pc:docMk/>
            <pc:sldMasterMk cId="1895700881" sldId="2147483673"/>
            <pc:sldLayoutMk cId="3995971672" sldId="2147483676"/>
          </pc:sldLayoutMkLst>
          <pc:spChg chg="mod">
            <ac:chgData name="Bryson, Declan" userId="f2c03bb0-c178-4621-a9dc-2b8938c755a0" providerId="ADAL" clId="{23676D8B-4926-4D5E-8FF3-33F1615C9E40}" dt="2025-07-30T08:23:33.061" v="6"/>
            <ac:spMkLst>
              <pc:docMk/>
              <pc:sldMasterMk cId="1895700881" sldId="2147483673"/>
              <pc:sldLayoutMk cId="3995971672" sldId="2147483676"/>
              <ac:spMk id="5" creationId="{B5A9425A-9E5A-94E2-7556-EDD96226E1F2}"/>
            </ac:spMkLst>
          </pc:spChg>
        </pc:sldLayoutChg>
        <pc:sldLayoutChg chg="modSp">
          <pc:chgData name="Bryson, Declan" userId="f2c03bb0-c178-4621-a9dc-2b8938c755a0" providerId="ADAL" clId="{23676D8B-4926-4D5E-8FF3-33F1615C9E40}" dt="2025-07-30T08:23:33.068" v="7"/>
          <pc:sldLayoutMkLst>
            <pc:docMk/>
            <pc:sldMasterMk cId="1895700881" sldId="2147483673"/>
            <pc:sldLayoutMk cId="413285908" sldId="2147483677"/>
          </pc:sldLayoutMkLst>
          <pc:spChg chg="mod">
            <ac:chgData name="Bryson, Declan" userId="f2c03bb0-c178-4621-a9dc-2b8938c755a0" providerId="ADAL" clId="{23676D8B-4926-4D5E-8FF3-33F1615C9E40}" dt="2025-07-30T08:23:33.068" v="7"/>
            <ac:spMkLst>
              <pc:docMk/>
              <pc:sldMasterMk cId="1895700881" sldId="2147483673"/>
              <pc:sldLayoutMk cId="413285908" sldId="2147483677"/>
              <ac:spMk id="6" creationId="{25D9A45A-6EB3-D4F5-CEC7-C8B168D53A00}"/>
            </ac:spMkLst>
          </pc:spChg>
        </pc:sldLayoutChg>
        <pc:sldLayoutChg chg="modSp">
          <pc:chgData name="Bryson, Declan" userId="f2c03bb0-c178-4621-a9dc-2b8938c755a0" providerId="ADAL" clId="{23676D8B-4926-4D5E-8FF3-33F1615C9E40}" dt="2025-07-30T08:23:33.075" v="8"/>
          <pc:sldLayoutMkLst>
            <pc:docMk/>
            <pc:sldMasterMk cId="1895700881" sldId="2147483673"/>
            <pc:sldLayoutMk cId="3223070268" sldId="2147483678"/>
          </pc:sldLayoutMkLst>
          <pc:spChg chg="mod">
            <ac:chgData name="Bryson, Declan" userId="f2c03bb0-c178-4621-a9dc-2b8938c755a0" providerId="ADAL" clId="{23676D8B-4926-4D5E-8FF3-33F1615C9E40}" dt="2025-07-30T08:23:33.075" v="8"/>
            <ac:spMkLst>
              <pc:docMk/>
              <pc:sldMasterMk cId="1895700881" sldId="2147483673"/>
              <pc:sldLayoutMk cId="3223070268" sldId="2147483678"/>
              <ac:spMk id="8" creationId="{F762742C-BB6F-D5C7-BFD2-BC57141E52D6}"/>
            </ac:spMkLst>
          </pc:spChg>
        </pc:sldLayoutChg>
        <pc:sldLayoutChg chg="modSp">
          <pc:chgData name="Bryson, Declan" userId="f2c03bb0-c178-4621-a9dc-2b8938c755a0" providerId="ADAL" clId="{23676D8B-4926-4D5E-8FF3-33F1615C9E40}" dt="2025-07-30T08:23:33.082" v="9"/>
          <pc:sldLayoutMkLst>
            <pc:docMk/>
            <pc:sldMasterMk cId="1895700881" sldId="2147483673"/>
            <pc:sldLayoutMk cId="555175844" sldId="2147483679"/>
          </pc:sldLayoutMkLst>
          <pc:spChg chg="mod">
            <ac:chgData name="Bryson, Declan" userId="f2c03bb0-c178-4621-a9dc-2b8938c755a0" providerId="ADAL" clId="{23676D8B-4926-4D5E-8FF3-33F1615C9E40}" dt="2025-07-30T08:23:33.082" v="9"/>
            <ac:spMkLst>
              <pc:docMk/>
              <pc:sldMasterMk cId="1895700881" sldId="2147483673"/>
              <pc:sldLayoutMk cId="555175844" sldId="2147483679"/>
              <ac:spMk id="4" creationId="{857CDD2A-AE92-3FAA-D1A3-B1D09E6CA37F}"/>
            </ac:spMkLst>
          </pc:spChg>
        </pc:sldLayoutChg>
        <pc:sldLayoutChg chg="modSp">
          <pc:chgData name="Bryson, Declan" userId="f2c03bb0-c178-4621-a9dc-2b8938c755a0" providerId="ADAL" clId="{23676D8B-4926-4D5E-8FF3-33F1615C9E40}" dt="2025-07-30T08:23:33.088" v="10"/>
          <pc:sldLayoutMkLst>
            <pc:docMk/>
            <pc:sldMasterMk cId="1895700881" sldId="2147483673"/>
            <pc:sldLayoutMk cId="1154875852" sldId="2147483680"/>
          </pc:sldLayoutMkLst>
          <pc:spChg chg="mod">
            <ac:chgData name="Bryson, Declan" userId="f2c03bb0-c178-4621-a9dc-2b8938c755a0" providerId="ADAL" clId="{23676D8B-4926-4D5E-8FF3-33F1615C9E40}" dt="2025-07-30T08:23:33.088" v="10"/>
            <ac:spMkLst>
              <pc:docMk/>
              <pc:sldMasterMk cId="1895700881" sldId="2147483673"/>
              <pc:sldLayoutMk cId="1154875852" sldId="2147483680"/>
              <ac:spMk id="3" creationId="{9033C488-44AB-CEC3-97AC-270784CCBCC0}"/>
            </ac:spMkLst>
          </pc:spChg>
        </pc:sldLayoutChg>
        <pc:sldLayoutChg chg="modSp">
          <pc:chgData name="Bryson, Declan" userId="f2c03bb0-c178-4621-a9dc-2b8938c755a0" providerId="ADAL" clId="{23676D8B-4926-4D5E-8FF3-33F1615C9E40}" dt="2025-07-30T08:23:33.095" v="11"/>
          <pc:sldLayoutMkLst>
            <pc:docMk/>
            <pc:sldMasterMk cId="1895700881" sldId="2147483673"/>
            <pc:sldLayoutMk cId="2288886759" sldId="2147483681"/>
          </pc:sldLayoutMkLst>
          <pc:spChg chg="mod">
            <ac:chgData name="Bryson, Declan" userId="f2c03bb0-c178-4621-a9dc-2b8938c755a0" providerId="ADAL" clId="{23676D8B-4926-4D5E-8FF3-33F1615C9E40}" dt="2025-07-30T08:23:33.095" v="11"/>
            <ac:spMkLst>
              <pc:docMk/>
              <pc:sldMasterMk cId="1895700881" sldId="2147483673"/>
              <pc:sldLayoutMk cId="2288886759" sldId="2147483681"/>
              <ac:spMk id="6" creationId="{51C9CAC8-3E28-C2B7-374B-5B8BAF06EB23}"/>
            </ac:spMkLst>
          </pc:spChg>
        </pc:sldLayoutChg>
        <pc:sldLayoutChg chg="modSp">
          <pc:chgData name="Bryson, Declan" userId="f2c03bb0-c178-4621-a9dc-2b8938c755a0" providerId="ADAL" clId="{23676D8B-4926-4D5E-8FF3-33F1615C9E40}" dt="2025-07-30T08:23:33.102" v="12"/>
          <pc:sldLayoutMkLst>
            <pc:docMk/>
            <pc:sldMasterMk cId="1895700881" sldId="2147483673"/>
            <pc:sldLayoutMk cId="2620473824" sldId="2147483682"/>
          </pc:sldLayoutMkLst>
          <pc:spChg chg="mod">
            <ac:chgData name="Bryson, Declan" userId="f2c03bb0-c178-4621-a9dc-2b8938c755a0" providerId="ADAL" clId="{23676D8B-4926-4D5E-8FF3-33F1615C9E40}" dt="2025-07-30T08:23:33.102" v="12"/>
            <ac:spMkLst>
              <pc:docMk/>
              <pc:sldMasterMk cId="1895700881" sldId="2147483673"/>
              <pc:sldLayoutMk cId="2620473824" sldId="2147483682"/>
              <ac:spMk id="5" creationId="{B5C426D4-DDF3-86E0-21AE-47FC47367B4B}"/>
            </ac:spMkLst>
          </pc:spChg>
        </pc:sldLayoutChg>
        <pc:sldLayoutChg chg="modSp">
          <pc:chgData name="Bryson, Declan" userId="f2c03bb0-c178-4621-a9dc-2b8938c755a0" providerId="ADAL" clId="{23676D8B-4926-4D5E-8FF3-33F1615C9E40}" dt="2025-07-30T08:23:33.110" v="13"/>
          <pc:sldLayoutMkLst>
            <pc:docMk/>
            <pc:sldMasterMk cId="1895700881" sldId="2147483673"/>
            <pc:sldLayoutMk cId="1668997075" sldId="2147483683"/>
          </pc:sldLayoutMkLst>
          <pc:spChg chg="mod">
            <ac:chgData name="Bryson, Declan" userId="f2c03bb0-c178-4621-a9dc-2b8938c755a0" providerId="ADAL" clId="{23676D8B-4926-4D5E-8FF3-33F1615C9E40}" dt="2025-07-30T08:23:33.110" v="13"/>
            <ac:spMkLst>
              <pc:docMk/>
              <pc:sldMasterMk cId="1895700881" sldId="2147483673"/>
              <pc:sldLayoutMk cId="1668997075" sldId="2147483683"/>
              <ac:spMk id="6" creationId="{4C6E3F63-5A2F-D286-70F3-4DE8BF40A5D1}"/>
            </ac:spMkLst>
          </pc:spChg>
        </pc:sldLayoutChg>
        <pc:sldLayoutChg chg="modSp">
          <pc:chgData name="Bryson, Declan" userId="f2c03bb0-c178-4621-a9dc-2b8938c755a0" providerId="ADAL" clId="{23676D8B-4926-4D5E-8FF3-33F1615C9E40}" dt="2025-07-30T08:23:33.117" v="14"/>
          <pc:sldLayoutMkLst>
            <pc:docMk/>
            <pc:sldMasterMk cId="1895700881" sldId="2147483673"/>
            <pc:sldLayoutMk cId="1168475534" sldId="2147483684"/>
          </pc:sldLayoutMkLst>
          <pc:spChg chg="mod">
            <ac:chgData name="Bryson, Declan" userId="f2c03bb0-c178-4621-a9dc-2b8938c755a0" providerId="ADAL" clId="{23676D8B-4926-4D5E-8FF3-33F1615C9E40}" dt="2025-07-30T08:23:33.117" v="14"/>
            <ac:spMkLst>
              <pc:docMk/>
              <pc:sldMasterMk cId="1895700881" sldId="2147483673"/>
              <pc:sldLayoutMk cId="1168475534" sldId="2147483684"/>
              <ac:spMk id="5" creationId="{2E71FB03-D33C-B52A-BD45-1AB0FEBCE224}"/>
            </ac:spMkLst>
          </pc:spChg>
        </pc:sldLayoutChg>
        <pc:sldLayoutChg chg="modSp">
          <pc:chgData name="Bryson, Declan" userId="f2c03bb0-c178-4621-a9dc-2b8938c755a0" providerId="ADAL" clId="{23676D8B-4926-4D5E-8FF3-33F1615C9E40}" dt="2025-07-30T08:23:33.125" v="15"/>
          <pc:sldLayoutMkLst>
            <pc:docMk/>
            <pc:sldMasterMk cId="1895700881" sldId="2147483673"/>
            <pc:sldLayoutMk cId="1058297970" sldId="2147483685"/>
          </pc:sldLayoutMkLst>
          <pc:spChg chg="mod">
            <ac:chgData name="Bryson, Declan" userId="f2c03bb0-c178-4621-a9dc-2b8938c755a0" providerId="ADAL" clId="{23676D8B-4926-4D5E-8FF3-33F1615C9E40}" dt="2025-07-30T08:23:33.125" v="15"/>
            <ac:spMkLst>
              <pc:docMk/>
              <pc:sldMasterMk cId="1895700881" sldId="2147483673"/>
              <pc:sldLayoutMk cId="1058297970" sldId="2147483685"/>
              <ac:spMk id="7" creationId="{98633F73-6D2D-CA8C-E7FF-6A57A12436DF}"/>
            </ac:spMkLst>
          </pc:spChg>
        </pc:sldLayoutChg>
        <pc:sldLayoutChg chg="modSp">
          <pc:chgData name="Bryson, Declan" userId="f2c03bb0-c178-4621-a9dc-2b8938c755a0" providerId="ADAL" clId="{23676D8B-4926-4D5E-8FF3-33F1615C9E40}" dt="2025-07-30T08:23:33.132" v="16"/>
          <pc:sldLayoutMkLst>
            <pc:docMk/>
            <pc:sldMasterMk cId="1895700881" sldId="2147483673"/>
            <pc:sldLayoutMk cId="64888921" sldId="2147483686"/>
          </pc:sldLayoutMkLst>
          <pc:spChg chg="mod">
            <ac:chgData name="Bryson, Declan" userId="f2c03bb0-c178-4621-a9dc-2b8938c755a0" providerId="ADAL" clId="{23676D8B-4926-4D5E-8FF3-33F1615C9E40}" dt="2025-07-30T08:23:33.132" v="16"/>
            <ac:spMkLst>
              <pc:docMk/>
              <pc:sldMasterMk cId="1895700881" sldId="2147483673"/>
              <pc:sldLayoutMk cId="64888921" sldId="2147483686"/>
              <ac:spMk id="5" creationId="{385457C3-E8F4-529D-B9B2-5A4A574BF882}"/>
            </ac:spMkLst>
          </pc:spChg>
        </pc:sldLayoutChg>
        <pc:sldLayoutChg chg="modSp">
          <pc:chgData name="Bryson, Declan" userId="f2c03bb0-c178-4621-a9dc-2b8938c755a0" providerId="ADAL" clId="{23676D8B-4926-4D5E-8FF3-33F1615C9E40}" dt="2025-07-30T08:23:33.137" v="17"/>
          <pc:sldLayoutMkLst>
            <pc:docMk/>
            <pc:sldMasterMk cId="1895700881" sldId="2147483673"/>
            <pc:sldLayoutMk cId="2477798112" sldId="2147483687"/>
          </pc:sldLayoutMkLst>
          <pc:spChg chg="mod">
            <ac:chgData name="Bryson, Declan" userId="f2c03bb0-c178-4621-a9dc-2b8938c755a0" providerId="ADAL" clId="{23676D8B-4926-4D5E-8FF3-33F1615C9E40}" dt="2025-07-30T08:23:33.137" v="17"/>
            <ac:spMkLst>
              <pc:docMk/>
              <pc:sldMasterMk cId="1895700881" sldId="2147483673"/>
              <pc:sldLayoutMk cId="2477798112" sldId="2147483687"/>
              <ac:spMk id="7" creationId="{1FB05740-A8B1-E8F1-C363-51221A67FAAF}"/>
            </ac:spMkLst>
          </pc:spChg>
        </pc:sldLayoutChg>
        <pc:sldLayoutChg chg="modSp">
          <pc:chgData name="Bryson, Declan" userId="f2c03bb0-c178-4621-a9dc-2b8938c755a0" providerId="ADAL" clId="{23676D8B-4926-4D5E-8FF3-33F1615C9E40}" dt="2025-07-30T08:23:33.144" v="18"/>
          <pc:sldLayoutMkLst>
            <pc:docMk/>
            <pc:sldMasterMk cId="1895700881" sldId="2147483673"/>
            <pc:sldLayoutMk cId="379179775" sldId="2147483688"/>
          </pc:sldLayoutMkLst>
          <pc:spChg chg="mod">
            <ac:chgData name="Bryson, Declan" userId="f2c03bb0-c178-4621-a9dc-2b8938c755a0" providerId="ADAL" clId="{23676D8B-4926-4D5E-8FF3-33F1615C9E40}" dt="2025-07-30T08:23:33.144" v="18"/>
            <ac:spMkLst>
              <pc:docMk/>
              <pc:sldMasterMk cId="1895700881" sldId="2147483673"/>
              <pc:sldLayoutMk cId="379179775" sldId="2147483688"/>
              <ac:spMk id="5" creationId="{A4836DE9-957F-B838-EB70-371861FFA9FF}"/>
            </ac:spMkLst>
          </pc:spChg>
        </pc:sldLayoutChg>
        <pc:sldLayoutChg chg="modSp">
          <pc:chgData name="Bryson, Declan" userId="f2c03bb0-c178-4621-a9dc-2b8938c755a0" providerId="ADAL" clId="{23676D8B-4926-4D5E-8FF3-33F1615C9E40}" dt="2025-07-30T08:23:33.152" v="19"/>
          <pc:sldLayoutMkLst>
            <pc:docMk/>
            <pc:sldMasterMk cId="1895700881" sldId="2147483673"/>
            <pc:sldLayoutMk cId="2296504269" sldId="2147483689"/>
          </pc:sldLayoutMkLst>
          <pc:spChg chg="mod">
            <ac:chgData name="Bryson, Declan" userId="f2c03bb0-c178-4621-a9dc-2b8938c755a0" providerId="ADAL" clId="{23676D8B-4926-4D5E-8FF3-33F1615C9E40}" dt="2025-07-30T08:23:33.152" v="19"/>
            <ac:spMkLst>
              <pc:docMk/>
              <pc:sldMasterMk cId="1895700881" sldId="2147483673"/>
              <pc:sldLayoutMk cId="2296504269" sldId="2147483689"/>
              <ac:spMk id="5" creationId="{FC83C711-A2D3-9A02-50F9-B96B92407562}"/>
            </ac:spMkLst>
          </pc:spChg>
        </pc:sldLayoutChg>
        <pc:sldLayoutChg chg="modSp">
          <pc:chgData name="Bryson, Declan" userId="f2c03bb0-c178-4621-a9dc-2b8938c755a0" providerId="ADAL" clId="{23676D8B-4926-4D5E-8FF3-33F1615C9E40}" dt="2025-07-30T08:23:33.157" v="20"/>
          <pc:sldLayoutMkLst>
            <pc:docMk/>
            <pc:sldMasterMk cId="1895700881" sldId="2147483673"/>
            <pc:sldLayoutMk cId="298862903" sldId="2147483690"/>
          </pc:sldLayoutMkLst>
          <pc:spChg chg="mod">
            <ac:chgData name="Bryson, Declan" userId="f2c03bb0-c178-4621-a9dc-2b8938c755a0" providerId="ADAL" clId="{23676D8B-4926-4D5E-8FF3-33F1615C9E40}" dt="2025-07-30T08:23:33.157" v="20"/>
            <ac:spMkLst>
              <pc:docMk/>
              <pc:sldMasterMk cId="1895700881" sldId="2147483673"/>
              <pc:sldLayoutMk cId="298862903" sldId="2147483690"/>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37928A-B597-AD72-7B95-2E0F7E68C8B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A74AAA0-A110-3E09-4948-B7CFC37F69D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A07D39C-AEDA-4FBC-A45F-D99796944AC7}" type="datetimeFigureOut">
              <a:rPr lang="en-GB" smtClean="0"/>
              <a:t>30/07/2025</a:t>
            </a:fld>
            <a:endParaRPr lang="en-GB"/>
          </a:p>
        </p:txBody>
      </p:sp>
      <p:sp>
        <p:nvSpPr>
          <p:cNvPr id="4" name="Footer Placeholder 3">
            <a:extLst>
              <a:ext uri="{FF2B5EF4-FFF2-40B4-BE49-F238E27FC236}">
                <a16:creationId xmlns:a16="http://schemas.microsoft.com/office/drawing/2014/main" id="{EA7BB561-A4D9-9743-4ABC-95156D162E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B4E6908-3525-C923-7715-44EF46F60FC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6045A1E-B981-408E-997C-E11506407C7A}" type="slidenum">
              <a:rPr lang="en-GB" smtClean="0"/>
              <a:t>‹#›</a:t>
            </a:fld>
            <a:endParaRPr lang="en-GB"/>
          </a:p>
        </p:txBody>
      </p:sp>
    </p:spTree>
    <p:extLst>
      <p:ext uri="{BB962C8B-B14F-4D97-AF65-F5344CB8AC3E}">
        <p14:creationId xmlns:p14="http://schemas.microsoft.com/office/powerpoint/2010/main" val="2586094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44FF2F-3D93-47B7-A857-C4B7B2821AAA}" type="datetimeFigureOut">
              <a:rPr lang="en-GB" smtClean="0"/>
              <a:t>30/07/2025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5AAA3-ED0B-4575-9B7D-CC998DAEEB6D}" type="slidenum">
              <a:rPr lang="en-GB" smtClean="0"/>
              <a:t>‹#›</a:t>
            </a:fld>
            <a:endParaRPr lang="en-GB"/>
          </a:p>
        </p:txBody>
      </p:sp>
    </p:spTree>
    <p:extLst>
      <p:ext uri="{BB962C8B-B14F-4D97-AF65-F5344CB8AC3E}">
        <p14:creationId xmlns:p14="http://schemas.microsoft.com/office/powerpoint/2010/main" val="314743603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1</a:t>
            </a:fld>
            <a:endParaRPr lang="en-GB"/>
          </a:p>
        </p:txBody>
      </p:sp>
    </p:spTree>
    <p:extLst>
      <p:ext uri="{BB962C8B-B14F-4D97-AF65-F5344CB8AC3E}">
        <p14:creationId xmlns:p14="http://schemas.microsoft.com/office/powerpoint/2010/main" val="3009584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10</a:t>
            </a:fld>
            <a:endParaRPr lang="en-GB"/>
          </a:p>
        </p:txBody>
      </p:sp>
    </p:spTree>
    <p:extLst>
      <p:ext uri="{BB962C8B-B14F-4D97-AF65-F5344CB8AC3E}">
        <p14:creationId xmlns:p14="http://schemas.microsoft.com/office/powerpoint/2010/main" val="1601609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11</a:t>
            </a:fld>
            <a:endParaRPr lang="en-GB"/>
          </a:p>
        </p:txBody>
      </p:sp>
    </p:spTree>
    <p:extLst>
      <p:ext uri="{BB962C8B-B14F-4D97-AF65-F5344CB8AC3E}">
        <p14:creationId xmlns:p14="http://schemas.microsoft.com/office/powerpoint/2010/main" val="1636349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12</a:t>
            </a:fld>
            <a:endParaRPr lang="en-GB"/>
          </a:p>
        </p:txBody>
      </p:sp>
    </p:spTree>
    <p:extLst>
      <p:ext uri="{BB962C8B-B14F-4D97-AF65-F5344CB8AC3E}">
        <p14:creationId xmlns:p14="http://schemas.microsoft.com/office/powerpoint/2010/main" val="36610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2</a:t>
            </a:fld>
            <a:endParaRPr lang="en-GB"/>
          </a:p>
        </p:txBody>
      </p:sp>
    </p:spTree>
    <p:extLst>
      <p:ext uri="{BB962C8B-B14F-4D97-AF65-F5344CB8AC3E}">
        <p14:creationId xmlns:p14="http://schemas.microsoft.com/office/powerpoint/2010/main" val="3754755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3</a:t>
            </a:fld>
            <a:endParaRPr lang="en-GB"/>
          </a:p>
        </p:txBody>
      </p:sp>
    </p:spTree>
    <p:extLst>
      <p:ext uri="{BB962C8B-B14F-4D97-AF65-F5344CB8AC3E}">
        <p14:creationId xmlns:p14="http://schemas.microsoft.com/office/powerpoint/2010/main" val="222422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4</a:t>
            </a:fld>
            <a:endParaRPr lang="en-GB"/>
          </a:p>
        </p:txBody>
      </p:sp>
    </p:spTree>
    <p:extLst>
      <p:ext uri="{BB962C8B-B14F-4D97-AF65-F5344CB8AC3E}">
        <p14:creationId xmlns:p14="http://schemas.microsoft.com/office/powerpoint/2010/main" val="367854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5</a:t>
            </a:fld>
            <a:endParaRPr lang="en-GB"/>
          </a:p>
        </p:txBody>
      </p:sp>
    </p:spTree>
    <p:extLst>
      <p:ext uri="{BB962C8B-B14F-4D97-AF65-F5344CB8AC3E}">
        <p14:creationId xmlns:p14="http://schemas.microsoft.com/office/powerpoint/2010/main" val="1451216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6</a:t>
            </a:fld>
            <a:endParaRPr lang="en-GB"/>
          </a:p>
        </p:txBody>
      </p:sp>
    </p:spTree>
    <p:extLst>
      <p:ext uri="{BB962C8B-B14F-4D97-AF65-F5344CB8AC3E}">
        <p14:creationId xmlns:p14="http://schemas.microsoft.com/office/powerpoint/2010/main" val="1213077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7</a:t>
            </a:fld>
            <a:endParaRPr lang="en-GB"/>
          </a:p>
        </p:txBody>
      </p:sp>
    </p:spTree>
    <p:extLst>
      <p:ext uri="{BB962C8B-B14F-4D97-AF65-F5344CB8AC3E}">
        <p14:creationId xmlns:p14="http://schemas.microsoft.com/office/powerpoint/2010/main" val="211746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8</a:t>
            </a:fld>
            <a:endParaRPr lang="en-GB"/>
          </a:p>
        </p:txBody>
      </p:sp>
    </p:spTree>
    <p:extLst>
      <p:ext uri="{BB962C8B-B14F-4D97-AF65-F5344CB8AC3E}">
        <p14:creationId xmlns:p14="http://schemas.microsoft.com/office/powerpoint/2010/main" val="472392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D95AAA3-ED0B-4575-9B7D-CC998DAEEB6D}" type="slidenum">
              <a:rPr lang="en-GB" smtClean="0"/>
              <a:t>9</a:t>
            </a:fld>
            <a:endParaRPr lang="en-GB"/>
          </a:p>
        </p:txBody>
      </p:sp>
    </p:spTree>
    <p:extLst>
      <p:ext uri="{BB962C8B-B14F-4D97-AF65-F5344CB8AC3E}">
        <p14:creationId xmlns:p14="http://schemas.microsoft.com/office/powerpoint/2010/main" val="1700954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86249FCC-0D40-475B-ABB5-FC9DD6830DCD}" type="slidenum">
              <a:rPr lang="en-GB" altLang="en-US" smtClean="0"/>
              <a:pPr/>
              <a:t>‹#›</a:t>
            </a:fld>
            <a:endParaRPr lang="en-GB" altLang="en-US"/>
          </a:p>
        </p:txBody>
      </p:sp>
    </p:spTree>
    <p:extLst>
      <p:ext uri="{BB962C8B-B14F-4D97-AF65-F5344CB8AC3E}">
        <p14:creationId xmlns:p14="http://schemas.microsoft.com/office/powerpoint/2010/main" val="132392850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46032C65-2F78-4D2C-BCA7-8582AF9C8D42}" type="slidenum">
              <a:rPr lang="en-GB" altLang="en-US" smtClean="0"/>
              <a:pPr/>
              <a:t>‹#›</a:t>
            </a:fld>
            <a:endParaRPr lang="en-GB" altLang="en-US"/>
          </a:p>
        </p:txBody>
      </p:sp>
    </p:spTree>
    <p:extLst>
      <p:ext uri="{BB962C8B-B14F-4D97-AF65-F5344CB8AC3E}">
        <p14:creationId xmlns:p14="http://schemas.microsoft.com/office/powerpoint/2010/main" val="1668997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46032C65-2F78-4D2C-BCA7-8582AF9C8D42}" type="slidenum">
              <a:rPr lang="en-GB" altLang="en-US" smtClean="0"/>
              <a:pPr/>
              <a:t>‹#›</a:t>
            </a:fld>
            <a:endParaRPr lang="en-GB" altLang="en-US"/>
          </a:p>
        </p:txBody>
      </p:sp>
    </p:spTree>
    <p:extLst>
      <p:ext uri="{BB962C8B-B14F-4D97-AF65-F5344CB8AC3E}">
        <p14:creationId xmlns:p14="http://schemas.microsoft.com/office/powerpoint/2010/main" val="1168475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46032C65-2F78-4D2C-BCA7-8582AF9C8D42}" type="slidenum">
              <a:rPr lang="en-GB" altLang="en-US" smtClean="0"/>
              <a:pPr/>
              <a:t>‹#›</a:t>
            </a:fld>
            <a:endParaRPr lang="en-GB" altLang="en-US"/>
          </a:p>
        </p:txBody>
      </p:sp>
    </p:spTree>
    <p:extLst>
      <p:ext uri="{BB962C8B-B14F-4D97-AF65-F5344CB8AC3E}">
        <p14:creationId xmlns:p14="http://schemas.microsoft.com/office/powerpoint/2010/main" val="1058297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46032C65-2F78-4D2C-BCA7-8582AF9C8D42}" type="slidenum">
              <a:rPr lang="en-GB" altLang="en-US" smtClean="0"/>
              <a:pPr/>
              <a:t>‹#›</a:t>
            </a:fld>
            <a:endParaRPr lang="en-GB" altLang="en-US"/>
          </a:p>
        </p:txBody>
      </p:sp>
    </p:spTree>
    <p:extLst>
      <p:ext uri="{BB962C8B-B14F-4D97-AF65-F5344CB8AC3E}">
        <p14:creationId xmlns:p14="http://schemas.microsoft.com/office/powerpoint/2010/main" val="64888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46032C65-2F78-4D2C-BCA7-8582AF9C8D42}" type="slidenum">
              <a:rPr lang="en-GB" altLang="en-US" smtClean="0"/>
              <a:pPr/>
              <a:t>‹#›</a:t>
            </a:fld>
            <a:endParaRPr lang="en-GB" altLang="en-US"/>
          </a:p>
        </p:txBody>
      </p:sp>
    </p:spTree>
    <p:extLst>
      <p:ext uri="{BB962C8B-B14F-4D97-AF65-F5344CB8AC3E}">
        <p14:creationId xmlns:p14="http://schemas.microsoft.com/office/powerpoint/2010/main" val="24777981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46032C65-2F78-4D2C-BCA7-8582AF9C8D42}" type="slidenum">
              <a:rPr lang="en-GB" altLang="en-US" smtClean="0"/>
              <a:pPr/>
              <a:t>‹#›</a:t>
            </a:fld>
            <a:endParaRPr lang="en-GB" altLang="en-US"/>
          </a:p>
        </p:txBody>
      </p:sp>
    </p:spTree>
    <p:extLst>
      <p:ext uri="{BB962C8B-B14F-4D97-AF65-F5344CB8AC3E}">
        <p14:creationId xmlns:p14="http://schemas.microsoft.com/office/powerpoint/2010/main" val="379179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99335C2F-5FBE-4A95-9972-60CBF8A6D46F}" type="slidenum">
              <a:rPr lang="en-GB" altLang="en-US" smtClean="0"/>
              <a:pPr/>
              <a:t>‹#›</a:t>
            </a:fld>
            <a:endParaRPr lang="en-GB" altLang="en-US"/>
          </a:p>
        </p:txBody>
      </p:sp>
    </p:spTree>
    <p:extLst>
      <p:ext uri="{BB962C8B-B14F-4D97-AF65-F5344CB8AC3E}">
        <p14:creationId xmlns:p14="http://schemas.microsoft.com/office/powerpoint/2010/main" val="2296504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C4CBD1F7-6B63-4DBD-90BC-5E14E83E3221}" type="slidenum">
              <a:rPr lang="en-GB" altLang="en-US" smtClean="0"/>
              <a:pPr/>
              <a:t>‹#›</a:t>
            </a:fld>
            <a:endParaRPr lang="en-GB" altLang="en-US"/>
          </a:p>
        </p:txBody>
      </p:sp>
    </p:spTree>
    <p:extLst>
      <p:ext uri="{BB962C8B-B14F-4D97-AF65-F5344CB8AC3E}">
        <p14:creationId xmlns:p14="http://schemas.microsoft.com/office/powerpoint/2010/main" val="298862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6FFF8161-6859-45CE-971B-2DF8E6CAECA5}" type="slidenum">
              <a:rPr lang="en-GB" altLang="en-US" smtClean="0"/>
              <a:pPr/>
              <a:t>‹#›</a:t>
            </a:fld>
            <a:endParaRPr lang="en-GB" altLang="en-US"/>
          </a:p>
        </p:txBody>
      </p:sp>
    </p:spTree>
    <p:extLst>
      <p:ext uri="{BB962C8B-B14F-4D97-AF65-F5344CB8AC3E}">
        <p14:creationId xmlns:p14="http://schemas.microsoft.com/office/powerpoint/2010/main" val="1153641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A3C5C4AB-414A-41D7-8B9A-A9C109F2A583}" type="slidenum">
              <a:rPr lang="en-GB" altLang="en-US" smtClean="0"/>
              <a:pPr/>
              <a:t>‹#›</a:t>
            </a:fld>
            <a:endParaRPr lang="en-GB" altLang="en-US"/>
          </a:p>
        </p:txBody>
      </p:sp>
    </p:spTree>
    <p:extLst>
      <p:ext uri="{BB962C8B-B14F-4D97-AF65-F5344CB8AC3E}">
        <p14:creationId xmlns:p14="http://schemas.microsoft.com/office/powerpoint/2010/main" val="3995971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904B9361-D585-41BD-898F-07B7F7C7FDAA}" type="slidenum">
              <a:rPr lang="en-GB" altLang="en-US" smtClean="0"/>
              <a:pPr/>
              <a:t>‹#›</a:t>
            </a:fld>
            <a:endParaRPr lang="en-GB" altLang="en-US"/>
          </a:p>
        </p:txBody>
      </p:sp>
    </p:spTree>
    <p:extLst>
      <p:ext uri="{BB962C8B-B14F-4D97-AF65-F5344CB8AC3E}">
        <p14:creationId xmlns:p14="http://schemas.microsoft.com/office/powerpoint/2010/main" val="413285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0D448274-2B7D-47F8-AA73-5385EE2687FB}" type="slidenum">
              <a:rPr lang="en-GB" altLang="en-US" smtClean="0"/>
              <a:pPr/>
              <a:t>‹#›</a:t>
            </a:fld>
            <a:endParaRPr lang="en-GB" altLang="en-US"/>
          </a:p>
        </p:txBody>
      </p:sp>
    </p:spTree>
    <p:extLst>
      <p:ext uri="{BB962C8B-B14F-4D97-AF65-F5344CB8AC3E}">
        <p14:creationId xmlns:p14="http://schemas.microsoft.com/office/powerpoint/2010/main" val="3223070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02F1E1F1-00E5-4334-90B8-BF3CAB606ECF}" type="slidenum">
              <a:rPr lang="en-GB" altLang="en-US" smtClean="0"/>
              <a:pPr/>
              <a:t>‹#›</a:t>
            </a:fld>
            <a:endParaRPr lang="en-GB" altLang="en-US"/>
          </a:p>
        </p:txBody>
      </p:sp>
    </p:spTree>
    <p:extLst>
      <p:ext uri="{BB962C8B-B14F-4D97-AF65-F5344CB8AC3E}">
        <p14:creationId xmlns:p14="http://schemas.microsoft.com/office/powerpoint/2010/main" val="555175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1FB818E8-696E-46B0-A9C4-16BE8DC487E5}" type="slidenum">
              <a:rPr lang="en-GB" altLang="en-US" smtClean="0"/>
              <a:pPr/>
              <a:t>‹#›</a:t>
            </a:fld>
            <a:endParaRPr lang="en-GB" altLang="en-US"/>
          </a:p>
        </p:txBody>
      </p:sp>
    </p:spTree>
    <p:extLst>
      <p:ext uri="{BB962C8B-B14F-4D97-AF65-F5344CB8AC3E}">
        <p14:creationId xmlns:p14="http://schemas.microsoft.com/office/powerpoint/2010/main" val="1154875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50C507AC-BF23-4BA7-8615-88A5254602E4}" type="slidenum">
              <a:rPr lang="en-GB" altLang="en-US" smtClean="0"/>
              <a:pPr/>
              <a:t>‹#›</a:t>
            </a:fld>
            <a:endParaRPr lang="en-GB" altLang="en-US"/>
          </a:p>
        </p:txBody>
      </p:sp>
    </p:spTree>
    <p:extLst>
      <p:ext uri="{BB962C8B-B14F-4D97-AF65-F5344CB8AC3E}">
        <p14:creationId xmlns:p14="http://schemas.microsoft.com/office/powerpoint/2010/main" val="2288886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F20C997B-E7C8-4C4C-9315-4EA11B4821C8}" type="slidenum">
              <a:rPr lang="en-GB" altLang="en-US" smtClean="0"/>
              <a:pPr/>
              <a:t>‹#›</a:t>
            </a:fld>
            <a:endParaRPr lang="en-GB" altLang="en-US"/>
          </a:p>
        </p:txBody>
      </p:sp>
    </p:spTree>
    <p:extLst>
      <p:ext uri="{BB962C8B-B14F-4D97-AF65-F5344CB8AC3E}">
        <p14:creationId xmlns:p14="http://schemas.microsoft.com/office/powerpoint/2010/main" val="262047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46032C65-2F78-4D2C-BCA7-8582AF9C8D42}" type="slidenum">
              <a:rPr lang="en-GB" altLang="en-US" smtClean="0"/>
              <a:pPr/>
              <a:t>‹#›</a:t>
            </a:fld>
            <a:endParaRPr lang="en-GB" altLang="en-US"/>
          </a:p>
        </p:txBody>
      </p:sp>
    </p:spTree>
    <p:extLst>
      <p:ext uri="{BB962C8B-B14F-4D97-AF65-F5344CB8AC3E}">
        <p14:creationId xmlns:p14="http://schemas.microsoft.com/office/powerpoint/2010/main" val="189570088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2E7E0AC-F729-71A5-555E-3B81183CA31A}"/>
              </a:ext>
            </a:extLst>
          </p:cNvPr>
          <p:cNvSpPr>
            <a:spLocks noGrp="1" noChangeArrowheads="1"/>
          </p:cNvSpPr>
          <p:nvPr>
            <p:ph type="title"/>
          </p:nvPr>
        </p:nvSpPr>
        <p:spPr>
          <a:xfrm>
            <a:off x="1426741" y="685801"/>
            <a:ext cx="6974115" cy="2743199"/>
          </a:xfrm>
        </p:spPr>
        <p:txBody>
          <a:bodyPr wrap="square" anchor="ctr">
            <a:normAutofit/>
          </a:bodyPr>
          <a:lstStyle/>
          <a:p>
            <a:pPr eaLnBrk="1" hangingPunct="1"/>
            <a:r>
              <a:rPr lang="en-GB" altLang="en-US"/>
              <a:t>Topic 4 B- Campcraft, equipment and hygiene</a:t>
            </a:r>
            <a:br>
              <a:rPr lang="en-GB" altLang="en-US"/>
            </a:br>
            <a:endParaRPr lang="en-GB" altLang="en-US"/>
          </a:p>
        </p:txBody>
      </p:sp>
      <p:sp>
        <p:nvSpPr>
          <p:cNvPr id="2051" name="Rectangle 3">
            <a:extLst>
              <a:ext uri="{FF2B5EF4-FFF2-40B4-BE49-F238E27FC236}">
                <a16:creationId xmlns:a16="http://schemas.microsoft.com/office/drawing/2014/main" id="{449A0BEC-C124-FCBC-2C24-3E2157FBA74A}"/>
              </a:ext>
            </a:extLst>
          </p:cNvPr>
          <p:cNvSpPr>
            <a:spLocks noGrp="1" noChangeArrowheads="1"/>
          </p:cNvSpPr>
          <p:nvPr>
            <p:ph type="body" sz="quarter" idx="13"/>
          </p:nvPr>
        </p:nvSpPr>
        <p:spPr>
          <a:xfrm>
            <a:off x="1113525" y="3886200"/>
            <a:ext cx="7515990" cy="889000"/>
          </a:xfrm>
        </p:spPr>
        <p:txBody>
          <a:bodyPr wrap="square" anchor="b">
            <a:normAutofit/>
          </a:bodyPr>
          <a:lstStyle/>
          <a:p>
            <a:pPr eaLnBrk="1" hangingPunct="1"/>
            <a:r>
              <a:rPr lang="en-GB" altLang="en-US" b="1"/>
              <a:t>Kit Lists and Bag Packing</a:t>
            </a:r>
          </a:p>
        </p:txBody>
      </p:sp>
      <p:sp>
        <p:nvSpPr>
          <p:cNvPr id="2056" name="Text Placeholder 3">
            <a:extLst>
              <a:ext uri="{FF2B5EF4-FFF2-40B4-BE49-F238E27FC236}">
                <a16:creationId xmlns:a16="http://schemas.microsoft.com/office/drawing/2014/main" id="{AD8318CB-F8C1-DC5B-AEB9-6FF06DBD43F9}"/>
              </a:ext>
            </a:extLst>
          </p:cNvPr>
          <p:cNvSpPr>
            <a:spLocks noGrp="1"/>
          </p:cNvSpPr>
          <p:nvPr>
            <p:ph type="body" idx="1"/>
          </p:nvPr>
        </p:nvSpPr>
        <p:spPr>
          <a:xfrm>
            <a:off x="1113524" y="4775200"/>
            <a:ext cx="7515990" cy="1016000"/>
          </a:xfrm>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06A8671-0033-2481-D4A7-50563A383A6F}"/>
              </a:ext>
            </a:extLst>
          </p:cNvPr>
          <p:cNvSpPr>
            <a:spLocks noGrp="1" noChangeArrowheads="1"/>
          </p:cNvSpPr>
          <p:nvPr>
            <p:ph type="title"/>
          </p:nvPr>
        </p:nvSpPr>
        <p:spPr>
          <a:xfrm>
            <a:off x="250825" y="269875"/>
            <a:ext cx="8229600" cy="1143000"/>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Packing Guidlines</a:t>
            </a:r>
          </a:p>
        </p:txBody>
      </p:sp>
      <p:grpSp>
        <p:nvGrpSpPr>
          <p:cNvPr id="11267" name="Group 47">
            <a:extLst>
              <a:ext uri="{FF2B5EF4-FFF2-40B4-BE49-F238E27FC236}">
                <a16:creationId xmlns:a16="http://schemas.microsoft.com/office/drawing/2014/main" id="{2D4A422F-4F98-EE9F-245D-F37B4D75F813}"/>
              </a:ext>
            </a:extLst>
          </p:cNvPr>
          <p:cNvGrpSpPr>
            <a:grpSpLocks/>
          </p:cNvGrpSpPr>
          <p:nvPr/>
        </p:nvGrpSpPr>
        <p:grpSpPr bwMode="auto">
          <a:xfrm>
            <a:off x="882650" y="1833563"/>
            <a:ext cx="6624638" cy="4449762"/>
            <a:chOff x="520" y="1419"/>
            <a:chExt cx="3901" cy="2577"/>
          </a:xfrm>
        </p:grpSpPr>
        <p:pic>
          <p:nvPicPr>
            <p:cNvPr id="11268" name="Picture 27">
              <a:extLst>
                <a:ext uri="{FF2B5EF4-FFF2-40B4-BE49-F238E27FC236}">
                  <a16:creationId xmlns:a16="http://schemas.microsoft.com/office/drawing/2014/main" id="{60D26F2B-3F2A-641E-3DC4-95409050FF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8" y="1590"/>
              <a:ext cx="1488" cy="2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69" name="Group 28">
              <a:extLst>
                <a:ext uri="{FF2B5EF4-FFF2-40B4-BE49-F238E27FC236}">
                  <a16:creationId xmlns:a16="http://schemas.microsoft.com/office/drawing/2014/main" id="{8D530DFE-2EE6-3B9C-1E96-8A03A01A694D}"/>
                </a:ext>
              </a:extLst>
            </p:cNvPr>
            <p:cNvGrpSpPr>
              <a:grpSpLocks/>
            </p:cNvGrpSpPr>
            <p:nvPr/>
          </p:nvGrpSpPr>
          <p:grpSpPr bwMode="auto">
            <a:xfrm>
              <a:off x="611" y="1419"/>
              <a:ext cx="1621" cy="496"/>
              <a:chOff x="1527" y="3552"/>
              <a:chExt cx="4053" cy="1241"/>
            </a:xfrm>
          </p:grpSpPr>
          <p:sp>
            <p:nvSpPr>
              <p:cNvPr id="11286" name="Text Box 29">
                <a:extLst>
                  <a:ext uri="{FF2B5EF4-FFF2-40B4-BE49-F238E27FC236}">
                    <a16:creationId xmlns:a16="http://schemas.microsoft.com/office/drawing/2014/main" id="{19CFE20E-9F97-3EC9-B95E-BEA2A3A709F3}"/>
                  </a:ext>
                </a:extLst>
              </p:cNvPr>
              <p:cNvSpPr txBox="1">
                <a:spLocks noChangeArrowheads="1"/>
              </p:cNvSpPr>
              <p:nvPr/>
            </p:nvSpPr>
            <p:spPr bwMode="auto">
              <a:xfrm>
                <a:off x="1527" y="3552"/>
                <a:ext cx="2613" cy="1241"/>
              </a:xfrm>
              <a:prstGeom prst="rect">
                <a:avLst/>
              </a:prstGeom>
              <a:solidFill>
                <a:srgbClr val="3366FF"/>
              </a:solidFill>
              <a:ln w="9525">
                <a:solidFill>
                  <a:srgbClr val="3366FF"/>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solidFill>
                      <a:srgbClr val="FFFFFF"/>
                    </a:solidFill>
                    <a:latin typeface="Arial Unicode MS" panose="020B0604020202020204" pitchFamily="34" charset="-128"/>
                    <a:ea typeface="Arial Unicode MS" panose="020B0604020202020204" pitchFamily="34" charset="-128"/>
                    <a:cs typeface="Arial Unicode MS" panose="020B0604020202020204" pitchFamily="34" charset="-128"/>
                  </a:rPr>
                  <a:t>Pack Hood- spare hat, gloves, torch, munchy bag</a:t>
                </a:r>
                <a:endPar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287" name="Line 30">
                <a:extLst>
                  <a:ext uri="{FF2B5EF4-FFF2-40B4-BE49-F238E27FC236}">
                    <a16:creationId xmlns:a16="http://schemas.microsoft.com/office/drawing/2014/main" id="{926D8D09-E47C-339E-5D67-9B48A54D8DD9}"/>
                  </a:ext>
                </a:extLst>
              </p:cNvPr>
              <p:cNvSpPr>
                <a:spLocks noChangeShapeType="1"/>
              </p:cNvSpPr>
              <p:nvPr/>
            </p:nvSpPr>
            <p:spPr bwMode="auto">
              <a:xfrm>
                <a:off x="4140" y="4073"/>
                <a:ext cx="1440" cy="180"/>
              </a:xfrm>
              <a:prstGeom prst="line">
                <a:avLst/>
              </a:prstGeom>
              <a:noFill/>
              <a:ln w="9525">
                <a:solidFill>
                  <a:srgbClr val="3366FF"/>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grpSp>
          <p:nvGrpSpPr>
            <p:cNvPr id="11270" name="Group 31">
              <a:extLst>
                <a:ext uri="{FF2B5EF4-FFF2-40B4-BE49-F238E27FC236}">
                  <a16:creationId xmlns:a16="http://schemas.microsoft.com/office/drawing/2014/main" id="{71C3473E-2792-B882-AA3E-AE8B5B9CD288}"/>
                </a:ext>
              </a:extLst>
            </p:cNvPr>
            <p:cNvGrpSpPr>
              <a:grpSpLocks/>
            </p:cNvGrpSpPr>
            <p:nvPr/>
          </p:nvGrpSpPr>
          <p:grpSpPr bwMode="auto">
            <a:xfrm>
              <a:off x="2952" y="1512"/>
              <a:ext cx="1378" cy="766"/>
              <a:chOff x="7380" y="3779"/>
              <a:chExt cx="3446" cy="1914"/>
            </a:xfrm>
          </p:grpSpPr>
          <p:sp>
            <p:nvSpPr>
              <p:cNvPr id="11284" name="Text Box 32">
                <a:extLst>
                  <a:ext uri="{FF2B5EF4-FFF2-40B4-BE49-F238E27FC236}">
                    <a16:creationId xmlns:a16="http://schemas.microsoft.com/office/drawing/2014/main" id="{DDABD04A-8D9F-ABD1-62DE-7239DBC5CE3B}"/>
                  </a:ext>
                </a:extLst>
              </p:cNvPr>
              <p:cNvSpPr txBox="1">
                <a:spLocks noChangeArrowheads="1"/>
              </p:cNvSpPr>
              <p:nvPr/>
            </p:nvSpPr>
            <p:spPr bwMode="auto">
              <a:xfrm>
                <a:off x="8460" y="3779"/>
                <a:ext cx="2366" cy="1914"/>
              </a:xfrm>
              <a:prstGeom prst="rect">
                <a:avLst/>
              </a:prstGeom>
              <a:solidFill>
                <a:srgbClr val="FFCC00"/>
              </a:solidFill>
              <a:ln w="9525">
                <a:solidFill>
                  <a:srgbClr val="FFCC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solidFill>
                      <a:srgbClr val="FFFFFF"/>
                    </a:solidFill>
                    <a:latin typeface="Arial Unicode MS" panose="020B0604020202020204" pitchFamily="34" charset="-128"/>
                    <a:ea typeface="Arial Unicode MS" panose="020B0604020202020204" pitchFamily="34" charset="-128"/>
                    <a:cs typeface="Arial Unicode MS" panose="020B0604020202020204" pitchFamily="34" charset="-128"/>
                  </a:rPr>
                  <a:t>Top of Pack- first aid kit, spare layer, emergency blanket, water proofs.</a:t>
                </a:r>
                <a:endPar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285" name="Line 33">
                <a:extLst>
                  <a:ext uri="{FF2B5EF4-FFF2-40B4-BE49-F238E27FC236}">
                    <a16:creationId xmlns:a16="http://schemas.microsoft.com/office/drawing/2014/main" id="{34D51EF2-FC42-697E-407C-A9AF32858FAC}"/>
                  </a:ext>
                </a:extLst>
              </p:cNvPr>
              <p:cNvSpPr>
                <a:spLocks noChangeShapeType="1"/>
              </p:cNvSpPr>
              <p:nvPr/>
            </p:nvSpPr>
            <p:spPr bwMode="auto">
              <a:xfrm flipH="1">
                <a:off x="7380" y="4613"/>
                <a:ext cx="1080" cy="0"/>
              </a:xfrm>
              <a:prstGeom prst="line">
                <a:avLst/>
              </a:prstGeom>
              <a:noFill/>
              <a:ln w="9525">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grpSp>
          <p:nvGrpSpPr>
            <p:cNvPr id="11271" name="Group 34">
              <a:extLst>
                <a:ext uri="{FF2B5EF4-FFF2-40B4-BE49-F238E27FC236}">
                  <a16:creationId xmlns:a16="http://schemas.microsoft.com/office/drawing/2014/main" id="{9656C30E-6EE9-75C9-299F-FB395438083A}"/>
                </a:ext>
              </a:extLst>
            </p:cNvPr>
            <p:cNvGrpSpPr>
              <a:grpSpLocks/>
            </p:cNvGrpSpPr>
            <p:nvPr/>
          </p:nvGrpSpPr>
          <p:grpSpPr bwMode="auto">
            <a:xfrm>
              <a:off x="2880" y="2191"/>
              <a:ext cx="1450" cy="517"/>
              <a:chOff x="7200" y="5480"/>
              <a:chExt cx="3626" cy="1293"/>
            </a:xfrm>
          </p:grpSpPr>
          <p:sp>
            <p:nvSpPr>
              <p:cNvPr id="11282" name="Text Box 35">
                <a:extLst>
                  <a:ext uri="{FF2B5EF4-FFF2-40B4-BE49-F238E27FC236}">
                    <a16:creationId xmlns:a16="http://schemas.microsoft.com/office/drawing/2014/main" id="{ED4C6CF1-F41E-F849-3CC3-0D64BEF1A094}"/>
                  </a:ext>
                </a:extLst>
              </p:cNvPr>
              <p:cNvSpPr txBox="1">
                <a:spLocks noChangeArrowheads="1"/>
              </p:cNvSpPr>
              <p:nvPr/>
            </p:nvSpPr>
            <p:spPr bwMode="auto">
              <a:xfrm>
                <a:off x="8460" y="5480"/>
                <a:ext cx="2366" cy="1293"/>
              </a:xfrm>
              <a:prstGeom prst="rect">
                <a:avLst/>
              </a:prstGeom>
              <a:solidFill>
                <a:srgbClr val="33CC33"/>
              </a:solidFill>
              <a:ln w="9525">
                <a:solidFill>
                  <a:srgbClr val="33CC33"/>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solidFill>
                      <a:srgbClr val="FFFFFF"/>
                    </a:solidFill>
                    <a:latin typeface="Arial Unicode MS" panose="020B0604020202020204" pitchFamily="34" charset="-128"/>
                    <a:ea typeface="Arial Unicode MS" panose="020B0604020202020204" pitchFamily="34" charset="-128"/>
                    <a:cs typeface="Arial Unicode MS" panose="020B0604020202020204" pitchFamily="34" charset="-128"/>
                  </a:rPr>
                  <a:t>Mid Section- Heavier items, tent, stove etc</a:t>
                </a:r>
                <a:endPar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283" name="Line 36">
                <a:extLst>
                  <a:ext uri="{FF2B5EF4-FFF2-40B4-BE49-F238E27FC236}">
                    <a16:creationId xmlns:a16="http://schemas.microsoft.com/office/drawing/2014/main" id="{DE3CFC42-21E3-7F13-6F6B-A3C6B2FC25E1}"/>
                  </a:ext>
                </a:extLst>
              </p:cNvPr>
              <p:cNvSpPr>
                <a:spLocks noChangeShapeType="1"/>
              </p:cNvSpPr>
              <p:nvPr/>
            </p:nvSpPr>
            <p:spPr bwMode="auto">
              <a:xfrm flipH="1">
                <a:off x="7200" y="6233"/>
                <a:ext cx="1260" cy="0"/>
              </a:xfrm>
              <a:prstGeom prst="line">
                <a:avLst/>
              </a:prstGeom>
              <a:noFill/>
              <a:ln w="9525">
                <a:solidFill>
                  <a:srgbClr val="33CC33"/>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grpSp>
          <p:nvGrpSpPr>
            <p:cNvPr id="11272" name="Group 37">
              <a:extLst>
                <a:ext uri="{FF2B5EF4-FFF2-40B4-BE49-F238E27FC236}">
                  <a16:creationId xmlns:a16="http://schemas.microsoft.com/office/drawing/2014/main" id="{6AE7514C-62BA-517D-168C-8DAEBAD0B70A}"/>
                </a:ext>
              </a:extLst>
            </p:cNvPr>
            <p:cNvGrpSpPr>
              <a:grpSpLocks/>
            </p:cNvGrpSpPr>
            <p:nvPr/>
          </p:nvGrpSpPr>
          <p:grpSpPr bwMode="auto">
            <a:xfrm>
              <a:off x="2880" y="2710"/>
              <a:ext cx="1541" cy="577"/>
              <a:chOff x="7200" y="6772"/>
              <a:chExt cx="3853" cy="1442"/>
            </a:xfrm>
          </p:grpSpPr>
          <p:sp>
            <p:nvSpPr>
              <p:cNvPr id="11280" name="Text Box 38">
                <a:extLst>
                  <a:ext uri="{FF2B5EF4-FFF2-40B4-BE49-F238E27FC236}">
                    <a16:creationId xmlns:a16="http://schemas.microsoft.com/office/drawing/2014/main" id="{0EE4E034-9886-1F97-FC1E-7AEA9324B27B}"/>
                  </a:ext>
                </a:extLst>
              </p:cNvPr>
              <p:cNvSpPr txBox="1">
                <a:spLocks noChangeArrowheads="1"/>
              </p:cNvSpPr>
              <p:nvPr/>
            </p:nvSpPr>
            <p:spPr bwMode="auto">
              <a:xfrm>
                <a:off x="8460" y="6772"/>
                <a:ext cx="2593" cy="1442"/>
              </a:xfrm>
              <a:prstGeom prst="rect">
                <a:avLst/>
              </a:prstGeom>
              <a:solidFill>
                <a:srgbClr val="33CCCC"/>
              </a:solidFill>
              <a:ln w="9525">
                <a:solidFill>
                  <a:srgbClr val="33CCCC"/>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solidFill>
                      <a:srgbClr val="FFFFFF"/>
                    </a:solidFill>
                    <a:latin typeface="Arial Unicode MS" panose="020B0604020202020204" pitchFamily="34" charset="-128"/>
                    <a:ea typeface="Arial Unicode MS" panose="020B0604020202020204" pitchFamily="34" charset="-128"/>
                    <a:cs typeface="Arial Unicode MS" panose="020B0604020202020204" pitchFamily="34" charset="-128"/>
                  </a:rPr>
                  <a:t>Lower Section- Spare clothes, fuel, pots, cutlery and cup.</a:t>
                </a:r>
                <a:endPar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281" name="Line 39">
                <a:extLst>
                  <a:ext uri="{FF2B5EF4-FFF2-40B4-BE49-F238E27FC236}">
                    <a16:creationId xmlns:a16="http://schemas.microsoft.com/office/drawing/2014/main" id="{F7B48E3A-4D73-E49E-6457-E77D6D0260C6}"/>
                  </a:ext>
                </a:extLst>
              </p:cNvPr>
              <p:cNvSpPr>
                <a:spLocks noChangeShapeType="1"/>
              </p:cNvSpPr>
              <p:nvPr/>
            </p:nvSpPr>
            <p:spPr bwMode="auto">
              <a:xfrm flipH="1">
                <a:off x="7200" y="7493"/>
                <a:ext cx="1260" cy="0"/>
              </a:xfrm>
              <a:prstGeom prst="line">
                <a:avLst/>
              </a:prstGeom>
              <a:noFill/>
              <a:ln w="9525">
                <a:solidFill>
                  <a:srgbClr val="33CCCC"/>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grpSp>
          <p:nvGrpSpPr>
            <p:cNvPr id="11273" name="Group 40">
              <a:extLst>
                <a:ext uri="{FF2B5EF4-FFF2-40B4-BE49-F238E27FC236}">
                  <a16:creationId xmlns:a16="http://schemas.microsoft.com/office/drawing/2014/main" id="{0B311B07-B0EA-18F4-40AA-0793A7204462}"/>
                </a:ext>
              </a:extLst>
            </p:cNvPr>
            <p:cNvGrpSpPr>
              <a:grpSpLocks/>
            </p:cNvGrpSpPr>
            <p:nvPr/>
          </p:nvGrpSpPr>
          <p:grpSpPr bwMode="auto">
            <a:xfrm>
              <a:off x="611" y="1989"/>
              <a:ext cx="2485" cy="648"/>
              <a:chOff x="1528" y="4973"/>
              <a:chExt cx="6212" cy="1620"/>
            </a:xfrm>
          </p:grpSpPr>
          <p:sp>
            <p:nvSpPr>
              <p:cNvPr id="11277" name="Text Box 41">
                <a:extLst>
                  <a:ext uri="{FF2B5EF4-FFF2-40B4-BE49-F238E27FC236}">
                    <a16:creationId xmlns:a16="http://schemas.microsoft.com/office/drawing/2014/main" id="{6B0C12DF-C4A0-061F-E33F-6A48760D7CE8}"/>
                  </a:ext>
                </a:extLst>
              </p:cNvPr>
              <p:cNvSpPr txBox="1">
                <a:spLocks noChangeArrowheads="1"/>
              </p:cNvSpPr>
              <p:nvPr/>
            </p:nvSpPr>
            <p:spPr bwMode="auto">
              <a:xfrm>
                <a:off x="1528" y="4973"/>
                <a:ext cx="2612" cy="1620"/>
              </a:xfrm>
              <a:prstGeom prst="rect">
                <a:avLst/>
              </a:prstGeom>
              <a:solidFill>
                <a:srgbClr val="FF00FF"/>
              </a:solidFill>
              <a:ln w="9525">
                <a:solidFill>
                  <a:srgbClr val="FF00FF"/>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solidFill>
                      <a:srgbClr val="FFFFFF"/>
                    </a:solidFill>
                    <a:latin typeface="Arial Unicode MS" panose="020B0604020202020204" pitchFamily="34" charset="-128"/>
                    <a:ea typeface="Arial Unicode MS" panose="020B0604020202020204" pitchFamily="34" charset="-128"/>
                    <a:cs typeface="Arial Unicode MS" panose="020B0604020202020204" pitchFamily="34" charset="-128"/>
                  </a:rPr>
                  <a:t>Side Pockets- Lunch, water, sun tan cream, midge net etc</a:t>
                </a:r>
                <a:endPar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278" name="Line 42">
                <a:extLst>
                  <a:ext uri="{FF2B5EF4-FFF2-40B4-BE49-F238E27FC236}">
                    <a16:creationId xmlns:a16="http://schemas.microsoft.com/office/drawing/2014/main" id="{5F137A23-D715-0F8F-E532-79C6878DECF5}"/>
                  </a:ext>
                </a:extLst>
              </p:cNvPr>
              <p:cNvSpPr>
                <a:spLocks noChangeShapeType="1"/>
              </p:cNvSpPr>
              <p:nvPr/>
            </p:nvSpPr>
            <p:spPr bwMode="auto">
              <a:xfrm>
                <a:off x="3780" y="5873"/>
                <a:ext cx="1260" cy="540"/>
              </a:xfrm>
              <a:prstGeom prst="line">
                <a:avLst/>
              </a:prstGeom>
              <a:noFill/>
              <a:ln w="9525">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1279" name="Line 43">
                <a:extLst>
                  <a:ext uri="{FF2B5EF4-FFF2-40B4-BE49-F238E27FC236}">
                    <a16:creationId xmlns:a16="http://schemas.microsoft.com/office/drawing/2014/main" id="{48FC345F-78D8-7AA0-40F8-E88463DE6277}"/>
                  </a:ext>
                </a:extLst>
              </p:cNvPr>
              <p:cNvSpPr>
                <a:spLocks noChangeShapeType="1"/>
              </p:cNvSpPr>
              <p:nvPr/>
            </p:nvSpPr>
            <p:spPr bwMode="auto">
              <a:xfrm>
                <a:off x="3780" y="5693"/>
                <a:ext cx="3960" cy="900"/>
              </a:xfrm>
              <a:prstGeom prst="line">
                <a:avLst/>
              </a:prstGeom>
              <a:noFill/>
              <a:ln w="9525">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grpSp>
          <p:nvGrpSpPr>
            <p:cNvPr id="11274" name="Group 44">
              <a:extLst>
                <a:ext uri="{FF2B5EF4-FFF2-40B4-BE49-F238E27FC236}">
                  <a16:creationId xmlns:a16="http://schemas.microsoft.com/office/drawing/2014/main" id="{9CF42AE3-C339-06D3-9305-235B9029523B}"/>
                </a:ext>
              </a:extLst>
            </p:cNvPr>
            <p:cNvGrpSpPr>
              <a:grpSpLocks/>
            </p:cNvGrpSpPr>
            <p:nvPr/>
          </p:nvGrpSpPr>
          <p:grpSpPr bwMode="auto">
            <a:xfrm>
              <a:off x="520" y="3286"/>
              <a:ext cx="2000" cy="490"/>
              <a:chOff x="1300" y="8214"/>
              <a:chExt cx="5000" cy="1225"/>
            </a:xfrm>
          </p:grpSpPr>
          <p:sp>
            <p:nvSpPr>
              <p:cNvPr id="11275" name="Text Box 45">
                <a:extLst>
                  <a:ext uri="{FF2B5EF4-FFF2-40B4-BE49-F238E27FC236}">
                    <a16:creationId xmlns:a16="http://schemas.microsoft.com/office/drawing/2014/main" id="{2AFE5A69-E7C4-46E8-CABC-9E80CBB499E6}"/>
                  </a:ext>
                </a:extLst>
              </p:cNvPr>
              <p:cNvSpPr txBox="1">
                <a:spLocks noChangeArrowheads="1"/>
              </p:cNvSpPr>
              <p:nvPr/>
            </p:nvSpPr>
            <p:spPr bwMode="auto">
              <a:xfrm>
                <a:off x="1300" y="8214"/>
                <a:ext cx="2840" cy="1225"/>
              </a:xfrm>
              <a:prstGeom prst="rect">
                <a:avLst/>
              </a:prstGeom>
              <a:solidFill>
                <a:srgbClr val="FF0000"/>
              </a:solidFill>
              <a:ln w="9525">
                <a:solidFill>
                  <a:srgbClr val="FF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solidFill>
                      <a:srgbClr val="FFFFFF"/>
                    </a:solidFill>
                    <a:latin typeface="Arial Unicode MS" panose="020B0604020202020204" pitchFamily="34" charset="-128"/>
                    <a:ea typeface="Arial Unicode MS" panose="020B0604020202020204" pitchFamily="34" charset="-128"/>
                    <a:cs typeface="Arial Unicode MS" panose="020B0604020202020204" pitchFamily="34" charset="-128"/>
                  </a:rPr>
                  <a:t>Bottom Section- Sleeping bag</a:t>
                </a:r>
                <a:endPar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1276" name="Line 46">
                <a:extLst>
                  <a:ext uri="{FF2B5EF4-FFF2-40B4-BE49-F238E27FC236}">
                    <a16:creationId xmlns:a16="http://schemas.microsoft.com/office/drawing/2014/main" id="{D47C245C-3F6A-089B-EC66-3E6DBFEA77C2}"/>
                  </a:ext>
                </a:extLst>
              </p:cNvPr>
              <p:cNvSpPr>
                <a:spLocks noChangeShapeType="1"/>
              </p:cNvSpPr>
              <p:nvPr/>
            </p:nvSpPr>
            <p:spPr bwMode="auto">
              <a:xfrm>
                <a:off x="3960" y="9079"/>
                <a:ext cx="2340"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24A5F1E-DA1F-29C4-86BA-300A1050D296}"/>
              </a:ext>
            </a:extLst>
          </p:cNvPr>
          <p:cNvSpPr>
            <a:spLocks noGrp="1" noChangeArrowheads="1"/>
          </p:cNvSpPr>
          <p:nvPr>
            <p:ph type="title"/>
          </p:nvPr>
        </p:nvSpPr>
        <p:spPr>
          <a:xfrm>
            <a:off x="1113524" y="1600200"/>
            <a:ext cx="2662534" cy="1371600"/>
          </a:xfrm>
        </p:spPr>
        <p:txBody>
          <a:bodyPr wrap="square" anchor="b">
            <a:normAutofit/>
          </a:bodyPr>
          <a:lstStyle/>
          <a:p>
            <a:pPr eaLnBrk="1" hangingPunct="1"/>
            <a:r>
              <a:rPr lang="en-GB" altLang="en-US"/>
              <a:t>Activity</a:t>
            </a:r>
          </a:p>
        </p:txBody>
      </p:sp>
      <p:sp>
        <p:nvSpPr>
          <p:cNvPr id="43011" name="Rectangle 3">
            <a:extLst>
              <a:ext uri="{FF2B5EF4-FFF2-40B4-BE49-F238E27FC236}">
                <a16:creationId xmlns:a16="http://schemas.microsoft.com/office/drawing/2014/main" id="{A3067BEF-ECBC-7B4F-A361-AA29E1F8FF7D}"/>
              </a:ext>
            </a:extLst>
          </p:cNvPr>
          <p:cNvSpPr>
            <a:spLocks noGrp="1" noChangeArrowheads="1"/>
          </p:cNvSpPr>
          <p:nvPr>
            <p:ph type="body" sz="half" idx="2"/>
          </p:nvPr>
        </p:nvSpPr>
        <p:spPr>
          <a:xfrm>
            <a:off x="1113524" y="2971800"/>
            <a:ext cx="2663825" cy="2514600"/>
          </a:xfrm>
        </p:spPr>
        <p:txBody>
          <a:bodyPr wrap="square" rtlCol="0" anchor="ctr">
            <a:normAutofit/>
          </a:bodyPr>
          <a:lstStyle/>
          <a:p>
            <a:pPr marL="0" indent="0" eaLnBrk="1" fontAlgn="auto" hangingPunct="1">
              <a:spcAft>
                <a:spcPts val="0"/>
              </a:spcAft>
              <a:buFont typeface="Arial" panose="020B0604020202020204" pitchFamily="34" charset="0"/>
              <a:buNone/>
              <a:defRPr/>
            </a:pPr>
            <a:r>
              <a:rPr lang="en-GB"/>
              <a:t>In groups using some flip chart paper draw a rucksack and draw in your equipment</a:t>
            </a:r>
          </a:p>
          <a:p>
            <a:pPr eaLnBrk="1" fontAlgn="auto" hangingPunct="1">
              <a:spcAft>
                <a:spcPts val="0"/>
              </a:spcAft>
              <a:defRPr/>
            </a:pPr>
            <a:endParaRPr lang="en-GB"/>
          </a:p>
        </p:txBody>
      </p:sp>
      <p:grpSp>
        <p:nvGrpSpPr>
          <p:cNvPr id="12292" name="Group 4">
            <a:extLst>
              <a:ext uri="{FF2B5EF4-FFF2-40B4-BE49-F238E27FC236}">
                <a16:creationId xmlns:a16="http://schemas.microsoft.com/office/drawing/2014/main" id="{18F66FD9-6895-E760-4030-5B37E9529B46}"/>
              </a:ext>
            </a:extLst>
          </p:cNvPr>
          <p:cNvGrpSpPr>
            <a:grpSpLocks/>
          </p:cNvGrpSpPr>
          <p:nvPr/>
        </p:nvGrpSpPr>
        <p:grpSpPr bwMode="auto">
          <a:xfrm>
            <a:off x="3947553" y="854342"/>
            <a:ext cx="4681962" cy="4768316"/>
            <a:chOff x="3698" y="1195"/>
            <a:chExt cx="3668" cy="3915"/>
          </a:xfrm>
        </p:grpSpPr>
        <p:sp>
          <p:nvSpPr>
            <p:cNvPr id="12293" name="AutoShape 5">
              <a:extLst>
                <a:ext uri="{FF2B5EF4-FFF2-40B4-BE49-F238E27FC236}">
                  <a16:creationId xmlns:a16="http://schemas.microsoft.com/office/drawing/2014/main" id="{5075EC70-1C59-D4ED-F0ED-6E482239FBAF}"/>
                </a:ext>
              </a:extLst>
            </p:cNvPr>
            <p:cNvSpPr>
              <a:spLocks noChangeArrowheads="1"/>
            </p:cNvSpPr>
            <p:nvPr/>
          </p:nvSpPr>
          <p:spPr bwMode="auto">
            <a:xfrm>
              <a:off x="4242" y="1195"/>
              <a:ext cx="2581" cy="3915"/>
            </a:xfrm>
            <a:prstGeom prst="roundRect">
              <a:avLst>
                <a:gd name="adj" fmla="val 16667"/>
              </a:avLst>
            </a:prstGeom>
            <a:solidFill>
              <a:srgbClr val="FFFFFF"/>
            </a:solidFill>
            <a:ln w="38100">
              <a:solidFill>
                <a:srgbClr val="339966"/>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294" name="AutoShape 6">
              <a:extLst>
                <a:ext uri="{FF2B5EF4-FFF2-40B4-BE49-F238E27FC236}">
                  <a16:creationId xmlns:a16="http://schemas.microsoft.com/office/drawing/2014/main" id="{CBD14C22-F8C3-C347-3FB2-527EBA487CF9}"/>
                </a:ext>
              </a:extLst>
            </p:cNvPr>
            <p:cNvSpPr>
              <a:spLocks noChangeArrowheads="1"/>
            </p:cNvSpPr>
            <p:nvPr/>
          </p:nvSpPr>
          <p:spPr bwMode="auto">
            <a:xfrm>
              <a:off x="6823" y="2410"/>
              <a:ext cx="543" cy="1755"/>
            </a:xfrm>
            <a:prstGeom prst="roundRect">
              <a:avLst>
                <a:gd name="adj" fmla="val 16667"/>
              </a:avLst>
            </a:prstGeom>
            <a:solidFill>
              <a:srgbClr val="FFFFFF"/>
            </a:solidFill>
            <a:ln w="38100">
              <a:solidFill>
                <a:srgbClr val="339966"/>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295" name="AutoShape 7">
              <a:extLst>
                <a:ext uri="{FF2B5EF4-FFF2-40B4-BE49-F238E27FC236}">
                  <a16:creationId xmlns:a16="http://schemas.microsoft.com/office/drawing/2014/main" id="{E328703B-AA0F-E2B0-F09C-219A496710A3}"/>
                </a:ext>
              </a:extLst>
            </p:cNvPr>
            <p:cNvSpPr>
              <a:spLocks noChangeArrowheads="1"/>
            </p:cNvSpPr>
            <p:nvPr/>
          </p:nvSpPr>
          <p:spPr bwMode="auto">
            <a:xfrm>
              <a:off x="3698" y="2410"/>
              <a:ext cx="544" cy="1755"/>
            </a:xfrm>
            <a:prstGeom prst="roundRect">
              <a:avLst>
                <a:gd name="adj" fmla="val 16667"/>
              </a:avLst>
            </a:prstGeom>
            <a:solidFill>
              <a:srgbClr val="FFFFFF"/>
            </a:solidFill>
            <a:ln w="38100">
              <a:solidFill>
                <a:srgbClr val="339966"/>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296" name="Line 8">
              <a:extLst>
                <a:ext uri="{FF2B5EF4-FFF2-40B4-BE49-F238E27FC236}">
                  <a16:creationId xmlns:a16="http://schemas.microsoft.com/office/drawing/2014/main" id="{42B71504-2AF3-4FDC-D02E-DA04B8E9A9DF}"/>
                </a:ext>
              </a:extLst>
            </p:cNvPr>
            <p:cNvSpPr>
              <a:spLocks noChangeShapeType="1"/>
            </p:cNvSpPr>
            <p:nvPr/>
          </p:nvSpPr>
          <p:spPr bwMode="auto">
            <a:xfrm>
              <a:off x="4242" y="4300"/>
              <a:ext cx="2581" cy="0"/>
            </a:xfrm>
            <a:prstGeom prst="line">
              <a:avLst/>
            </a:prstGeom>
            <a:noFill/>
            <a:ln w="38100">
              <a:solidFill>
                <a:srgbClr val="339966"/>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2297" name="Line 9">
              <a:extLst>
                <a:ext uri="{FF2B5EF4-FFF2-40B4-BE49-F238E27FC236}">
                  <a16:creationId xmlns:a16="http://schemas.microsoft.com/office/drawing/2014/main" id="{D09E6121-64E3-6C0F-84A5-3DD2A6F65879}"/>
                </a:ext>
              </a:extLst>
            </p:cNvPr>
            <p:cNvSpPr>
              <a:spLocks noChangeShapeType="1"/>
            </p:cNvSpPr>
            <p:nvPr/>
          </p:nvSpPr>
          <p:spPr bwMode="auto">
            <a:xfrm>
              <a:off x="4242" y="1735"/>
              <a:ext cx="2581" cy="0"/>
            </a:xfrm>
            <a:prstGeom prst="line">
              <a:avLst/>
            </a:prstGeom>
            <a:noFill/>
            <a:ln w="38100">
              <a:solidFill>
                <a:srgbClr val="339966"/>
              </a:solidFill>
              <a:round/>
              <a:headEnd/>
              <a:tailEnd/>
            </a:ln>
            <a:extLst>
              <a:ext uri="{909E8E84-426E-40DD-AFC4-6F175D3DCCD1}">
                <a14:hiddenFill xmlns:a14="http://schemas.microsoft.com/office/drawing/2010/main">
                  <a:noFill/>
                </a14:hiddenFill>
              </a:ext>
            </a:extLst>
          </p:spPr>
          <p:txBody>
            <a:bodyPr/>
            <a:lstStyle/>
            <a:p>
              <a:endParaRPr lang="en-GB"/>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19892D5-AEFD-55B6-46C6-4B445EC39ACD}"/>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Activity</a:t>
            </a:r>
          </a:p>
        </p:txBody>
      </p:sp>
      <p:sp>
        <p:nvSpPr>
          <p:cNvPr id="13315" name="Rectangle 3">
            <a:extLst>
              <a:ext uri="{FF2B5EF4-FFF2-40B4-BE49-F238E27FC236}">
                <a16:creationId xmlns:a16="http://schemas.microsoft.com/office/drawing/2014/main" id="{F16E2D77-955C-DCE6-AE7C-3F48DB6DFC84}"/>
              </a:ext>
            </a:extLst>
          </p:cNvPr>
          <p:cNvSpPr>
            <a:spLocks noGrp="1" noChangeArrowheads="1"/>
          </p:cNvSpPr>
          <p:nvPr>
            <p:ph sz="half" idx="1"/>
          </p:nvPr>
        </p:nvSpPr>
        <p:spPr>
          <a:xfrm>
            <a:off x="982133" y="2667000"/>
            <a:ext cx="3739896" cy="3368674"/>
          </a:xfrm>
        </p:spPr>
        <p:txBody>
          <a:bodyPr wrap="square" anchor="ctr">
            <a:normAutofit/>
          </a:bodyPr>
          <a:lstStyle/>
          <a:p>
            <a:pPr marL="0" indent="0" eaLnBrk="1" hangingPunct="1">
              <a:lnSpc>
                <a:spcPct val="90000"/>
              </a:lnSpc>
              <a:buFont typeface="Arial" panose="020B0604020202020204" pitchFamily="34" charset="0"/>
              <a:buNone/>
            </a:pPr>
            <a:r>
              <a:rPr lang="en-GB" altLang="en-US"/>
              <a:t>Practical/Physical: Relay challenge. Separate into teams of three/four. Have the bag at one side of the course and at the other side there should be the items which will go into the bag. Participants will taker it in turns to run and get an item and then run back, the next person can run when they have high fived. Items must be put into the bag in the correct order. At the end un pack the rucksacks and give points, like Super Market Sweep </a:t>
            </a:r>
          </a:p>
        </p:txBody>
      </p:sp>
      <p:sp>
        <p:nvSpPr>
          <p:cNvPr id="13320" name="Content Placeholder 3">
            <a:extLst>
              <a:ext uri="{FF2B5EF4-FFF2-40B4-BE49-F238E27FC236}">
                <a16:creationId xmlns:a16="http://schemas.microsoft.com/office/drawing/2014/main" id="{82FE9CFA-DE5C-559F-7C1A-62EFCD91CC05}"/>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1B2B4A6-62B5-F6B0-0266-7E86A05F6792}"/>
              </a:ext>
            </a:extLst>
          </p:cNvPr>
          <p:cNvSpPr>
            <a:spLocks noGrp="1" noChangeArrowheads="1"/>
          </p:cNvSpPr>
          <p:nvPr>
            <p:ph type="title"/>
          </p:nvPr>
        </p:nvSpPr>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Equipment Overview</a:t>
            </a:r>
          </a:p>
        </p:txBody>
      </p:sp>
      <p:sp>
        <p:nvSpPr>
          <p:cNvPr id="3075" name="Rectangle 3">
            <a:extLst>
              <a:ext uri="{FF2B5EF4-FFF2-40B4-BE49-F238E27FC236}">
                <a16:creationId xmlns:a16="http://schemas.microsoft.com/office/drawing/2014/main" id="{5610048A-9AFB-11DC-DA65-BD0D80092760}"/>
              </a:ext>
            </a:extLst>
          </p:cNvPr>
          <p:cNvSpPr>
            <a:spLocks noGrp="1" noChangeArrowheads="1"/>
          </p:cNvSpPr>
          <p:nvPr>
            <p:ph idx="1"/>
          </p:nvPr>
        </p:nvSpPr>
        <p:spPr/>
        <p:txBody>
          <a:bodyPr/>
          <a:lstStyle/>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Clothing</a:t>
            </a: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Personal Equipment</a:t>
            </a: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Personal First Aid Kit</a:t>
            </a: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Group Equipment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A31B62B-A5CA-1C37-D3DD-B8B91F54D049}"/>
              </a:ext>
            </a:extLst>
          </p:cNvPr>
          <p:cNvSpPr>
            <a:spLocks noGrp="1" noChangeArrowheads="1"/>
          </p:cNvSpPr>
          <p:nvPr>
            <p:ph type="title"/>
          </p:nvPr>
        </p:nvSpPr>
        <p:spPr>
          <a:xfrm>
            <a:off x="1115616" y="0"/>
            <a:ext cx="7704667" cy="955575"/>
          </a:xfrm>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Clothing</a:t>
            </a:r>
          </a:p>
        </p:txBody>
      </p:sp>
      <p:sp>
        <p:nvSpPr>
          <p:cNvPr id="4099" name="Rectangle 3">
            <a:extLst>
              <a:ext uri="{FF2B5EF4-FFF2-40B4-BE49-F238E27FC236}">
                <a16:creationId xmlns:a16="http://schemas.microsoft.com/office/drawing/2014/main" id="{6B2791B0-8C5C-EBDA-E170-C7CF49061F0F}"/>
              </a:ext>
            </a:extLst>
          </p:cNvPr>
          <p:cNvSpPr>
            <a:spLocks noGrp="1" noChangeArrowheads="1"/>
          </p:cNvSpPr>
          <p:nvPr>
            <p:ph idx="1"/>
          </p:nvPr>
        </p:nvSpPr>
        <p:spPr>
          <a:xfrm>
            <a:off x="1115615" y="1844824"/>
            <a:ext cx="7704667" cy="3332816"/>
          </a:xfrm>
        </p:spPr>
        <p:txBody>
          <a:bodyPr/>
          <a:lstStyle/>
          <a:p>
            <a:pPr eaLnBrk="1" hangingPunct="1">
              <a:lnSpc>
                <a:spcPct val="80000"/>
              </a:lnSpc>
            </a:pPr>
            <a:endParaRPr lang="en-GB" altLang="en-US" sz="1600"/>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1 pair walking footwear (appropriate to the terrain!)</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2 pairs walking socks ( practical socks, thicker ones if you have them. Not velour fleecy socks!)</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Non Cotton t-shirt as a base tee</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Fleecy Top or tracksuit top (try to avoid a cotton hoody)</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Trousers (warm, NOT jeans)- tracksuit trousers are good, again try to avoid cotton</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Underwear </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Nightwear </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Spare Shoes- if you wish to carry a pair of lighter weight trainers to wear at camp </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Warm hat </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1 pair gloves </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Sunblock (if appropriate)</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Midgie Repellent and Midgie Net</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Waterproof over-trousers</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Waterproof Jacket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F6F5CF6-D9FE-D24C-7AA5-621BD6C82CD5}"/>
              </a:ext>
            </a:extLst>
          </p:cNvPr>
          <p:cNvSpPr>
            <a:spLocks noGrp="1" noChangeArrowheads="1"/>
          </p:cNvSpPr>
          <p:nvPr>
            <p:ph type="title"/>
          </p:nvPr>
        </p:nvSpPr>
        <p:spPr>
          <a:xfrm>
            <a:off x="982133" y="118633"/>
            <a:ext cx="7704667" cy="739551"/>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Personal Equipment</a:t>
            </a:r>
          </a:p>
        </p:txBody>
      </p:sp>
      <p:sp>
        <p:nvSpPr>
          <p:cNvPr id="34819" name="Rectangle 3">
            <a:extLst>
              <a:ext uri="{FF2B5EF4-FFF2-40B4-BE49-F238E27FC236}">
                <a16:creationId xmlns:a16="http://schemas.microsoft.com/office/drawing/2014/main" id="{8BE06488-43C2-5C57-8E65-62BC4E643FD7}"/>
              </a:ext>
            </a:extLst>
          </p:cNvPr>
          <p:cNvSpPr>
            <a:spLocks noGrp="1" noChangeArrowheads="1"/>
          </p:cNvSpPr>
          <p:nvPr>
            <p:ph idx="1"/>
          </p:nvPr>
        </p:nvSpPr>
        <p:spPr>
          <a:xfrm>
            <a:off x="982133" y="858184"/>
            <a:ext cx="8161867" cy="5379128"/>
          </a:xfrm>
        </p:spPr>
        <p:txBody>
          <a:bodyPr rtlCol="0">
            <a:normAutofit fontScale="92500" lnSpcReduction="20000"/>
          </a:bodyPr>
          <a:lstStyle/>
          <a:p>
            <a:pPr eaLnBrk="1" fontAlgn="auto" hangingPunct="1">
              <a:lnSpc>
                <a:spcPct val="80000"/>
              </a:lnSpc>
              <a:spcAft>
                <a:spcPts val="0"/>
              </a:spcAft>
              <a:defRPr/>
            </a:pPr>
            <a:endParaRPr lang="en-GB" sz="1200"/>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Rucksack 50-65 Litres</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Rucksack liner (or 2 strong plastic bin bags or fertiliser bags- remember the rucksack is NOT waterproof)</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Sleeping mat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Sleeping bag (Waterproof bag for storing sleeping bag, packed in 2 plastic </a:t>
            </a:r>
            <a:r>
              <a:rPr lang="en-GB" sz="1900" b="1" err="1">
                <a:latin typeface="Arial Unicode MS" pitchFamily="34" charset="-128"/>
                <a:ea typeface="Arial Unicode MS" pitchFamily="34" charset="-128"/>
                <a:cs typeface="Arial Unicode MS" pitchFamily="34" charset="-128"/>
              </a:rPr>
              <a:t>bing</a:t>
            </a:r>
            <a:r>
              <a:rPr lang="en-GB" sz="1900" b="1">
                <a:latin typeface="Arial Unicode MS" pitchFamily="34" charset="-128"/>
                <a:ea typeface="Arial Unicode MS" pitchFamily="34" charset="-128"/>
                <a:cs typeface="Arial Unicode MS" pitchFamily="34" charset="-128"/>
              </a:rPr>
              <a:t> bags or fertiliser bags- remember the rucksack is still NOT waterproof!)</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Sleeping bag liner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Survival bag– Thermal Bag, Thermal Blanket, Survival Bag,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Small quantity of money (optional)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Notebook &amp; pen/pencil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Watch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Whistle Torch (handheld or head torch with spare batteries)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Personal first aid kit (see below)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Emergency food rations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Water bottle (1-2 Litres)</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Flask (Optional)</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Knife, fork, spoon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Plate/bowl (if you need it)</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Mug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Box of matches or Lighter </a:t>
            </a:r>
          </a:p>
          <a:p>
            <a:pPr eaLnBrk="1" fontAlgn="auto" hangingPunct="1">
              <a:lnSpc>
                <a:spcPct val="80000"/>
              </a:lnSpc>
              <a:spcAft>
                <a:spcPts val="0"/>
              </a:spcAft>
              <a:defRPr/>
            </a:pPr>
            <a:r>
              <a:rPr lang="en-GB" sz="1900" b="1">
                <a:latin typeface="Arial Unicode MS" pitchFamily="34" charset="-128"/>
                <a:ea typeface="Arial Unicode MS" pitchFamily="34" charset="-128"/>
                <a:cs typeface="Arial Unicode MS" pitchFamily="34" charset="-128"/>
              </a:rPr>
              <a:t>Wash kit/personal hygiene items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DD9A1CC-8186-F79C-508B-455610B93CDF}"/>
              </a:ext>
            </a:extLst>
          </p:cNvPr>
          <p:cNvSpPr>
            <a:spLocks noGrp="1" noChangeArrowheads="1"/>
          </p:cNvSpPr>
          <p:nvPr>
            <p:ph type="title"/>
          </p:nvPr>
        </p:nvSpPr>
        <p:spPr>
          <a:xfrm>
            <a:off x="982133" y="2110"/>
            <a:ext cx="7704667" cy="595535"/>
          </a:xfrm>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Personal First Aid Kit </a:t>
            </a:r>
          </a:p>
        </p:txBody>
      </p:sp>
      <p:sp>
        <p:nvSpPr>
          <p:cNvPr id="6147" name="Rectangle 3">
            <a:extLst>
              <a:ext uri="{FF2B5EF4-FFF2-40B4-BE49-F238E27FC236}">
                <a16:creationId xmlns:a16="http://schemas.microsoft.com/office/drawing/2014/main" id="{C9738459-98A2-C0FC-1627-49A7680CFCBD}"/>
              </a:ext>
            </a:extLst>
          </p:cNvPr>
          <p:cNvSpPr>
            <a:spLocks noGrp="1" noChangeArrowheads="1"/>
          </p:cNvSpPr>
          <p:nvPr>
            <p:ph idx="1"/>
          </p:nvPr>
        </p:nvSpPr>
        <p:spPr>
          <a:xfrm>
            <a:off x="1115616" y="1988840"/>
            <a:ext cx="7704667" cy="3332816"/>
          </a:xfrm>
        </p:spPr>
        <p:txBody>
          <a:bodyPr/>
          <a:lstStyle/>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At least 2 pairs of disposable vinyl (latex-free) disposable gloves</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A large individually-wrapped sterile unmedicated wound dressing</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An individually wrapped sterile unmedicated wound dressing</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An assortment of individually wrapped sterile unmedicated adhesive dressings (e.g. </a:t>
            </a:r>
            <a:r>
              <a:rPr lang="en-GB" altLang="en-US" sz="1800" err="1">
                <a:latin typeface="Arial Unicode MS" panose="020B0604020202020204" pitchFamily="34" charset="-128"/>
                <a:ea typeface="Arial Unicode MS" panose="020B0604020202020204" pitchFamily="34" charset="-128"/>
                <a:cs typeface="Arial Unicode MS" panose="020B0604020202020204" pitchFamily="34" charset="-128"/>
              </a:rPr>
              <a:t>Melolin</a:t>
            </a: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 squares)</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An individually wrapped triangular bandage</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2-3 individually wrapped antiseptic wipes</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Crêpe bandage</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Large safety pins</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Small pair of safety/medical scissors</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A pair of tweezers </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Assorted adhesive plasters (e.g. zinc oxide, fabric strip, waterproof)</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Microporous (medical) adhesive tape</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Blister plasters</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Chiropody felt</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Burns wound dressing</a:t>
            </a:r>
          </a:p>
          <a:p>
            <a:pPr eaLnBrk="1" hangingPunct="1">
              <a:lnSpc>
                <a:spcPct val="80000"/>
              </a:lnSpc>
            </a:pPr>
            <a:r>
              <a:rPr lang="en-GB" altLang="en-US" sz="1800">
                <a:latin typeface="Arial Unicode MS" panose="020B0604020202020204" pitchFamily="34" charset="-128"/>
                <a:ea typeface="Arial Unicode MS" panose="020B0604020202020204" pitchFamily="34" charset="-128"/>
                <a:cs typeface="Arial Unicode MS" panose="020B0604020202020204" pitchFamily="34" charset="-128"/>
              </a:rPr>
              <a:t>Eye wash (can also act as a wound wash)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6349E68-246B-A003-C944-7052E72DD8FC}"/>
              </a:ext>
            </a:extLst>
          </p:cNvPr>
          <p:cNvSpPr>
            <a:spLocks noGrp="1" noChangeArrowheads="1"/>
          </p:cNvSpPr>
          <p:nvPr>
            <p:ph type="title"/>
          </p:nvPr>
        </p:nvSpPr>
        <p:spPr>
          <a:xfrm>
            <a:off x="1014077" y="46625"/>
            <a:ext cx="7704667" cy="811559"/>
          </a:xfrm>
        </p:spPr>
        <p:txBody>
          <a:bodyPr/>
          <a:lstStyle/>
          <a:p>
            <a:pPr eaLnBrk="1" hangingPunct="1"/>
            <a:r>
              <a:rPr lang="en-GB" altLang="en-US" sz="4800">
                <a:latin typeface="Arial Unicode MS" panose="020B0604020202020204" pitchFamily="34" charset="-128"/>
                <a:ea typeface="Arial Unicode MS" panose="020B0604020202020204" pitchFamily="34" charset="-128"/>
                <a:cs typeface="Arial Unicode MS" panose="020B0604020202020204" pitchFamily="34" charset="-128"/>
              </a:rPr>
              <a:t>Group Equipment</a:t>
            </a:r>
          </a:p>
        </p:txBody>
      </p:sp>
      <p:sp>
        <p:nvSpPr>
          <p:cNvPr id="36867" name="Rectangle 3">
            <a:extLst>
              <a:ext uri="{FF2B5EF4-FFF2-40B4-BE49-F238E27FC236}">
                <a16:creationId xmlns:a16="http://schemas.microsoft.com/office/drawing/2014/main" id="{A43B14F0-7AC8-39A3-13B6-F456B11F9134}"/>
              </a:ext>
            </a:extLst>
          </p:cNvPr>
          <p:cNvSpPr>
            <a:spLocks noGrp="1" noChangeArrowheads="1"/>
          </p:cNvSpPr>
          <p:nvPr>
            <p:ph idx="1"/>
          </p:nvPr>
        </p:nvSpPr>
        <p:spPr>
          <a:xfrm>
            <a:off x="982133" y="1052736"/>
            <a:ext cx="8161867" cy="5307120"/>
          </a:xfrm>
        </p:spPr>
        <p:txBody>
          <a:bodyPr rtlCol="0">
            <a:normAutofit/>
          </a:bodyPr>
          <a:lstStyle/>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Tent(s)</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Camping stove</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Camping stove fuel  for stove</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Cooking pans </a:t>
            </a:r>
          </a:p>
          <a:p>
            <a:pPr eaLnBrk="1" fontAlgn="auto" hangingPunct="1">
              <a:lnSpc>
                <a:spcPct val="80000"/>
              </a:lnSpc>
              <a:spcAft>
                <a:spcPts val="0"/>
              </a:spcAft>
              <a:defRPr/>
            </a:pPr>
            <a:r>
              <a:rPr lang="en-GB" sz="2000" err="1">
                <a:latin typeface="Arial Unicode MS" pitchFamily="34" charset="-128"/>
                <a:ea typeface="Arial Unicode MS" pitchFamily="34" charset="-128"/>
                <a:cs typeface="Arial Unicode MS" pitchFamily="34" charset="-128"/>
              </a:rPr>
              <a:t>Scourers</a:t>
            </a:r>
            <a:r>
              <a:rPr lang="en-GB" sz="2000">
                <a:latin typeface="Arial Unicode MS" pitchFamily="34" charset="-128"/>
                <a:ea typeface="Arial Unicode MS" pitchFamily="34" charset="-128"/>
                <a:cs typeface="Arial Unicode MS" pitchFamily="34" charset="-128"/>
              </a:rPr>
              <a:t>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Food (lightweight &amp; including snacks)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Toilet paper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Maps (1:50 000/1:25 000) OS custom made - OS Explorer Map or OS </a:t>
            </a:r>
            <a:r>
              <a:rPr lang="en-GB" sz="2000" err="1">
                <a:latin typeface="Arial Unicode MS" pitchFamily="34" charset="-128"/>
                <a:ea typeface="Arial Unicode MS" pitchFamily="34" charset="-128"/>
                <a:cs typeface="Arial Unicode MS" pitchFamily="34" charset="-128"/>
              </a:rPr>
              <a:t>Landranger</a:t>
            </a:r>
            <a:r>
              <a:rPr lang="en-GB" sz="2000">
                <a:latin typeface="Arial Unicode MS" pitchFamily="34" charset="-128"/>
                <a:ea typeface="Arial Unicode MS" pitchFamily="34" charset="-128"/>
                <a:cs typeface="Arial Unicode MS" pitchFamily="34" charset="-128"/>
              </a:rPr>
              <a:t> Maps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Compass(</a:t>
            </a:r>
            <a:r>
              <a:rPr lang="en-GB" sz="2000" err="1">
                <a:latin typeface="Arial Unicode MS" pitchFamily="34" charset="-128"/>
                <a:ea typeface="Arial Unicode MS" pitchFamily="34" charset="-128"/>
                <a:cs typeface="Arial Unicode MS" pitchFamily="34" charset="-128"/>
              </a:rPr>
              <a:t>es</a:t>
            </a:r>
            <a:r>
              <a:rPr lang="en-GB" sz="2000">
                <a:latin typeface="Arial Unicode MS" pitchFamily="34" charset="-128"/>
                <a:ea typeface="Arial Unicode MS" pitchFamily="34" charset="-128"/>
                <a:cs typeface="Arial Unicode MS" pitchFamily="34" charset="-128"/>
              </a:rPr>
              <a:t>)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Map cases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Camera (optional)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Storm shelter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Water purifying tablets </a:t>
            </a:r>
          </a:p>
          <a:p>
            <a:pPr eaLnBrk="1" fontAlgn="auto" hangingPunct="1">
              <a:lnSpc>
                <a:spcPct val="80000"/>
              </a:lnSpc>
              <a:spcAft>
                <a:spcPts val="0"/>
              </a:spcAft>
              <a:defRPr/>
            </a:pPr>
            <a:r>
              <a:rPr lang="en-GB" sz="2000">
                <a:latin typeface="Arial Unicode MS" pitchFamily="34" charset="-128"/>
                <a:ea typeface="Arial Unicode MS" pitchFamily="34" charset="-128"/>
                <a:cs typeface="Arial Unicode MS" pitchFamily="34" charset="-128"/>
              </a:rPr>
              <a:t>Ball, playing cards </a:t>
            </a:r>
            <a:r>
              <a:rPr lang="en-GB" sz="2000" err="1">
                <a:latin typeface="Arial Unicode MS" pitchFamily="34" charset="-128"/>
                <a:ea typeface="Arial Unicode MS" pitchFamily="34" charset="-128"/>
                <a:cs typeface="Arial Unicode MS" pitchFamily="34" charset="-128"/>
              </a:rPr>
              <a:t>etc</a:t>
            </a:r>
            <a:endParaRPr lang="en-GB" sz="2000">
              <a:latin typeface="Arial Unicode MS" pitchFamily="34" charset="-128"/>
              <a:ea typeface="Arial Unicode MS" pitchFamily="34" charset="-128"/>
              <a:cs typeface="Arial Unicode MS" pitchFamily="34" charset="-128"/>
            </a:endParaRPr>
          </a:p>
          <a:p>
            <a:pPr eaLnBrk="1" fontAlgn="auto" hangingPunct="1">
              <a:lnSpc>
                <a:spcPct val="80000"/>
              </a:lnSpc>
              <a:spcAft>
                <a:spcPts val="0"/>
              </a:spcAft>
              <a:defRPr/>
            </a:pPr>
            <a:endParaRPr lang="en-GB"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74716F3-E72E-1A5A-691F-C2AD74660AAB}"/>
              </a:ext>
            </a:extLst>
          </p:cNvPr>
          <p:cNvSpPr>
            <a:spLocks noGrp="1" noChangeArrowheads="1"/>
          </p:cNvSpPr>
          <p:nvPr>
            <p:ph type="title"/>
          </p:nvPr>
        </p:nvSpPr>
        <p:spPr>
          <a:xfrm>
            <a:off x="1113525" y="685801"/>
            <a:ext cx="7515991" cy="2727325"/>
          </a:xfrm>
        </p:spPr>
        <p:txBody>
          <a:bodyPr wrap="square" anchor="ctr">
            <a:normAutofit/>
          </a:bodyPr>
          <a:lstStyle/>
          <a:p>
            <a:pPr eaLnBrk="1" hangingPunct="1"/>
            <a:r>
              <a:rPr lang="en-GB" altLang="en-US"/>
              <a:t>Activity</a:t>
            </a:r>
          </a:p>
        </p:txBody>
      </p:sp>
      <p:sp>
        <p:nvSpPr>
          <p:cNvPr id="8200" name="Text Placeholder 2">
            <a:extLst>
              <a:ext uri="{FF2B5EF4-FFF2-40B4-BE49-F238E27FC236}">
                <a16:creationId xmlns:a16="http://schemas.microsoft.com/office/drawing/2014/main" id="{85370477-27A8-BEA5-0B29-754520987F7F}"/>
              </a:ext>
            </a:extLst>
          </p:cNvPr>
          <p:cNvSpPr>
            <a:spLocks noGrp="1"/>
          </p:cNvSpPr>
          <p:nvPr>
            <p:ph type="body" sz="quarter" idx="13"/>
          </p:nvPr>
        </p:nvSpPr>
        <p:spPr>
          <a:xfrm>
            <a:off x="1113524" y="3505200"/>
            <a:ext cx="7515992" cy="838200"/>
          </a:xfrm>
        </p:spPr>
        <p:txBody>
          <a:bodyPr/>
          <a:lstStyle/>
          <a:p>
            <a:endParaRPr lang="en-US"/>
          </a:p>
        </p:txBody>
      </p:sp>
      <p:sp>
        <p:nvSpPr>
          <p:cNvPr id="8195" name="Rectangle 3">
            <a:extLst>
              <a:ext uri="{FF2B5EF4-FFF2-40B4-BE49-F238E27FC236}">
                <a16:creationId xmlns:a16="http://schemas.microsoft.com/office/drawing/2014/main" id="{4F59550D-A203-FAEC-B098-C9D53F30F2CA}"/>
              </a:ext>
            </a:extLst>
          </p:cNvPr>
          <p:cNvSpPr>
            <a:spLocks noGrp="1" noChangeArrowheads="1"/>
          </p:cNvSpPr>
          <p:nvPr>
            <p:ph type="body" idx="1"/>
          </p:nvPr>
        </p:nvSpPr>
        <p:spPr>
          <a:xfrm>
            <a:off x="1113524" y="4343400"/>
            <a:ext cx="7515992" cy="1447800"/>
          </a:xfrm>
        </p:spPr>
        <p:txBody>
          <a:bodyPr wrap="square" anchor="t">
            <a:normAutofit/>
          </a:bodyPr>
          <a:lstStyle/>
          <a:p>
            <a:pPr eaLnBrk="1" hangingPunct="1"/>
            <a:r>
              <a:rPr lang="en-GB" altLang="en-US"/>
              <a:t>In groups using flipchart paper and pens see if you can write out your own kit list. You have 5 minutes. </a:t>
            </a:r>
          </a:p>
          <a:p>
            <a:pPr eaLnBrk="1" hangingPunct="1"/>
            <a:endParaRPr lang="en-GB" altLang="en-US"/>
          </a:p>
          <a:p>
            <a:pPr eaLnBrk="1" hangingPunct="1">
              <a:buFontTx/>
              <a:buNone/>
            </a:pPr>
            <a:endParaRPr lang="en-GB" altLang="en-US"/>
          </a:p>
          <a:p>
            <a:pPr eaLnBrk="1" hangingPunct="1"/>
            <a:endParaRPr lang="en-GB"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EFF5BCB-8406-EC16-4593-25E9AFDACC6C}"/>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Discussion</a:t>
            </a:r>
          </a:p>
        </p:txBody>
      </p:sp>
      <p:sp>
        <p:nvSpPr>
          <p:cNvPr id="9219" name="Rectangle 3">
            <a:extLst>
              <a:ext uri="{FF2B5EF4-FFF2-40B4-BE49-F238E27FC236}">
                <a16:creationId xmlns:a16="http://schemas.microsoft.com/office/drawing/2014/main" id="{36A3E6E6-31F1-62C8-3D1A-CB7C2FBEF7D3}"/>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Go around the groups one at a time and call out what is on your list. </a:t>
            </a:r>
          </a:p>
          <a:p>
            <a:pPr eaLnBrk="1" hangingPunct="1"/>
            <a:endParaRPr lang="en-GB" altLang="en-US"/>
          </a:p>
          <a:p>
            <a:pPr eaLnBrk="1" hangingPunct="1"/>
            <a:r>
              <a:rPr lang="en-GB" altLang="en-US"/>
              <a:t>Is there anything important that you forgot?</a:t>
            </a:r>
          </a:p>
          <a:p>
            <a:pPr eaLnBrk="1" hangingPunct="1"/>
            <a:endParaRPr lang="en-GB" altLang="en-US"/>
          </a:p>
          <a:p>
            <a:pPr eaLnBrk="1" hangingPunct="1"/>
            <a:r>
              <a:rPr lang="en-GB" altLang="en-US"/>
              <a:t>Review</a:t>
            </a:r>
          </a:p>
        </p:txBody>
      </p:sp>
      <p:sp>
        <p:nvSpPr>
          <p:cNvPr id="9224" name="Content Placeholder 3">
            <a:extLst>
              <a:ext uri="{FF2B5EF4-FFF2-40B4-BE49-F238E27FC236}">
                <a16:creationId xmlns:a16="http://schemas.microsoft.com/office/drawing/2014/main" id="{E0CA4DA1-8EA0-A1B7-F75F-F2E4325A76B6}"/>
              </a:ext>
            </a:extLst>
          </p:cNvPr>
          <p:cNvSpPr>
            <a:spLocks noGrp="1"/>
          </p:cNvSpPr>
          <p:nvPr>
            <p:ph sz="half" idx="2"/>
          </p:nvPr>
        </p:nvSpPr>
        <p:spPr>
          <a:xfrm>
            <a:off x="4946904" y="2667000"/>
            <a:ext cx="3739896" cy="3346824"/>
          </a:xfrm>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BFD0966-6781-8981-8F42-1CB7ACF3500D}"/>
              </a:ext>
            </a:extLst>
          </p:cNvPr>
          <p:cNvSpPr>
            <a:spLocks noGrp="1" noChangeArrowheads="1"/>
          </p:cNvSpPr>
          <p:nvPr>
            <p:ph type="title"/>
          </p:nvPr>
        </p:nvSpPr>
        <p:spPr>
          <a:xfrm>
            <a:off x="982133" y="0"/>
            <a:ext cx="7704667" cy="811559"/>
          </a:xfrm>
        </p:spPr>
        <p:txBody>
          <a:bodyPr/>
          <a:lstStyle/>
          <a:p>
            <a:pPr eaLnBrk="1" hangingPunct="1"/>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Packing it!</a:t>
            </a:r>
          </a:p>
        </p:txBody>
      </p:sp>
      <p:sp>
        <p:nvSpPr>
          <p:cNvPr id="10243" name="Rectangle 3">
            <a:extLst>
              <a:ext uri="{FF2B5EF4-FFF2-40B4-BE49-F238E27FC236}">
                <a16:creationId xmlns:a16="http://schemas.microsoft.com/office/drawing/2014/main" id="{0CC58AEF-A1EE-A498-4E1E-D233E8EB9B69}"/>
              </a:ext>
            </a:extLst>
          </p:cNvPr>
          <p:cNvSpPr>
            <a:spLocks noGrp="1" noChangeArrowheads="1"/>
          </p:cNvSpPr>
          <p:nvPr>
            <p:ph idx="1"/>
          </p:nvPr>
        </p:nvSpPr>
        <p:spPr>
          <a:xfrm>
            <a:off x="987032" y="1988840"/>
            <a:ext cx="7704667" cy="3332816"/>
          </a:xfrm>
        </p:spPr>
        <p:txBody>
          <a:bodyPr/>
          <a:lstStyle/>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Packing your rucksack is individual. However there are some rules which should be followed:</a:t>
            </a:r>
          </a:p>
          <a:p>
            <a:pPr eaLnBrk="1" hangingPunct="1">
              <a:lnSpc>
                <a:spcPct val="80000"/>
              </a:lnSpc>
            </a:pPr>
            <a:endPar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Pack your own bag</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Everything should be in your rucksack, except perhaps Sleeping Mat and tent. If there is anything attached to the outside of the bag it should be durable and strapped securely.</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First in Last out, you may need Fast Access for Waterproofs, First Aid Kit etc. Sleeping bags should be kept to the bottom of the bag as they are not needed during the day.</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Pack symmetrically so you are carrying equal load across your back.</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Ensure that there is nothing sticking through the material of your rucksack, can be uncomfortable and can wear out rucksack.</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Heavy items kept close to the back as closer to your </a:t>
            </a:r>
            <a:r>
              <a:rPr lang="en-GB" altLang="en-US" sz="1600" b="1" err="1">
                <a:latin typeface="Arial Unicode MS" panose="020B0604020202020204" pitchFamily="34" charset="-128"/>
                <a:ea typeface="Arial Unicode MS" panose="020B0604020202020204" pitchFamily="34" charset="-128"/>
                <a:cs typeface="Arial Unicode MS" panose="020B0604020202020204" pitchFamily="34" charset="-128"/>
              </a:rPr>
              <a:t>CoG</a:t>
            </a: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 If you stand up suddenly and all the heavy items are close to the back of your bag then your weight will be pulled backward, which is unbalancing and could result in an injury. Items such as stove fuel bottle, food (in small plastic bags) close to your back on top of jammed in sleeping bag &amp; spare clothes;</a:t>
            </a:r>
          </a:p>
          <a:p>
            <a:pPr eaLnBrk="1" hangingPunct="1">
              <a:lnSpc>
                <a:spcPct val="80000"/>
              </a:lnSpc>
            </a:pPr>
            <a:r>
              <a:rPr lang="en-GB" altLang="en-US" sz="1600" b="1">
                <a:latin typeface="Arial Unicode MS" panose="020B0604020202020204" pitchFamily="34" charset="-128"/>
                <a:ea typeface="Arial Unicode MS" panose="020B0604020202020204" pitchFamily="34" charset="-128"/>
                <a:cs typeface="Arial Unicode MS" panose="020B0604020202020204" pitchFamily="34" charset="-128"/>
              </a:rPr>
              <a:t>Compress the sleeping bag at the bottom and jam spare clothing (in small plastic bags) around it, not on top of it; FILL THE CORNERS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3.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A7D8FE-DEDE-44B8-9009-FE7918435A1E}">
  <ds:schemaRefs>
    <ds:schemaRef ds:uri="http://schemas.microsoft.com/sharepoint/v3/contenttype/forms"/>
  </ds:schemaRefs>
</ds:datastoreItem>
</file>

<file path=customXml/itemProps2.xml><?xml version="1.0" encoding="utf-8"?>
<ds:datastoreItem xmlns:ds="http://schemas.openxmlformats.org/officeDocument/2006/customXml" ds:itemID="{6A740342-2C42-46AC-89AB-58F70C8C5074}">
  <ds:schemaRefs>
    <ds:schemaRef ds:uri="http://www.boldonjames.com/2008/01/sie/internal/label"/>
    <ds:schemaRef ds:uri="http://www.w3.org/2001/XMLSchema"/>
  </ds:schemaRefs>
</ds:datastoreItem>
</file>

<file path=customXml/itemProps3.xml><?xml version="1.0" encoding="utf-8"?>
<ds:datastoreItem xmlns:ds="http://schemas.openxmlformats.org/officeDocument/2006/customXml" ds:itemID="{3B98EAD3-D8C3-4647-9035-353A3E2860B2}">
  <ds:schemaRefs>
    <ds:schemaRef ds:uri="2e008c2e-f60f-4328-9234-f08a6d010f78"/>
    <ds:schemaRef ds:uri="4f5f3234-0e3e-4ebe-8c70-531fc009c9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Theme1</Template>
  <Application>Microsoft Office PowerPoint</Application>
  <PresentationFormat>On-screen Show (4:3)</PresentationFormat>
  <Slides>12</Slides>
  <Notes>12</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Theme1</vt:lpstr>
      <vt:lpstr>Topic 4 B- Campcraft, equipment and hygiene </vt:lpstr>
      <vt:lpstr>Equipment Overview</vt:lpstr>
      <vt:lpstr>Clothing</vt:lpstr>
      <vt:lpstr>Personal Equipment</vt:lpstr>
      <vt:lpstr>Personal First Aid Kit </vt:lpstr>
      <vt:lpstr>Group Equipment</vt:lpstr>
      <vt:lpstr>Activity</vt:lpstr>
      <vt:lpstr>Discussion</vt:lpstr>
      <vt:lpstr>Packing it!</vt:lpstr>
      <vt:lpstr>Packing Guidlines</vt:lpstr>
      <vt:lpstr>Activity</vt:lpstr>
      <vt:lpstr>Activity</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revision>1</cp:revision>
  <dcterms:created xsi:type="dcterms:W3CDTF">2010-12-02T12:15:08Z</dcterms:created>
  <dcterms:modified xsi:type="dcterms:W3CDTF">2025-07-30T08:26:14Z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c6361d98-85ee-4327-8dfb-2935ce0cc293</vt:lpwstr>
  </property>
  <property fmtid="{D5CDD505-2E9C-101B-9397-08002B2CF9AE}" pid="3" name="bjSaver">
    <vt:lpwstr>S3G5jX9Oa77bv0jwS2cE+eadELNcY3EP</vt:lpwstr>
  </property>
  <property fmtid="{D5CDD505-2E9C-101B-9397-08002B2CF9AE}" pid="4"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5" name="bjDocumentLabelXML-0">
    <vt:lpwstr>ames.com/2008/01/sie/internal/label"&gt;&lt;element uid="971a7eb4-36b4-4e7d-b804-a07772b8e228" value="" /&gt;&lt;element uid="e3747532-42d1-43b9-8ba8-1bf45779edd5" value="" /&gt;&lt;/sisl&gt;</vt:lpwstr>
  </property>
  <property fmtid="{D5CDD505-2E9C-101B-9397-08002B2CF9AE}" pid="6" name="bjDocumentSecurityLabel">
    <vt:lpwstr>OFFICIAL</vt:lpwstr>
  </property>
  <property fmtid="{D5CDD505-2E9C-101B-9397-08002B2CF9AE}" pid="7" name="gcc-meta-protectivemarking">
    <vt:lpwstr>[OFFICIAL]</vt:lpwstr>
  </property>
</Properties>
</file>