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B492E4-CABF-486B-91E4-AE222C3EDEDF}" v="26" dt="2025-07-30T08:20:33.5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72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son, Declan" userId="f2c03bb0-c178-4621-a9dc-2b8938c755a0" providerId="ADAL" clId="{53B492E4-CABF-486B-91E4-AE222C3EDEDF}"/>
    <pc:docChg chg="undo custSel modSld modMainMaster">
      <pc:chgData name="Bryson, Declan" userId="f2c03bb0-c178-4621-a9dc-2b8938c755a0" providerId="ADAL" clId="{53B492E4-CABF-486B-91E4-AE222C3EDEDF}" dt="2025-07-30T08:20:01.818" v="21" actId="26606"/>
      <pc:docMkLst>
        <pc:docMk/>
      </pc:docMkLst>
      <pc:sldChg chg="addSp modSp mod chgLayout">
        <pc:chgData name="Bryson, Declan" userId="f2c03bb0-c178-4621-a9dc-2b8938c755a0" providerId="ADAL" clId="{53B492E4-CABF-486B-91E4-AE222C3EDEDF}" dt="2025-07-30T08:19:51.660" v="20" actId="26606"/>
        <pc:sldMkLst>
          <pc:docMk/>
          <pc:sldMk cId="0" sldId="256"/>
        </pc:sldMkLst>
        <pc:spChg chg="mod">
          <ac:chgData name="Bryson, Declan" userId="f2c03bb0-c178-4621-a9dc-2b8938c755a0" providerId="ADAL" clId="{53B492E4-CABF-486B-91E4-AE222C3EDEDF}" dt="2025-07-30T08:19:51.660" v="20" actId="26606"/>
          <ac:spMkLst>
            <pc:docMk/>
            <pc:sldMk cId="0" sldId="256"/>
            <ac:spMk id="2050" creationId="{9C3FDE28-3037-6F4F-02B6-EE85A1E30325}"/>
          </ac:spMkLst>
        </pc:spChg>
        <pc:spChg chg="mod">
          <ac:chgData name="Bryson, Declan" userId="f2c03bb0-c178-4621-a9dc-2b8938c755a0" providerId="ADAL" clId="{53B492E4-CABF-486B-91E4-AE222C3EDEDF}" dt="2025-07-30T08:19:51.660" v="20" actId="26606"/>
          <ac:spMkLst>
            <pc:docMk/>
            <pc:sldMk cId="0" sldId="256"/>
            <ac:spMk id="2051" creationId="{BAD738CC-E875-4F05-B051-013B4E37B018}"/>
          </ac:spMkLst>
        </pc:spChg>
        <pc:spChg chg="add mod">
          <ac:chgData name="Bryson, Declan" userId="f2c03bb0-c178-4621-a9dc-2b8938c755a0" providerId="ADAL" clId="{53B492E4-CABF-486B-91E4-AE222C3EDEDF}" dt="2025-07-30T08:19:51.660" v="20" actId="26606"/>
          <ac:spMkLst>
            <pc:docMk/>
            <pc:sldMk cId="0" sldId="256"/>
            <ac:spMk id="2056" creationId="{028EBBB0-5C95-1900-69A4-C112384D326D}"/>
          </ac:spMkLst>
        </pc:spChg>
      </pc:sldChg>
      <pc:sldChg chg="addSp modSp mod modClrScheme chgLayout">
        <pc:chgData name="Bryson, Declan" userId="f2c03bb0-c178-4621-a9dc-2b8938c755a0" providerId="ADAL" clId="{53B492E4-CABF-486B-91E4-AE222C3EDEDF}" dt="2025-07-30T08:20:01.818" v="21" actId="26606"/>
        <pc:sldMkLst>
          <pc:docMk/>
          <pc:sldMk cId="0" sldId="257"/>
        </pc:sldMkLst>
        <pc:spChg chg="mod">
          <ac:chgData name="Bryson, Declan" userId="f2c03bb0-c178-4621-a9dc-2b8938c755a0" providerId="ADAL" clId="{53B492E4-CABF-486B-91E4-AE222C3EDEDF}" dt="2025-07-30T08:20:01.818" v="21" actId="26606"/>
          <ac:spMkLst>
            <pc:docMk/>
            <pc:sldMk cId="0" sldId="257"/>
            <ac:spMk id="3074" creationId="{E2844AB5-E82B-FD56-88FE-22529FD99762}"/>
          </ac:spMkLst>
        </pc:spChg>
        <pc:spChg chg="mod">
          <ac:chgData name="Bryson, Declan" userId="f2c03bb0-c178-4621-a9dc-2b8938c755a0" providerId="ADAL" clId="{53B492E4-CABF-486B-91E4-AE222C3EDEDF}" dt="2025-07-30T08:20:01.818" v="21" actId="26606"/>
          <ac:spMkLst>
            <pc:docMk/>
            <pc:sldMk cId="0" sldId="257"/>
            <ac:spMk id="3075" creationId="{463561A6-0A59-22C9-A3A4-0661945A9A75}"/>
          </ac:spMkLst>
        </pc:spChg>
        <pc:spChg chg="add mod">
          <ac:chgData name="Bryson, Declan" userId="f2c03bb0-c178-4621-a9dc-2b8938c755a0" providerId="ADAL" clId="{53B492E4-CABF-486B-91E4-AE222C3EDEDF}" dt="2025-07-30T08:20:01.818" v="21" actId="26606"/>
          <ac:spMkLst>
            <pc:docMk/>
            <pc:sldMk cId="0" sldId="257"/>
            <ac:spMk id="3080" creationId="{1FB8D01A-30C9-0242-6F2E-4F47B8245633}"/>
          </ac:spMkLst>
        </pc:spChg>
      </pc:sldChg>
      <pc:sldMasterChg chg="modSldLayout">
        <pc:chgData name="Bryson, Declan" userId="f2c03bb0-c178-4621-a9dc-2b8938c755a0" providerId="ADAL" clId="{53B492E4-CABF-486B-91E4-AE222C3EDEDF}" dt="2025-07-30T08:19:41.494" v="17"/>
        <pc:sldMasterMkLst>
          <pc:docMk/>
          <pc:sldMasterMk cId="2085453269" sldId="2147483673"/>
        </pc:sldMasterMkLst>
        <pc:sldLayoutChg chg="modSp">
          <pc:chgData name="Bryson, Declan" userId="f2c03bb0-c178-4621-a9dc-2b8938c755a0" providerId="ADAL" clId="{53B492E4-CABF-486B-91E4-AE222C3EDEDF}" dt="2025-07-30T08:19:41.392" v="1"/>
          <pc:sldLayoutMkLst>
            <pc:docMk/>
            <pc:sldMasterMk cId="2085453269" sldId="2147483673"/>
            <pc:sldLayoutMk cId="2858417279" sldId="2147483674"/>
          </pc:sldLayoutMkLst>
          <pc:spChg chg="mod">
            <ac:chgData name="Bryson, Declan" userId="f2c03bb0-c178-4621-a9dc-2b8938c755a0" providerId="ADAL" clId="{53B492E4-CABF-486B-91E4-AE222C3EDEDF}" dt="2025-07-30T08:19:41.392" v="1"/>
            <ac:spMkLst>
              <pc:docMk/>
              <pc:sldMasterMk cId="2085453269" sldId="2147483673"/>
              <pc:sldLayoutMk cId="2858417279" sldId="2147483674"/>
              <ac:spMk id="7" creationId="{EA0F1804-2CCB-CB57-EBD3-DF9DA37512F4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02" v="2"/>
          <pc:sldLayoutMkLst>
            <pc:docMk/>
            <pc:sldMasterMk cId="2085453269" sldId="2147483673"/>
            <pc:sldLayoutMk cId="190595768" sldId="2147483675"/>
          </pc:sldLayoutMkLst>
          <pc:spChg chg="mod">
            <ac:chgData name="Bryson, Declan" userId="f2c03bb0-c178-4621-a9dc-2b8938c755a0" providerId="ADAL" clId="{53B492E4-CABF-486B-91E4-AE222C3EDEDF}" dt="2025-07-30T08:19:41.402" v="2"/>
            <ac:spMkLst>
              <pc:docMk/>
              <pc:sldMasterMk cId="2085453269" sldId="2147483673"/>
              <pc:sldLayoutMk cId="190595768" sldId="2147483675"/>
              <ac:spMk id="5" creationId="{45CC3929-0604-FC3C-F26F-CDCFDF9E1990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08" v="3"/>
          <pc:sldLayoutMkLst>
            <pc:docMk/>
            <pc:sldMasterMk cId="2085453269" sldId="2147483673"/>
            <pc:sldLayoutMk cId="863059244" sldId="2147483676"/>
          </pc:sldLayoutMkLst>
          <pc:spChg chg="mod">
            <ac:chgData name="Bryson, Declan" userId="f2c03bb0-c178-4621-a9dc-2b8938c755a0" providerId="ADAL" clId="{53B492E4-CABF-486B-91E4-AE222C3EDEDF}" dt="2025-07-30T08:19:41.408" v="3"/>
            <ac:spMkLst>
              <pc:docMk/>
              <pc:sldMasterMk cId="2085453269" sldId="2147483673"/>
              <pc:sldLayoutMk cId="863059244" sldId="2147483676"/>
              <ac:spMk id="5" creationId="{B5A9425A-9E5A-94E2-7556-EDD96226E1F2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14" v="4"/>
          <pc:sldLayoutMkLst>
            <pc:docMk/>
            <pc:sldMasterMk cId="2085453269" sldId="2147483673"/>
            <pc:sldLayoutMk cId="957866726" sldId="2147483677"/>
          </pc:sldLayoutMkLst>
          <pc:spChg chg="mod">
            <ac:chgData name="Bryson, Declan" userId="f2c03bb0-c178-4621-a9dc-2b8938c755a0" providerId="ADAL" clId="{53B492E4-CABF-486B-91E4-AE222C3EDEDF}" dt="2025-07-30T08:19:41.414" v="4"/>
            <ac:spMkLst>
              <pc:docMk/>
              <pc:sldMasterMk cId="2085453269" sldId="2147483673"/>
              <pc:sldLayoutMk cId="957866726" sldId="2147483677"/>
              <ac:spMk id="6" creationId="{25D9A45A-6EB3-D4F5-CEC7-C8B168D53A00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18" v="5"/>
          <pc:sldLayoutMkLst>
            <pc:docMk/>
            <pc:sldMasterMk cId="2085453269" sldId="2147483673"/>
            <pc:sldLayoutMk cId="3330867641" sldId="2147483678"/>
          </pc:sldLayoutMkLst>
          <pc:spChg chg="mod">
            <ac:chgData name="Bryson, Declan" userId="f2c03bb0-c178-4621-a9dc-2b8938c755a0" providerId="ADAL" clId="{53B492E4-CABF-486B-91E4-AE222C3EDEDF}" dt="2025-07-30T08:19:41.418" v="5"/>
            <ac:spMkLst>
              <pc:docMk/>
              <pc:sldMasterMk cId="2085453269" sldId="2147483673"/>
              <pc:sldLayoutMk cId="3330867641" sldId="2147483678"/>
              <ac:spMk id="8" creationId="{F762742C-BB6F-D5C7-BFD2-BC57141E52D6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26" v="6"/>
          <pc:sldLayoutMkLst>
            <pc:docMk/>
            <pc:sldMasterMk cId="2085453269" sldId="2147483673"/>
            <pc:sldLayoutMk cId="727766077" sldId="2147483679"/>
          </pc:sldLayoutMkLst>
          <pc:spChg chg="mod">
            <ac:chgData name="Bryson, Declan" userId="f2c03bb0-c178-4621-a9dc-2b8938c755a0" providerId="ADAL" clId="{53B492E4-CABF-486B-91E4-AE222C3EDEDF}" dt="2025-07-30T08:19:41.426" v="6"/>
            <ac:spMkLst>
              <pc:docMk/>
              <pc:sldMasterMk cId="2085453269" sldId="2147483673"/>
              <pc:sldLayoutMk cId="727766077" sldId="2147483679"/>
              <ac:spMk id="4" creationId="{857CDD2A-AE92-3FAA-D1A3-B1D09E6CA37F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32" v="7"/>
          <pc:sldLayoutMkLst>
            <pc:docMk/>
            <pc:sldMasterMk cId="2085453269" sldId="2147483673"/>
            <pc:sldLayoutMk cId="2133456737" sldId="2147483680"/>
          </pc:sldLayoutMkLst>
          <pc:spChg chg="mod">
            <ac:chgData name="Bryson, Declan" userId="f2c03bb0-c178-4621-a9dc-2b8938c755a0" providerId="ADAL" clId="{53B492E4-CABF-486B-91E4-AE222C3EDEDF}" dt="2025-07-30T08:19:41.432" v="7"/>
            <ac:spMkLst>
              <pc:docMk/>
              <pc:sldMasterMk cId="2085453269" sldId="2147483673"/>
              <pc:sldLayoutMk cId="2133456737" sldId="2147483680"/>
              <ac:spMk id="3" creationId="{9033C488-44AB-CEC3-97AC-270784CCBCC0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39" v="8"/>
          <pc:sldLayoutMkLst>
            <pc:docMk/>
            <pc:sldMasterMk cId="2085453269" sldId="2147483673"/>
            <pc:sldLayoutMk cId="155239566" sldId="2147483681"/>
          </pc:sldLayoutMkLst>
          <pc:spChg chg="mod">
            <ac:chgData name="Bryson, Declan" userId="f2c03bb0-c178-4621-a9dc-2b8938c755a0" providerId="ADAL" clId="{53B492E4-CABF-486B-91E4-AE222C3EDEDF}" dt="2025-07-30T08:19:41.439" v="8"/>
            <ac:spMkLst>
              <pc:docMk/>
              <pc:sldMasterMk cId="2085453269" sldId="2147483673"/>
              <pc:sldLayoutMk cId="155239566" sldId="2147483681"/>
              <ac:spMk id="6" creationId="{51C9CAC8-3E28-C2B7-374B-5B8BAF06EB23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44" v="9"/>
          <pc:sldLayoutMkLst>
            <pc:docMk/>
            <pc:sldMasterMk cId="2085453269" sldId="2147483673"/>
            <pc:sldLayoutMk cId="2150448129" sldId="2147483682"/>
          </pc:sldLayoutMkLst>
          <pc:spChg chg="mod">
            <ac:chgData name="Bryson, Declan" userId="f2c03bb0-c178-4621-a9dc-2b8938c755a0" providerId="ADAL" clId="{53B492E4-CABF-486B-91E4-AE222C3EDEDF}" dt="2025-07-30T08:19:41.444" v="9"/>
            <ac:spMkLst>
              <pc:docMk/>
              <pc:sldMasterMk cId="2085453269" sldId="2147483673"/>
              <pc:sldLayoutMk cId="2150448129" sldId="2147483682"/>
              <ac:spMk id="5" creationId="{B5C426D4-DDF3-86E0-21AE-47FC47367B4B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52" v="10"/>
          <pc:sldLayoutMkLst>
            <pc:docMk/>
            <pc:sldMasterMk cId="2085453269" sldId="2147483673"/>
            <pc:sldLayoutMk cId="1177628045" sldId="2147483683"/>
          </pc:sldLayoutMkLst>
          <pc:spChg chg="mod">
            <ac:chgData name="Bryson, Declan" userId="f2c03bb0-c178-4621-a9dc-2b8938c755a0" providerId="ADAL" clId="{53B492E4-CABF-486B-91E4-AE222C3EDEDF}" dt="2025-07-30T08:19:41.452" v="10"/>
            <ac:spMkLst>
              <pc:docMk/>
              <pc:sldMasterMk cId="2085453269" sldId="2147483673"/>
              <pc:sldLayoutMk cId="1177628045" sldId="2147483683"/>
              <ac:spMk id="6" creationId="{4C6E3F63-5A2F-D286-70F3-4DE8BF40A5D1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57" v="11"/>
          <pc:sldLayoutMkLst>
            <pc:docMk/>
            <pc:sldMasterMk cId="2085453269" sldId="2147483673"/>
            <pc:sldLayoutMk cId="2244372821" sldId="2147483684"/>
          </pc:sldLayoutMkLst>
          <pc:spChg chg="mod">
            <ac:chgData name="Bryson, Declan" userId="f2c03bb0-c178-4621-a9dc-2b8938c755a0" providerId="ADAL" clId="{53B492E4-CABF-486B-91E4-AE222C3EDEDF}" dt="2025-07-30T08:19:41.457" v="11"/>
            <ac:spMkLst>
              <pc:docMk/>
              <pc:sldMasterMk cId="2085453269" sldId="2147483673"/>
              <pc:sldLayoutMk cId="2244372821" sldId="2147483684"/>
              <ac:spMk id="5" creationId="{2E71FB03-D33C-B52A-BD45-1AB0FEBCE224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64" v="12"/>
          <pc:sldLayoutMkLst>
            <pc:docMk/>
            <pc:sldMasterMk cId="2085453269" sldId="2147483673"/>
            <pc:sldLayoutMk cId="1129068597" sldId="2147483685"/>
          </pc:sldLayoutMkLst>
          <pc:spChg chg="mod">
            <ac:chgData name="Bryson, Declan" userId="f2c03bb0-c178-4621-a9dc-2b8938c755a0" providerId="ADAL" clId="{53B492E4-CABF-486B-91E4-AE222C3EDEDF}" dt="2025-07-30T08:19:41.464" v="12"/>
            <ac:spMkLst>
              <pc:docMk/>
              <pc:sldMasterMk cId="2085453269" sldId="2147483673"/>
              <pc:sldLayoutMk cId="1129068597" sldId="2147483685"/>
              <ac:spMk id="7" creationId="{98633F73-6D2D-CA8C-E7FF-6A57A12436DF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69" v="13"/>
          <pc:sldLayoutMkLst>
            <pc:docMk/>
            <pc:sldMasterMk cId="2085453269" sldId="2147483673"/>
            <pc:sldLayoutMk cId="3007606888" sldId="2147483686"/>
          </pc:sldLayoutMkLst>
          <pc:spChg chg="mod">
            <ac:chgData name="Bryson, Declan" userId="f2c03bb0-c178-4621-a9dc-2b8938c755a0" providerId="ADAL" clId="{53B492E4-CABF-486B-91E4-AE222C3EDEDF}" dt="2025-07-30T08:19:41.469" v="13"/>
            <ac:spMkLst>
              <pc:docMk/>
              <pc:sldMasterMk cId="2085453269" sldId="2147483673"/>
              <pc:sldLayoutMk cId="3007606888" sldId="2147483686"/>
              <ac:spMk id="5" creationId="{385457C3-E8F4-529D-B9B2-5A4A574BF882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77" v="14"/>
          <pc:sldLayoutMkLst>
            <pc:docMk/>
            <pc:sldMasterMk cId="2085453269" sldId="2147483673"/>
            <pc:sldLayoutMk cId="2558298612" sldId="2147483687"/>
          </pc:sldLayoutMkLst>
          <pc:spChg chg="mod">
            <ac:chgData name="Bryson, Declan" userId="f2c03bb0-c178-4621-a9dc-2b8938c755a0" providerId="ADAL" clId="{53B492E4-CABF-486B-91E4-AE222C3EDEDF}" dt="2025-07-30T08:19:41.477" v="14"/>
            <ac:spMkLst>
              <pc:docMk/>
              <pc:sldMasterMk cId="2085453269" sldId="2147483673"/>
              <pc:sldLayoutMk cId="2558298612" sldId="2147483687"/>
              <ac:spMk id="7" creationId="{1FB05740-A8B1-E8F1-C363-51221A67FAAF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83" v="15"/>
          <pc:sldLayoutMkLst>
            <pc:docMk/>
            <pc:sldMasterMk cId="2085453269" sldId="2147483673"/>
            <pc:sldLayoutMk cId="3069042125" sldId="2147483688"/>
          </pc:sldLayoutMkLst>
          <pc:spChg chg="mod">
            <ac:chgData name="Bryson, Declan" userId="f2c03bb0-c178-4621-a9dc-2b8938c755a0" providerId="ADAL" clId="{53B492E4-CABF-486B-91E4-AE222C3EDEDF}" dt="2025-07-30T08:19:41.483" v="15"/>
            <ac:spMkLst>
              <pc:docMk/>
              <pc:sldMasterMk cId="2085453269" sldId="2147483673"/>
              <pc:sldLayoutMk cId="3069042125" sldId="2147483688"/>
              <ac:spMk id="5" creationId="{A4836DE9-957F-B838-EB70-371861FFA9FF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89" v="16"/>
          <pc:sldLayoutMkLst>
            <pc:docMk/>
            <pc:sldMasterMk cId="2085453269" sldId="2147483673"/>
            <pc:sldLayoutMk cId="2775605813" sldId="2147483689"/>
          </pc:sldLayoutMkLst>
          <pc:spChg chg="mod">
            <ac:chgData name="Bryson, Declan" userId="f2c03bb0-c178-4621-a9dc-2b8938c755a0" providerId="ADAL" clId="{53B492E4-CABF-486B-91E4-AE222C3EDEDF}" dt="2025-07-30T08:19:41.489" v="16"/>
            <ac:spMkLst>
              <pc:docMk/>
              <pc:sldMasterMk cId="2085453269" sldId="2147483673"/>
              <pc:sldLayoutMk cId="2775605813" sldId="2147483689"/>
              <ac:spMk id="5" creationId="{FC83C711-A2D3-9A02-50F9-B96B92407562}"/>
            </ac:spMkLst>
          </pc:spChg>
        </pc:sldLayoutChg>
        <pc:sldLayoutChg chg="modSp">
          <pc:chgData name="Bryson, Declan" userId="f2c03bb0-c178-4621-a9dc-2b8938c755a0" providerId="ADAL" clId="{53B492E4-CABF-486B-91E4-AE222C3EDEDF}" dt="2025-07-30T08:19:41.494" v="17"/>
          <pc:sldLayoutMkLst>
            <pc:docMk/>
            <pc:sldMasterMk cId="2085453269" sldId="2147483673"/>
            <pc:sldLayoutMk cId="1440164236" sldId="2147483690"/>
          </pc:sldLayoutMkLst>
          <pc:spChg chg="mod">
            <ac:chgData name="Bryson, Declan" userId="f2c03bb0-c178-4621-a9dc-2b8938c755a0" providerId="ADAL" clId="{53B492E4-CABF-486B-91E4-AE222C3EDEDF}" dt="2025-07-30T08:19:41.494" v="17"/>
            <ac:spMkLst>
              <pc:docMk/>
              <pc:sldMasterMk cId="2085453269" sldId="2147483673"/>
              <pc:sldLayoutMk cId="1440164236" sldId="2147483690"/>
              <ac:spMk id="5" creationId="{94C40921-837F-4661-7085-FDEF923500F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690E995-A08D-5E91-436B-D9DE8D8CAD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DC1A2F-3782-7F93-E009-87747295D0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FD6E8-BE23-42E6-BAA4-FE7CCE88ED2D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11DAA4-3C48-48C6-38B4-1D052695D9A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127E40-B161-70BE-04D9-138E12E184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647BC-E747-43EB-9FA1-C3CB519AC5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644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667EF-D5D3-46A9-8499-BBD640B3A536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1619D-9FCE-408E-B7DC-75597E9C7C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81066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1619D-9FCE-408E-B7DC-75597E9C7C2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777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1619D-9FCE-408E-B7DC-75597E9C7C2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812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F093E6F9-345E-D06E-856B-262D99C09FE7}"/>
              </a:ext>
            </a:extLst>
          </p:cNvPr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07E5E424-DD8C-0994-5DDE-A02797CF7AC1}"/>
              </a:ext>
            </a:extLst>
          </p:cNvPr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BCF742-EC01-1AC4-8353-C8D598E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0F1804-2CCB-CB57-EBD3-DF9DA375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6B5F29-36D3-58D7-95FA-5ADF3F5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1DF2E365-61DB-41D1-8054-3ED6E44A233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8417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E1987-C8DD-5B3C-FF84-B6489C0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F63-5A2F-D286-70F3-4DE8BF4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EDF0-3C53-846F-8BCA-189AADF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77A31-3EB3-4F70-85A4-7912FBD9AFE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628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9933-82AE-F2A1-1D49-942AF086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FB03-D33C-B52A-BD45-1AB0FEB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A490-AF11-4E87-8590-5C4F431B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77A31-3EB3-4F70-85A4-7912FBD9AFE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4372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73B19-18F2-BDAE-6C7C-3EFF2908BF13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8A14-6249-AF0D-6783-2ABE3163537A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36752-CF05-D799-2037-A5ED5512BD3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633F73-6D2D-CA8C-E7FF-6A57A12436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AA349E-FF49-6543-A7E6-FAB4922BB1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C877A31-3EB3-4F70-85A4-7912FBD9AFE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9068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D51D-FEDA-E357-D33D-408079D7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57C3-E8F4-529D-B9B2-5A4A574B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C868-1314-EAB7-FDDC-5A4B32C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77A31-3EB3-4F70-85A4-7912FBD9AFE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7606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229AD8-9628-7B5A-5EA8-7AEC360B0AAC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8F580-5360-4B10-90B2-2A4D6FB2BA92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5ADA19-BD27-E8BA-6DE5-7C2C3B94AB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B05740-A8B1-E8F1-C363-51221A67FAA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67E542-E3A1-2411-941C-859575427D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C877A31-3EB3-4F70-85A4-7912FBD9AFE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8298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1CD4-320F-9A4C-93DA-E79A1BF09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36DE9-957F-B838-EB70-371861FFA9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36F3-C1C5-E53D-CA6B-751BDCF761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C877A31-3EB3-4F70-85A4-7912FBD9AFE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9042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B49A-8793-DA40-2E10-8F67E05D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3C711-A2D3-9A02-50F9-B96B9240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2BCF-59B4-CAB0-689D-8786F31A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DC98A-057F-41C2-B00F-1B5EBB7070F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5605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46FC-1B43-1AF2-6425-FB48FFC7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0921-837F-4661-7085-FDEF9235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9E922-5CCF-A1FB-F247-F7384BB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6AFC3-C3CF-41EF-98D4-50922C7DDD4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0164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FA72-2D04-663E-4B66-706182F7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C3929-0604-FC3C-F26F-CDCFDF9E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0DE8-4414-589F-EC66-03D84C7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9CF5601E-A4D3-407D-BC25-AEB1CE695E4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59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A221-58B3-C2DB-3DBD-8CB49CFD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9425A-9E5A-94E2-7556-EDD96226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8774-F7AA-53A8-6A57-B6B8D686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DAA02-501B-4CAE-8F55-1F2187377E9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305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92CC-0209-90C7-70CD-C7915DE5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9A45A-6EB3-D4F5-CEC7-C8B168D5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04475-EE6D-72C6-1220-F60398D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2B1B1-6F69-49FE-9EC1-9F0418BF21F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5786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B4782-1800-08C8-2C81-9DB4ACB4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2742C-BB6F-D5C7-BFD2-BC57141E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F9019-7F22-DEAA-03E9-B3717084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26A95-4DC6-4AEE-8133-EEDC86B8A1C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0867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49857-B937-B994-4CE8-458ECE8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DD2A-AE92-3FAA-D1A3-B1D09E6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4B911-AC0A-3430-FE1D-DDFDC10B3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6BB20-9391-4083-8990-BF4293F3F7A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776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2E917-E16C-A52F-A3FF-1F864DF0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3C488-44AB-CEC3-97AC-270784CC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F7509-4EA9-8CF9-F04A-F04394D9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D1310-4BC4-4C1C-A7B3-CB1620B2B2C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3456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5E458-A291-D0F8-E732-AE029BD2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9CAC8-3E28-C2B7-374B-5B8BAF06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EB4C2-B463-A2F0-3C64-7BB7DD6C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2D3B9-0C04-43C4-A22B-F3B0706DDD6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23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BD113B1-170D-8A80-566B-00F9F34F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5C426D4-DDF3-86E0-21AE-47FC4736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B8C4176-3B8A-D4C2-0ADC-83BEE524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4B697-148B-4634-B81D-FE07FE15984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044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>
            <a:extLst>
              <a:ext uri="{FF2B5EF4-FFF2-40B4-BE49-F238E27FC236}">
                <a16:creationId xmlns:a16="http://schemas.microsoft.com/office/drawing/2014/main" id="{CD83E00B-5E0D-B6B3-2126-0FBE6D0D4F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>
              <a:extLst>
                <a:ext uri="{FF2B5EF4-FFF2-40B4-BE49-F238E27FC236}">
                  <a16:creationId xmlns:a16="http://schemas.microsoft.com/office/drawing/2014/main" id="{3D07530E-E125-97B1-D4FA-48B9927E9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E96F27-01E7-0907-CC25-9DDECFCE9AD5}"/>
                </a:ext>
              </a:extLst>
            </p:cNvPr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8D2D360-AAB4-171C-5848-E38068A1B679}"/>
                </a:ext>
              </a:extLst>
            </p:cNvPr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840D970-4471-BB62-1044-16CB751836E8}"/>
                </a:ext>
              </a:extLst>
            </p:cNvPr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2888CF25-6D57-4CC3-0714-C9F71489C9E4}"/>
                </a:ext>
              </a:extLst>
            </p:cNvPr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3F24966-5620-47E6-0704-4A44EDF3FC3B}"/>
                </a:ext>
              </a:extLst>
            </p:cNvPr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AA26D92-D7F7-EF6F-07E1-FAF34982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5CD53CB-0D31-D6E7-84F6-057134A92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4BB-3F6F-4327-A247-D563E82F1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648A5-2DCA-0217-857A-2147E231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62D8-1296-4CD5-ACA8-45C976E45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C877A31-3EB3-4F70-85A4-7912FBD9AFE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545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C3FDE28-3037-6F4F-02B6-EE85A1E303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wrap="square" rtlCol="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/>
              <a:t>Topic 4- </a:t>
            </a:r>
            <a:r>
              <a:rPr lang="en-GB" err="1"/>
              <a:t>Campcraft</a:t>
            </a:r>
            <a:r>
              <a:rPr lang="en-GB"/>
              <a:t>, equipment and hygiene</a:t>
            </a:r>
            <a:br>
              <a:rPr lang="en-GB"/>
            </a:br>
            <a:endParaRPr lang="en-GB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AD738CC-E875-4F05-B051-013B4E37B018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wrap="square" rtlCol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b="1"/>
              <a:t>Overview</a:t>
            </a:r>
          </a:p>
        </p:txBody>
      </p:sp>
      <p:sp>
        <p:nvSpPr>
          <p:cNvPr id="2056" name="Text Placeholder 3">
            <a:extLst>
              <a:ext uri="{FF2B5EF4-FFF2-40B4-BE49-F238E27FC236}">
                <a16:creationId xmlns:a16="http://schemas.microsoft.com/office/drawing/2014/main" id="{028EBBB0-5C95-1900-69A4-C112384D3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2844AB5-E82B-FD56-88FE-22529FD997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b="0" kern="1200">
                <a:ln w="3175" cmpd="sng">
                  <a:noFill/>
                </a:ln>
                <a:latin typeface="+mj-lt"/>
                <a:ea typeface="+mj-ea"/>
                <a:cs typeface="+mj-cs"/>
              </a:rPr>
              <a:t>Objectives for All Levels</a:t>
            </a:r>
          </a:p>
        </p:txBody>
      </p:sp>
      <p:sp>
        <p:nvSpPr>
          <p:cNvPr id="3075" name="Text Box 4">
            <a:extLst>
              <a:ext uri="{FF2B5EF4-FFF2-40B4-BE49-F238E27FC236}">
                <a16:creationId xmlns:a16="http://schemas.microsoft.com/office/drawing/2014/main" id="{463561A6-0A59-22C9-A3A4-0661945A9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7553" y="685800"/>
            <a:ext cx="4681962" cy="510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lvl="3" indent="-285750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  <a:buFont typeface="Arial" panose="020B0604020202020204" pitchFamily="34" charset="0"/>
              <a:buChar char="•"/>
            </a:pPr>
            <a:r>
              <a:rPr lang="en-US" altLang="en-US" sz="2000">
                <a:latin typeface="+mn-lt"/>
              </a:rPr>
              <a:t> Choosing suitable clothing, footwear and emergency equipment and knowing how to use it.</a:t>
            </a:r>
          </a:p>
          <a:p>
            <a:pPr marL="285750" lvl="3" indent="-285750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  <a:buFont typeface="Arial" panose="020B0604020202020204" pitchFamily="34" charset="0"/>
              <a:buChar char="•"/>
            </a:pPr>
            <a:r>
              <a:rPr lang="en-US" altLang="en-US" sz="2000">
                <a:latin typeface="+mn-lt"/>
              </a:rPr>
              <a:t> Choosing and caring for camping gear.</a:t>
            </a:r>
          </a:p>
          <a:p>
            <a:pPr marL="285750" lvl="3" indent="-285750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  <a:buFont typeface="Arial" panose="020B0604020202020204" pitchFamily="34" charset="0"/>
              <a:buChar char="•"/>
            </a:pPr>
            <a:r>
              <a:rPr lang="en-US" altLang="en-US" sz="2000">
                <a:latin typeface="+mn-lt"/>
              </a:rPr>
              <a:t> Packing a rucksack or for waterborne expeditions a suitable waterproof container, waterproofing the contents, always keeping the weight down to a minimum, and about a quarter of the body weight when walking.</a:t>
            </a:r>
          </a:p>
          <a:p>
            <a:pPr marL="285750" lvl="3" indent="-285750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  <a:buFont typeface="Arial" panose="020B0604020202020204" pitchFamily="34" charset="0"/>
              <a:buChar char="•"/>
            </a:pPr>
            <a:r>
              <a:rPr lang="en-US" altLang="en-US" sz="2000">
                <a:latin typeface="+mn-lt"/>
              </a:rPr>
              <a:t> A rucksack safe lifting technique.</a:t>
            </a:r>
          </a:p>
          <a:p>
            <a:pPr marL="285750" lvl="3" indent="-285750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  <a:buFont typeface="Arial" panose="020B0604020202020204" pitchFamily="34" charset="0"/>
              <a:buChar char="•"/>
            </a:pPr>
            <a:r>
              <a:rPr lang="en-US" altLang="en-US" sz="2000">
                <a:latin typeface="+mn-lt"/>
              </a:rPr>
              <a:t>Choosing a campsite, arrangements for water, cooking and sanitation, refuse disposal, fire precautions. </a:t>
            </a:r>
          </a:p>
          <a:p>
            <a:pPr marL="285750" lvl="3" indent="-285750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  <a:buFont typeface="Arial" panose="020B0604020202020204" pitchFamily="34" charset="0"/>
              <a:buChar char="•"/>
            </a:pPr>
            <a:r>
              <a:rPr lang="en-US" altLang="en-US" sz="2000">
                <a:latin typeface="+mn-lt"/>
              </a:rPr>
              <a:t>Pitching and striking tents.</a:t>
            </a:r>
          </a:p>
        </p:txBody>
      </p:sp>
      <p:sp>
        <p:nvSpPr>
          <p:cNvPr id="3080" name="Text Placeholder 3">
            <a:extLst>
              <a:ext uri="{FF2B5EF4-FFF2-40B4-BE49-F238E27FC236}">
                <a16:creationId xmlns:a16="http://schemas.microsoft.com/office/drawing/2014/main" id="{1FB8D01A-30C9-0242-6F2E-4F47B8245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D7B6F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D7B6F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A4D0BD8-A1FB-4615-AFBD-E1FF9286D27A}" vid="{AA82774D-7C54-4C25-AF4D-79E2F1CD5D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50CAEF19DF1428F7CDF1CC8A427C1" ma:contentTypeVersion="13" ma:contentTypeDescription="Create a new document." ma:contentTypeScope="" ma:versionID="c807c1335f9f90b9db9887dbf64a607e">
  <xsd:schema xmlns:xsd="http://www.w3.org/2001/XMLSchema" xmlns:xs="http://www.w3.org/2001/XMLSchema" xmlns:p="http://schemas.microsoft.com/office/2006/metadata/properties" xmlns:ns2="4f5f3234-0e3e-4ebe-8c70-531fc009c917" xmlns:ns3="2e008c2e-f60f-4328-9234-f08a6d010f78" targetNamespace="http://schemas.microsoft.com/office/2006/metadata/properties" ma:root="true" ma:fieldsID="93950af48b87cb9cb38e3e61f5582d45" ns2:_="" ns3:_="">
    <xsd:import namespace="4f5f3234-0e3e-4ebe-8c70-531fc009c917"/>
    <xsd:import namespace="2e008c2e-f60f-4328-9234-f08a6d010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5f3234-0e3e-4ebe-8c70-531fc009c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8c2e-f60f-4328-9234-f08a6d010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Props1.xml><?xml version="1.0" encoding="utf-8"?>
<ds:datastoreItem xmlns:ds="http://schemas.openxmlformats.org/officeDocument/2006/customXml" ds:itemID="{D403CC4A-91EB-4460-B500-A064B36861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5f3234-0e3e-4ebe-8c70-531fc009c917"/>
    <ds:schemaRef ds:uri="2e008c2e-f60f-4328-9234-f08a6d010f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142E68-5D81-449B-BC5D-1D68446B40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8F5152-E814-44C7-AFB9-9BEE34A0BA9A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164</TotalTime>
  <Words>106</Words>
  <Application>Microsoft Office PowerPoint</Application>
  <PresentationFormat>On-screen Show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Corbel</vt:lpstr>
      <vt:lpstr>Theme1</vt:lpstr>
      <vt:lpstr>Topic 4- Campcraft, equipment and hygiene </vt:lpstr>
      <vt:lpstr>Objectives for All Levels</vt:lpstr>
    </vt:vector>
  </TitlesOfParts>
  <Company>Glasgow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Navigation 1</dc:title>
  <dc:creator>Administrator</dc:creator>
  <cp:keywords>[OFFICIAL]</cp:keywords>
  <cp:lastModifiedBy>Bryson, Declan</cp:lastModifiedBy>
  <cp:revision>10</cp:revision>
  <dcterms:created xsi:type="dcterms:W3CDTF">2010-12-02T12:15:08Z</dcterms:created>
  <dcterms:modified xsi:type="dcterms:W3CDTF">2025-07-30T08:20:33Z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b3ebdbb6-6489-48d9-8831-888819631d88</vt:lpwstr>
  </property>
  <property fmtid="{D5CDD505-2E9C-101B-9397-08002B2CF9AE}" pid="3" name="bjSaver">
    <vt:lpwstr>S3G5jX9Oa77bv0jwS2cE+eadELNcY3EP</vt:lpwstr>
  </property>
  <property fmtid="{D5CDD505-2E9C-101B-9397-08002B2CF9AE}" pid="4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5" name="bjDocumentLabelXML-0">
    <vt:lpwstr>ames.com/2008/01/sie/internal/label"&gt;&lt;element uid="971a7eb4-36b4-4e7d-b804-a07772b8e228" value="" /&gt;&lt;element uid="e3747532-42d1-43b9-8ba8-1bf45779edd5" value="" /&gt;&lt;/sisl&gt;</vt:lpwstr>
  </property>
  <property fmtid="{D5CDD505-2E9C-101B-9397-08002B2CF9AE}" pid="6" name="bjDocumentSecurityLabel">
    <vt:lpwstr>OFFICIAL</vt:lpwstr>
  </property>
  <property fmtid="{D5CDD505-2E9C-101B-9397-08002B2CF9AE}" pid="7" name="gcc-meta-protectivemarking">
    <vt:lpwstr>[OFFICIAL]</vt:lpwstr>
  </property>
</Properties>
</file>