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4"/>
  </p:sldMasterIdLst>
  <p:notesMasterIdLst>
    <p:notesMasterId r:id="rId18"/>
  </p:notesMasterIdLst>
  <p:handoutMasterIdLst>
    <p:handoutMasterId r:id="rId19"/>
  </p:handoutMasterIdLst>
  <p:sldIdLst>
    <p:sldId id="301" r:id="rId5"/>
    <p:sldId id="302" r:id="rId6"/>
    <p:sldId id="304" r:id="rId7"/>
    <p:sldId id="305" r:id="rId8"/>
    <p:sldId id="306" r:id="rId9"/>
    <p:sldId id="307" r:id="rId10"/>
    <p:sldId id="308" r:id="rId11"/>
    <p:sldId id="303" r:id="rId12"/>
    <p:sldId id="313" r:id="rId13"/>
    <p:sldId id="309" r:id="rId14"/>
    <p:sldId id="311" r:id="rId15"/>
    <p:sldId id="312" r:id="rId16"/>
    <p:sldId id="310" r:id="rId17"/>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304"/>
    <a:srgbClr val="040000"/>
    <a:srgbClr val="0302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4C8564-8997-4235-BFC2-7C1A6A505690}" v="306" dt="2025-07-29T11:15:51.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728"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son, Declan" userId="f2c03bb0-c178-4621-a9dc-2b8938c755a0" providerId="ADAL" clId="{9E4C8564-8997-4235-BFC2-7C1A6A505690}"/>
    <pc:docChg chg="undo custSel modSld modMainMaster modNotesMaster modHandout">
      <pc:chgData name="Bryson, Declan" userId="f2c03bb0-c178-4621-a9dc-2b8938c755a0" providerId="ADAL" clId="{9E4C8564-8997-4235-BFC2-7C1A6A505690}" dt="2025-07-29T11:15:36.708" v="957" actId="1076"/>
      <pc:docMkLst>
        <pc:docMk/>
      </pc:docMkLst>
      <pc:sldChg chg="addSp delSp modSp mod chgLayout modNotes">
        <pc:chgData name="Bryson, Declan" userId="f2c03bb0-c178-4621-a9dc-2b8938c755a0" providerId="ADAL" clId="{9E4C8564-8997-4235-BFC2-7C1A6A505690}" dt="2025-07-29T11:13:29.947" v="935" actId="26606"/>
        <pc:sldMkLst>
          <pc:docMk/>
          <pc:sldMk cId="0" sldId="301"/>
        </pc:sldMkLst>
        <pc:spChg chg="add del mod">
          <ac:chgData name="Bryson, Declan" userId="f2c03bb0-c178-4621-a9dc-2b8938c755a0" providerId="ADAL" clId="{9E4C8564-8997-4235-BFC2-7C1A6A505690}" dt="2025-07-29T11:13:04.635" v="816"/>
          <ac:spMkLst>
            <pc:docMk/>
            <pc:sldMk cId="0" sldId="301"/>
            <ac:spMk id="2" creationId="{9FB43C5A-EECE-3FE1-3693-F1CA91AC38BF}"/>
          </ac:spMkLst>
        </pc:spChg>
        <pc:spChg chg="mod">
          <ac:chgData name="Bryson, Declan" userId="f2c03bb0-c178-4621-a9dc-2b8938c755a0" providerId="ADAL" clId="{9E4C8564-8997-4235-BFC2-7C1A6A505690}" dt="2025-07-29T11:13:29.947" v="935" actId="26606"/>
          <ac:spMkLst>
            <pc:docMk/>
            <pc:sldMk cId="0" sldId="301"/>
            <ac:spMk id="2050" creationId="{5571CE31-F59D-4980-0600-7E12FA2FA73C}"/>
          </ac:spMkLst>
        </pc:spChg>
        <pc:spChg chg="mod">
          <ac:chgData name="Bryson, Declan" userId="f2c03bb0-c178-4621-a9dc-2b8938c755a0" providerId="ADAL" clId="{9E4C8564-8997-4235-BFC2-7C1A6A505690}" dt="2025-07-29T11:13:29.947" v="935" actId="26606"/>
          <ac:spMkLst>
            <pc:docMk/>
            <pc:sldMk cId="0" sldId="301"/>
            <ac:spMk id="175108" creationId="{2A2EA426-6739-DC75-7760-1FD1C63486E8}"/>
          </ac:spMkLst>
        </pc:spChg>
        <pc:spChg chg="add mod">
          <ac:chgData name="Bryson, Declan" userId="f2c03bb0-c178-4621-a9dc-2b8938c755a0" providerId="ADAL" clId="{9E4C8564-8997-4235-BFC2-7C1A6A505690}" dt="2025-07-29T11:13:29.947" v="935" actId="26606"/>
          <ac:spMkLst>
            <pc:docMk/>
            <pc:sldMk cId="0" sldId="301"/>
            <ac:spMk id="175113" creationId="{409C5355-C3F6-9271-FBC7-C56C6B06F65C}"/>
          </ac:spMkLst>
        </pc:spChg>
      </pc:sldChg>
      <pc:sldChg chg="addSp delSp modSp mod modClrScheme chgLayout modNotes">
        <pc:chgData name="Bryson, Declan" userId="f2c03bb0-c178-4621-a9dc-2b8938c755a0" providerId="ADAL" clId="{9E4C8564-8997-4235-BFC2-7C1A6A505690}" dt="2025-07-29T11:13:44.442" v="936" actId="26606"/>
        <pc:sldMkLst>
          <pc:docMk/>
          <pc:sldMk cId="0" sldId="302"/>
        </pc:sldMkLst>
        <pc:spChg chg="add del mod">
          <ac:chgData name="Bryson, Declan" userId="f2c03bb0-c178-4621-a9dc-2b8938c755a0" providerId="ADAL" clId="{9E4C8564-8997-4235-BFC2-7C1A6A505690}" dt="2025-07-29T11:13:04.657" v="823"/>
          <ac:spMkLst>
            <pc:docMk/>
            <pc:sldMk cId="0" sldId="302"/>
            <ac:spMk id="2" creationId="{9F5604E1-B934-2C35-561C-8D9554AFE98A}"/>
          </ac:spMkLst>
        </pc:spChg>
        <pc:spChg chg="mod">
          <ac:chgData name="Bryson, Declan" userId="f2c03bb0-c178-4621-a9dc-2b8938c755a0" providerId="ADAL" clId="{9E4C8564-8997-4235-BFC2-7C1A6A505690}" dt="2025-07-29T11:13:44.442" v="936" actId="26606"/>
          <ac:spMkLst>
            <pc:docMk/>
            <pc:sldMk cId="0" sldId="302"/>
            <ac:spMk id="3074" creationId="{6CDB50A0-7628-7360-945F-624D31A4769D}"/>
          </ac:spMkLst>
        </pc:spChg>
        <pc:spChg chg="mod">
          <ac:chgData name="Bryson, Declan" userId="f2c03bb0-c178-4621-a9dc-2b8938c755a0" providerId="ADAL" clId="{9E4C8564-8997-4235-BFC2-7C1A6A505690}" dt="2025-07-29T11:13:44.442" v="936" actId="26606"/>
          <ac:spMkLst>
            <pc:docMk/>
            <pc:sldMk cId="0" sldId="302"/>
            <ac:spMk id="3075" creationId="{89DB23EB-6B35-8798-7C82-4A9A636DA0BD}"/>
          </ac:spMkLst>
        </pc:spChg>
        <pc:spChg chg="add mod">
          <ac:chgData name="Bryson, Declan" userId="f2c03bb0-c178-4621-a9dc-2b8938c755a0" providerId="ADAL" clId="{9E4C8564-8997-4235-BFC2-7C1A6A505690}" dt="2025-07-29T11:13:44.442" v="936" actId="26606"/>
          <ac:spMkLst>
            <pc:docMk/>
            <pc:sldMk cId="0" sldId="302"/>
            <ac:spMk id="3080" creationId="{6390BA4A-3B46-9126-7ADE-2FFB61F11903}"/>
          </ac:spMkLst>
        </pc:spChg>
        <pc:spChg chg="add mod">
          <ac:chgData name="Bryson, Declan" userId="f2c03bb0-c178-4621-a9dc-2b8938c755a0" providerId="ADAL" clId="{9E4C8564-8997-4235-BFC2-7C1A6A505690}" dt="2025-07-29T11:13:44.442" v="936" actId="26606"/>
          <ac:spMkLst>
            <pc:docMk/>
            <pc:sldMk cId="0" sldId="302"/>
            <ac:spMk id="3082" creationId="{B8FBAABD-6748-F75B-18CA-3120242F5240}"/>
          </ac:spMkLst>
        </pc:spChg>
      </pc:sldChg>
      <pc:sldChg chg="addSp delSp modSp mod modClrScheme chgLayout modNotes">
        <pc:chgData name="Bryson, Declan" userId="f2c03bb0-c178-4621-a9dc-2b8938c755a0" providerId="ADAL" clId="{9E4C8564-8997-4235-BFC2-7C1A6A505690}" dt="2025-07-29T11:14:29.137" v="945" actId="26606"/>
        <pc:sldMkLst>
          <pc:docMk/>
          <pc:sldMk cId="0" sldId="303"/>
        </pc:sldMkLst>
        <pc:spChg chg="add del mod">
          <ac:chgData name="Bryson, Declan" userId="f2c03bb0-c178-4621-a9dc-2b8938c755a0" providerId="ADAL" clId="{9E4C8564-8997-4235-BFC2-7C1A6A505690}" dt="2025-07-29T11:13:04.787" v="865"/>
          <ac:spMkLst>
            <pc:docMk/>
            <pc:sldMk cId="0" sldId="303"/>
            <ac:spMk id="2" creationId="{1F83261E-0AA9-775F-2DB9-6BE908C5F267}"/>
          </ac:spMkLst>
        </pc:spChg>
        <pc:spChg chg="mod">
          <ac:chgData name="Bryson, Declan" userId="f2c03bb0-c178-4621-a9dc-2b8938c755a0" providerId="ADAL" clId="{9E4C8564-8997-4235-BFC2-7C1A6A505690}" dt="2025-07-29T11:14:29.137" v="945" actId="26606"/>
          <ac:spMkLst>
            <pc:docMk/>
            <pc:sldMk cId="0" sldId="303"/>
            <ac:spMk id="9218" creationId="{6EC7C26D-6817-962D-17D0-89823C1E68DF}"/>
          </ac:spMkLst>
        </pc:spChg>
        <pc:spChg chg="add mod">
          <ac:chgData name="Bryson, Declan" userId="f2c03bb0-c178-4621-a9dc-2b8938c755a0" providerId="ADAL" clId="{9E4C8564-8997-4235-BFC2-7C1A6A505690}" dt="2025-07-29T11:14:29.137" v="945" actId="26606"/>
          <ac:spMkLst>
            <pc:docMk/>
            <pc:sldMk cId="0" sldId="303"/>
            <ac:spMk id="9224" creationId="{5DFD70B0-4E2A-AFAC-8DF8-C2AD99E2D686}"/>
          </ac:spMkLst>
        </pc:spChg>
        <pc:spChg chg="add mod">
          <ac:chgData name="Bryson, Declan" userId="f2c03bb0-c178-4621-a9dc-2b8938c755a0" providerId="ADAL" clId="{9E4C8564-8997-4235-BFC2-7C1A6A505690}" dt="2025-07-29T11:14:29.137" v="945" actId="26606"/>
          <ac:spMkLst>
            <pc:docMk/>
            <pc:sldMk cId="0" sldId="303"/>
            <ac:spMk id="9226" creationId="{2D0A1642-3FD4-E2CF-6CCA-F73D0BCF55DE}"/>
          </ac:spMkLst>
        </pc:spChg>
        <pc:picChg chg="mod">
          <ac:chgData name="Bryson, Declan" userId="f2c03bb0-c178-4621-a9dc-2b8938c755a0" providerId="ADAL" clId="{9E4C8564-8997-4235-BFC2-7C1A6A505690}" dt="2025-07-29T11:14:29.137" v="945" actId="26606"/>
          <ac:picMkLst>
            <pc:docMk/>
            <pc:sldMk cId="0" sldId="303"/>
            <ac:picMk id="9219" creationId="{88DEEA00-A077-7789-6811-EE158C89E864}"/>
          </ac:picMkLst>
        </pc:picChg>
      </pc:sldChg>
      <pc:sldChg chg="addSp delSp modSp mod modClrScheme chgLayout modNotes">
        <pc:chgData name="Bryson, Declan" userId="f2c03bb0-c178-4621-a9dc-2b8938c755a0" providerId="ADAL" clId="{9E4C8564-8997-4235-BFC2-7C1A6A505690}" dt="2025-07-29T11:13:48.885" v="937" actId="26606"/>
        <pc:sldMkLst>
          <pc:docMk/>
          <pc:sldMk cId="0" sldId="304"/>
        </pc:sldMkLst>
        <pc:spChg chg="add del mod">
          <ac:chgData name="Bryson, Declan" userId="f2c03bb0-c178-4621-a9dc-2b8938c755a0" providerId="ADAL" clId="{9E4C8564-8997-4235-BFC2-7C1A6A505690}" dt="2025-07-29T11:13:04.678" v="830"/>
          <ac:spMkLst>
            <pc:docMk/>
            <pc:sldMk cId="0" sldId="304"/>
            <ac:spMk id="2" creationId="{3A8464C5-1F32-2546-AD19-9828A4821AC6}"/>
          </ac:spMkLst>
        </pc:spChg>
        <pc:spChg chg="mod">
          <ac:chgData name="Bryson, Declan" userId="f2c03bb0-c178-4621-a9dc-2b8938c755a0" providerId="ADAL" clId="{9E4C8564-8997-4235-BFC2-7C1A6A505690}" dt="2025-07-29T11:13:48.885" v="937" actId="26606"/>
          <ac:spMkLst>
            <pc:docMk/>
            <pc:sldMk cId="0" sldId="304"/>
            <ac:spMk id="4098" creationId="{10C1E991-523F-AFEF-B1FA-E412C5875CD4}"/>
          </ac:spMkLst>
        </pc:spChg>
        <pc:spChg chg="mod">
          <ac:chgData name="Bryson, Declan" userId="f2c03bb0-c178-4621-a9dc-2b8938c755a0" providerId="ADAL" clId="{9E4C8564-8997-4235-BFC2-7C1A6A505690}" dt="2025-07-29T11:13:48.885" v="937" actId="26606"/>
          <ac:spMkLst>
            <pc:docMk/>
            <pc:sldMk cId="0" sldId="304"/>
            <ac:spMk id="4099" creationId="{4108162A-63CA-3D51-BD51-BA758B403D58}"/>
          </ac:spMkLst>
        </pc:spChg>
        <pc:spChg chg="add mod">
          <ac:chgData name="Bryson, Declan" userId="f2c03bb0-c178-4621-a9dc-2b8938c755a0" providerId="ADAL" clId="{9E4C8564-8997-4235-BFC2-7C1A6A505690}" dt="2025-07-29T11:13:48.885" v="937" actId="26606"/>
          <ac:spMkLst>
            <pc:docMk/>
            <pc:sldMk cId="0" sldId="304"/>
            <ac:spMk id="4104" creationId="{4AB1008C-29A3-06C3-C1BB-EA00FFA30673}"/>
          </ac:spMkLst>
        </pc:spChg>
        <pc:spChg chg="add mod">
          <ac:chgData name="Bryson, Declan" userId="f2c03bb0-c178-4621-a9dc-2b8938c755a0" providerId="ADAL" clId="{9E4C8564-8997-4235-BFC2-7C1A6A505690}" dt="2025-07-29T11:13:48.885" v="937" actId="26606"/>
          <ac:spMkLst>
            <pc:docMk/>
            <pc:sldMk cId="0" sldId="304"/>
            <ac:spMk id="4106" creationId="{CC9AA1F3-458A-614C-17A1-00AA481797B5}"/>
          </ac:spMkLst>
        </pc:spChg>
      </pc:sldChg>
      <pc:sldChg chg="addSp delSp modSp mod modNotes">
        <pc:chgData name="Bryson, Declan" userId="f2c03bb0-c178-4621-a9dc-2b8938c755a0" providerId="ADAL" clId="{9E4C8564-8997-4235-BFC2-7C1A6A505690}" dt="2025-07-29T11:14:05.015" v="940" actId="1076"/>
        <pc:sldMkLst>
          <pc:docMk/>
          <pc:sldMk cId="0" sldId="305"/>
        </pc:sldMkLst>
        <pc:spChg chg="add del mod">
          <ac:chgData name="Bryson, Declan" userId="f2c03bb0-c178-4621-a9dc-2b8938c755a0" providerId="ADAL" clId="{9E4C8564-8997-4235-BFC2-7C1A6A505690}" dt="2025-07-29T11:13:04.701" v="837"/>
          <ac:spMkLst>
            <pc:docMk/>
            <pc:sldMk cId="0" sldId="305"/>
            <ac:spMk id="2" creationId="{5986A9D3-D7C3-A6B0-4D3F-10A89376AA6B}"/>
          </ac:spMkLst>
        </pc:spChg>
        <pc:spChg chg="mod">
          <ac:chgData name="Bryson, Declan" userId="f2c03bb0-c178-4621-a9dc-2b8938c755a0" providerId="ADAL" clId="{9E4C8564-8997-4235-BFC2-7C1A6A505690}" dt="2025-07-29T11:14:00.898" v="939" actId="1076"/>
          <ac:spMkLst>
            <pc:docMk/>
            <pc:sldMk cId="0" sldId="305"/>
            <ac:spMk id="5122" creationId="{4D193795-3BDA-24E3-5371-448C5721BC59}"/>
          </ac:spMkLst>
        </pc:spChg>
        <pc:spChg chg="mod">
          <ac:chgData name="Bryson, Declan" userId="f2c03bb0-c178-4621-a9dc-2b8938c755a0" providerId="ADAL" clId="{9E4C8564-8997-4235-BFC2-7C1A6A505690}" dt="2025-07-29T11:14:05.015" v="940" actId="1076"/>
          <ac:spMkLst>
            <pc:docMk/>
            <pc:sldMk cId="0" sldId="305"/>
            <ac:spMk id="5123" creationId="{0B692DC0-A07A-E25B-A1E2-109D56C9DB06}"/>
          </ac:spMkLst>
        </pc:spChg>
      </pc:sldChg>
      <pc:sldChg chg="addSp delSp modSp mod modNotes">
        <pc:chgData name="Bryson, Declan" userId="f2c03bb0-c178-4621-a9dc-2b8938c755a0" providerId="ADAL" clId="{9E4C8564-8997-4235-BFC2-7C1A6A505690}" dt="2025-07-29T11:14:12.939" v="943" actId="26606"/>
        <pc:sldMkLst>
          <pc:docMk/>
          <pc:sldMk cId="0" sldId="306"/>
        </pc:sldMkLst>
        <pc:spChg chg="add del mod">
          <ac:chgData name="Bryson, Declan" userId="f2c03bb0-c178-4621-a9dc-2b8938c755a0" providerId="ADAL" clId="{9E4C8564-8997-4235-BFC2-7C1A6A505690}" dt="2025-07-29T11:13:04.727" v="844"/>
          <ac:spMkLst>
            <pc:docMk/>
            <pc:sldMk cId="0" sldId="306"/>
            <ac:spMk id="2" creationId="{FC2A3A68-5F2F-6E57-B38F-185AF9B5CCB4}"/>
          </ac:spMkLst>
        </pc:spChg>
        <pc:spChg chg="mod">
          <ac:chgData name="Bryson, Declan" userId="f2c03bb0-c178-4621-a9dc-2b8938c755a0" providerId="ADAL" clId="{9E4C8564-8997-4235-BFC2-7C1A6A505690}" dt="2025-07-29T11:14:12.939" v="943" actId="26606"/>
          <ac:spMkLst>
            <pc:docMk/>
            <pc:sldMk cId="0" sldId="306"/>
            <ac:spMk id="6146" creationId="{FB5204F7-D1C3-B991-4AFB-3BA4502D832A}"/>
          </ac:spMkLst>
        </pc:spChg>
        <pc:spChg chg="add del mod">
          <ac:chgData name="Bryson, Declan" userId="f2c03bb0-c178-4621-a9dc-2b8938c755a0" providerId="ADAL" clId="{9E4C8564-8997-4235-BFC2-7C1A6A505690}" dt="2025-07-29T11:14:12.939" v="943" actId="26606"/>
          <ac:spMkLst>
            <pc:docMk/>
            <pc:sldMk cId="0" sldId="306"/>
            <ac:spMk id="6147" creationId="{C50F86D9-FCB4-7AE9-77CA-98A423BB8601}"/>
          </ac:spMkLst>
        </pc:spChg>
        <pc:spChg chg="mod">
          <ac:chgData name="Bryson, Declan" userId="f2c03bb0-c178-4621-a9dc-2b8938c755a0" providerId="ADAL" clId="{9E4C8564-8997-4235-BFC2-7C1A6A505690}" dt="2025-07-29T11:14:12.939" v="943" actId="26606"/>
          <ac:spMkLst>
            <pc:docMk/>
            <pc:sldMk cId="0" sldId="306"/>
            <ac:spMk id="6148" creationId="{D4311AFD-4CD4-0947-1F06-F57F24760F4A}"/>
          </ac:spMkLst>
        </pc:spChg>
        <pc:spChg chg="add del">
          <ac:chgData name="Bryson, Declan" userId="f2c03bb0-c178-4621-a9dc-2b8938c755a0" providerId="ADAL" clId="{9E4C8564-8997-4235-BFC2-7C1A6A505690}" dt="2025-07-29T11:14:12.893" v="942" actId="26606"/>
          <ac:spMkLst>
            <pc:docMk/>
            <pc:sldMk cId="0" sldId="306"/>
            <ac:spMk id="6157" creationId="{609C6A40-C5C5-F586-06A6-B81C3B1C8830}"/>
          </ac:spMkLst>
        </pc:spChg>
        <pc:spChg chg="add">
          <ac:chgData name="Bryson, Declan" userId="f2c03bb0-c178-4621-a9dc-2b8938c755a0" providerId="ADAL" clId="{9E4C8564-8997-4235-BFC2-7C1A6A505690}" dt="2025-07-29T11:14:12.939" v="943" actId="26606"/>
          <ac:spMkLst>
            <pc:docMk/>
            <pc:sldMk cId="0" sldId="306"/>
            <ac:spMk id="6159" creationId="{4FBB7784-B0CA-CF05-A6DE-9E2CA3558319}"/>
          </ac:spMkLst>
        </pc:spChg>
        <pc:grpChg chg="add mod">
          <ac:chgData name="Bryson, Declan" userId="f2c03bb0-c178-4621-a9dc-2b8938c755a0" providerId="ADAL" clId="{9E4C8564-8997-4235-BFC2-7C1A6A505690}" dt="2025-07-29T11:14:12.939" v="943" actId="26606"/>
          <ac:grpSpMkLst>
            <pc:docMk/>
            <pc:sldMk cId="0" sldId="306"/>
            <ac:grpSpMk id="6149" creationId="{3E050B2A-09C2-582B-CEB0-7F3CDC5BCE87}"/>
          </ac:grpSpMkLst>
        </pc:grpChg>
      </pc:sldChg>
      <pc:sldChg chg="addSp delSp modSp mod modNotes">
        <pc:chgData name="Bryson, Declan" userId="f2c03bb0-c178-4621-a9dc-2b8938c755a0" providerId="ADAL" clId="{9E4C8564-8997-4235-BFC2-7C1A6A505690}" dt="2025-07-29T11:13:17.131" v="905"/>
        <pc:sldMkLst>
          <pc:docMk/>
          <pc:sldMk cId="0" sldId="307"/>
        </pc:sldMkLst>
        <pc:spChg chg="add del mod">
          <ac:chgData name="Bryson, Declan" userId="f2c03bb0-c178-4621-a9dc-2b8938c755a0" providerId="ADAL" clId="{9E4C8564-8997-4235-BFC2-7C1A6A505690}" dt="2025-07-29T11:13:04.746" v="851"/>
          <ac:spMkLst>
            <pc:docMk/>
            <pc:sldMk cId="0" sldId="307"/>
            <ac:spMk id="2" creationId="{EDBD827D-3426-7B9D-5DB9-349CCE0010F3}"/>
          </ac:spMkLst>
        </pc:spChg>
        <pc:spChg chg="mod">
          <ac:chgData name="Bryson, Declan" userId="f2c03bb0-c178-4621-a9dc-2b8938c755a0" providerId="ADAL" clId="{9E4C8564-8997-4235-BFC2-7C1A6A505690}" dt="2025-07-29T11:13:17.131" v="905"/>
          <ac:spMkLst>
            <pc:docMk/>
            <pc:sldMk cId="0" sldId="307"/>
            <ac:spMk id="7170" creationId="{65EDF46D-9FB9-2C3F-23B9-D44A0F1105F2}"/>
          </ac:spMkLst>
        </pc:spChg>
        <pc:spChg chg="mod">
          <ac:chgData name="Bryson, Declan" userId="f2c03bb0-c178-4621-a9dc-2b8938c755a0" providerId="ADAL" clId="{9E4C8564-8997-4235-BFC2-7C1A6A505690}" dt="2025-07-29T11:13:17.131" v="905"/>
          <ac:spMkLst>
            <pc:docMk/>
            <pc:sldMk cId="0" sldId="307"/>
            <ac:spMk id="7171" creationId="{CF9D942E-0E7A-0331-9698-0D357EE2B8F2}"/>
          </ac:spMkLst>
        </pc:spChg>
      </pc:sldChg>
      <pc:sldChg chg="addSp delSp modSp mod modClrScheme chgLayout modNotes">
        <pc:chgData name="Bryson, Declan" userId="f2c03bb0-c178-4621-a9dc-2b8938c755a0" providerId="ADAL" clId="{9E4C8564-8997-4235-BFC2-7C1A6A505690}" dt="2025-07-29T11:14:22.467" v="944" actId="26606"/>
        <pc:sldMkLst>
          <pc:docMk/>
          <pc:sldMk cId="0" sldId="308"/>
        </pc:sldMkLst>
        <pc:spChg chg="add del mod">
          <ac:chgData name="Bryson, Declan" userId="f2c03bb0-c178-4621-a9dc-2b8938c755a0" providerId="ADAL" clId="{9E4C8564-8997-4235-BFC2-7C1A6A505690}" dt="2025-07-29T11:13:04.767" v="858"/>
          <ac:spMkLst>
            <pc:docMk/>
            <pc:sldMk cId="0" sldId="308"/>
            <ac:spMk id="2" creationId="{47E73538-CC5D-4F31-938C-E4A8FB06CC0E}"/>
          </ac:spMkLst>
        </pc:spChg>
        <pc:spChg chg="mod">
          <ac:chgData name="Bryson, Declan" userId="f2c03bb0-c178-4621-a9dc-2b8938c755a0" providerId="ADAL" clId="{9E4C8564-8997-4235-BFC2-7C1A6A505690}" dt="2025-07-29T11:14:22.467" v="944" actId="26606"/>
          <ac:spMkLst>
            <pc:docMk/>
            <pc:sldMk cId="0" sldId="308"/>
            <ac:spMk id="8195" creationId="{8B44DE72-F413-3B85-742F-51F205579149}"/>
          </ac:spMkLst>
        </pc:spChg>
        <pc:spChg chg="mod">
          <ac:chgData name="Bryson, Declan" userId="f2c03bb0-c178-4621-a9dc-2b8938c755a0" providerId="ADAL" clId="{9E4C8564-8997-4235-BFC2-7C1A6A505690}" dt="2025-07-29T11:14:22.467" v="944" actId="26606"/>
          <ac:spMkLst>
            <pc:docMk/>
            <pc:sldMk cId="0" sldId="308"/>
            <ac:spMk id="189442" creationId="{39EFF593-0F06-B059-C581-FC03C4F61C2C}"/>
          </ac:spMkLst>
        </pc:spChg>
        <pc:spChg chg="add mod">
          <ac:chgData name="Bryson, Declan" userId="f2c03bb0-c178-4621-a9dc-2b8938c755a0" providerId="ADAL" clId="{9E4C8564-8997-4235-BFC2-7C1A6A505690}" dt="2025-07-29T11:14:22.467" v="944" actId="26606"/>
          <ac:spMkLst>
            <pc:docMk/>
            <pc:sldMk cId="0" sldId="308"/>
            <ac:spMk id="189447" creationId="{C0355FCE-9799-84E7-A1F2-D77BA5559D95}"/>
          </ac:spMkLst>
        </pc:spChg>
        <pc:spChg chg="add mod">
          <ac:chgData name="Bryson, Declan" userId="f2c03bb0-c178-4621-a9dc-2b8938c755a0" providerId="ADAL" clId="{9E4C8564-8997-4235-BFC2-7C1A6A505690}" dt="2025-07-29T11:14:22.467" v="944" actId="26606"/>
          <ac:spMkLst>
            <pc:docMk/>
            <pc:sldMk cId="0" sldId="308"/>
            <ac:spMk id="189449" creationId="{FCAAD97F-A484-50FA-142E-107DBFFA51B5}"/>
          </ac:spMkLst>
        </pc:spChg>
      </pc:sldChg>
      <pc:sldChg chg="addSp delSp modSp mod modNotes">
        <pc:chgData name="Bryson, Declan" userId="f2c03bb0-c178-4621-a9dc-2b8938c755a0" providerId="ADAL" clId="{9E4C8564-8997-4235-BFC2-7C1A6A505690}" dt="2025-07-29T11:14:43.412" v="949" actId="26606"/>
        <pc:sldMkLst>
          <pc:docMk/>
          <pc:sldMk cId="0" sldId="309"/>
        </pc:sldMkLst>
        <pc:spChg chg="add del mod">
          <ac:chgData name="Bryson, Declan" userId="f2c03bb0-c178-4621-a9dc-2b8938c755a0" providerId="ADAL" clId="{9E4C8564-8997-4235-BFC2-7C1A6A505690}" dt="2025-07-29T11:13:04.828" v="879"/>
          <ac:spMkLst>
            <pc:docMk/>
            <pc:sldMk cId="0" sldId="309"/>
            <ac:spMk id="2" creationId="{E8C26C0C-7C92-CB56-9DDC-46E1BDFBA570}"/>
          </ac:spMkLst>
        </pc:spChg>
        <pc:spChg chg="mod">
          <ac:chgData name="Bryson, Declan" userId="f2c03bb0-c178-4621-a9dc-2b8938c755a0" providerId="ADAL" clId="{9E4C8564-8997-4235-BFC2-7C1A6A505690}" dt="2025-07-29T11:14:43.412" v="949" actId="26606"/>
          <ac:spMkLst>
            <pc:docMk/>
            <pc:sldMk cId="0" sldId="309"/>
            <ac:spMk id="11266" creationId="{B4042B80-9B5F-98F5-C741-3EDD5F736DBD}"/>
          </ac:spMkLst>
        </pc:spChg>
        <pc:spChg chg="mod ord">
          <ac:chgData name="Bryson, Declan" userId="f2c03bb0-c178-4621-a9dc-2b8938c755a0" providerId="ADAL" clId="{9E4C8564-8997-4235-BFC2-7C1A6A505690}" dt="2025-07-29T11:14:43.412" v="949" actId="26606"/>
          <ac:spMkLst>
            <pc:docMk/>
            <pc:sldMk cId="0" sldId="309"/>
            <ac:spMk id="11267" creationId="{1FD6A5AF-6DEA-CC33-25B6-BE3ABAE84FB7}"/>
          </ac:spMkLst>
        </pc:spChg>
        <pc:spChg chg="add del mod">
          <ac:chgData name="Bryson, Declan" userId="f2c03bb0-c178-4621-a9dc-2b8938c755a0" providerId="ADAL" clId="{9E4C8564-8997-4235-BFC2-7C1A6A505690}" dt="2025-07-29T11:14:43.412" v="949" actId="26606"/>
          <ac:spMkLst>
            <pc:docMk/>
            <pc:sldMk cId="0" sldId="309"/>
            <ac:spMk id="11268" creationId="{ED636405-66AB-0D11-D25C-A035463B9548}"/>
          </ac:spMkLst>
        </pc:spChg>
        <pc:spChg chg="add del">
          <ac:chgData name="Bryson, Declan" userId="f2c03bb0-c178-4621-a9dc-2b8938c755a0" providerId="ADAL" clId="{9E4C8564-8997-4235-BFC2-7C1A6A505690}" dt="2025-07-29T11:14:43.396" v="948" actId="26606"/>
          <ac:spMkLst>
            <pc:docMk/>
            <pc:sldMk cId="0" sldId="309"/>
            <ac:spMk id="11274" creationId="{0E3A9035-8D50-73EF-177F-CC94DFD158F7}"/>
          </ac:spMkLst>
        </pc:spChg>
        <pc:spChg chg="add">
          <ac:chgData name="Bryson, Declan" userId="f2c03bb0-c178-4621-a9dc-2b8938c755a0" providerId="ADAL" clId="{9E4C8564-8997-4235-BFC2-7C1A6A505690}" dt="2025-07-29T11:14:43.412" v="949" actId="26606"/>
          <ac:spMkLst>
            <pc:docMk/>
            <pc:sldMk cId="0" sldId="309"/>
            <ac:spMk id="11276" creationId="{F348F516-1221-1317-C314-F951AC209F9C}"/>
          </ac:spMkLst>
        </pc:spChg>
        <pc:picChg chg="mod">
          <ac:chgData name="Bryson, Declan" userId="f2c03bb0-c178-4621-a9dc-2b8938c755a0" providerId="ADAL" clId="{9E4C8564-8997-4235-BFC2-7C1A6A505690}" dt="2025-07-29T11:14:43.412" v="949" actId="26606"/>
          <ac:picMkLst>
            <pc:docMk/>
            <pc:sldMk cId="0" sldId="309"/>
            <ac:picMk id="11269" creationId="{C42F31AB-1C17-C272-41EC-9BAC4AC8C78A}"/>
          </ac:picMkLst>
        </pc:picChg>
      </pc:sldChg>
      <pc:sldChg chg="addSp delSp modSp mod modNotes">
        <pc:chgData name="Bryson, Declan" userId="f2c03bb0-c178-4621-a9dc-2b8938c755a0" providerId="ADAL" clId="{9E4C8564-8997-4235-BFC2-7C1A6A505690}" dt="2025-07-29T11:15:36.708" v="957" actId="1076"/>
        <pc:sldMkLst>
          <pc:docMk/>
          <pc:sldMk cId="0" sldId="310"/>
        </pc:sldMkLst>
        <pc:spChg chg="add del mod">
          <ac:chgData name="Bryson, Declan" userId="f2c03bb0-c178-4621-a9dc-2b8938c755a0" providerId="ADAL" clId="{9E4C8564-8997-4235-BFC2-7C1A6A505690}" dt="2025-07-29T11:13:04.886" v="900"/>
          <ac:spMkLst>
            <pc:docMk/>
            <pc:sldMk cId="0" sldId="310"/>
            <ac:spMk id="2" creationId="{802580F5-149A-508B-5372-6F0A031B1E61}"/>
          </ac:spMkLst>
        </pc:spChg>
        <pc:spChg chg="mod">
          <ac:chgData name="Bryson, Declan" userId="f2c03bb0-c178-4621-a9dc-2b8938c755a0" providerId="ADAL" clId="{9E4C8564-8997-4235-BFC2-7C1A6A505690}" dt="2025-07-29T11:15:31.877" v="956" actId="1076"/>
          <ac:spMkLst>
            <pc:docMk/>
            <pc:sldMk cId="0" sldId="310"/>
            <ac:spMk id="14338" creationId="{C5BCEB0A-809D-A4EB-79F6-292A995BDFA2}"/>
          </ac:spMkLst>
        </pc:spChg>
        <pc:spChg chg="mod">
          <ac:chgData name="Bryson, Declan" userId="f2c03bb0-c178-4621-a9dc-2b8938c755a0" providerId="ADAL" clId="{9E4C8564-8997-4235-BFC2-7C1A6A505690}" dt="2025-07-29T11:15:36.708" v="957" actId="1076"/>
          <ac:spMkLst>
            <pc:docMk/>
            <pc:sldMk cId="0" sldId="310"/>
            <ac:spMk id="14340" creationId="{E76C3ED5-99BB-3F54-4F9D-7B2B9B7EF6EF}"/>
          </ac:spMkLst>
        </pc:spChg>
      </pc:sldChg>
      <pc:sldChg chg="addSp delSp modSp mod modClrScheme chgLayout modNotes">
        <pc:chgData name="Bryson, Declan" userId="f2c03bb0-c178-4621-a9dc-2b8938c755a0" providerId="ADAL" clId="{9E4C8564-8997-4235-BFC2-7C1A6A505690}" dt="2025-07-29T11:14:51.310" v="950" actId="26606"/>
        <pc:sldMkLst>
          <pc:docMk/>
          <pc:sldMk cId="0" sldId="311"/>
        </pc:sldMkLst>
        <pc:spChg chg="add del mod">
          <ac:chgData name="Bryson, Declan" userId="f2c03bb0-c178-4621-a9dc-2b8938c755a0" providerId="ADAL" clId="{9E4C8564-8997-4235-BFC2-7C1A6A505690}" dt="2025-07-29T11:13:04.848" v="886"/>
          <ac:spMkLst>
            <pc:docMk/>
            <pc:sldMk cId="0" sldId="311"/>
            <ac:spMk id="2" creationId="{53266C61-27D2-A4C8-F404-5DF14846A229}"/>
          </ac:spMkLst>
        </pc:spChg>
        <pc:spChg chg="mod">
          <ac:chgData name="Bryson, Declan" userId="f2c03bb0-c178-4621-a9dc-2b8938c755a0" providerId="ADAL" clId="{9E4C8564-8997-4235-BFC2-7C1A6A505690}" dt="2025-07-29T11:14:51.310" v="950" actId="26606"/>
          <ac:spMkLst>
            <pc:docMk/>
            <pc:sldMk cId="0" sldId="311"/>
            <ac:spMk id="12290" creationId="{8B65ADBF-7A49-8F70-D923-7FAF21C0BF74}"/>
          </ac:spMkLst>
        </pc:spChg>
        <pc:spChg chg="mod">
          <ac:chgData name="Bryson, Declan" userId="f2c03bb0-c178-4621-a9dc-2b8938c755a0" providerId="ADAL" clId="{9E4C8564-8997-4235-BFC2-7C1A6A505690}" dt="2025-07-29T11:14:51.310" v="950" actId="26606"/>
          <ac:spMkLst>
            <pc:docMk/>
            <pc:sldMk cId="0" sldId="311"/>
            <ac:spMk id="12291" creationId="{0DB085BC-7943-E8C7-7621-A88C6B657F56}"/>
          </ac:spMkLst>
        </pc:spChg>
        <pc:spChg chg="add mod">
          <ac:chgData name="Bryson, Declan" userId="f2c03bb0-c178-4621-a9dc-2b8938c755a0" providerId="ADAL" clId="{9E4C8564-8997-4235-BFC2-7C1A6A505690}" dt="2025-07-29T11:14:51.310" v="950" actId="26606"/>
          <ac:spMkLst>
            <pc:docMk/>
            <pc:sldMk cId="0" sldId="311"/>
            <ac:spMk id="12296" creationId="{89E3CE8B-906C-174B-6D15-1F8D3544B882}"/>
          </ac:spMkLst>
        </pc:spChg>
        <pc:spChg chg="add mod">
          <ac:chgData name="Bryson, Declan" userId="f2c03bb0-c178-4621-a9dc-2b8938c755a0" providerId="ADAL" clId="{9E4C8564-8997-4235-BFC2-7C1A6A505690}" dt="2025-07-29T11:14:51.310" v="950" actId="26606"/>
          <ac:spMkLst>
            <pc:docMk/>
            <pc:sldMk cId="0" sldId="311"/>
            <ac:spMk id="12298" creationId="{ABDBB0AE-7072-5D3B-5458-D36FFBB0B361}"/>
          </ac:spMkLst>
        </pc:spChg>
      </pc:sldChg>
      <pc:sldChg chg="addSp delSp modSp mod modClrScheme chgLayout modNotes">
        <pc:chgData name="Bryson, Declan" userId="f2c03bb0-c178-4621-a9dc-2b8938c755a0" providerId="ADAL" clId="{9E4C8564-8997-4235-BFC2-7C1A6A505690}" dt="2025-07-29T11:14:55.755" v="951" actId="26606"/>
        <pc:sldMkLst>
          <pc:docMk/>
          <pc:sldMk cId="0" sldId="312"/>
        </pc:sldMkLst>
        <pc:spChg chg="add del mod">
          <ac:chgData name="Bryson, Declan" userId="f2c03bb0-c178-4621-a9dc-2b8938c755a0" providerId="ADAL" clId="{9E4C8564-8997-4235-BFC2-7C1A6A505690}" dt="2025-07-29T11:13:04.866" v="893"/>
          <ac:spMkLst>
            <pc:docMk/>
            <pc:sldMk cId="0" sldId="312"/>
            <ac:spMk id="2" creationId="{11020921-A91B-DF0B-0464-81385EA82C77}"/>
          </ac:spMkLst>
        </pc:spChg>
        <pc:spChg chg="mod">
          <ac:chgData name="Bryson, Declan" userId="f2c03bb0-c178-4621-a9dc-2b8938c755a0" providerId="ADAL" clId="{9E4C8564-8997-4235-BFC2-7C1A6A505690}" dt="2025-07-29T11:14:55.755" v="951" actId="26606"/>
          <ac:spMkLst>
            <pc:docMk/>
            <pc:sldMk cId="0" sldId="312"/>
            <ac:spMk id="13315" creationId="{4F239836-DE6E-8DE4-FBDF-FE4D3DE86858}"/>
          </ac:spMkLst>
        </pc:spChg>
        <pc:spChg chg="mod">
          <ac:chgData name="Bryson, Declan" userId="f2c03bb0-c178-4621-a9dc-2b8938c755a0" providerId="ADAL" clId="{9E4C8564-8997-4235-BFC2-7C1A6A505690}" dt="2025-07-29T11:14:55.755" v="951" actId="26606"/>
          <ac:spMkLst>
            <pc:docMk/>
            <pc:sldMk cId="0" sldId="312"/>
            <ac:spMk id="195586" creationId="{7D723952-9EB5-8741-E3C7-8F1A7ACEBCB8}"/>
          </ac:spMkLst>
        </pc:spChg>
        <pc:spChg chg="add mod">
          <ac:chgData name="Bryson, Declan" userId="f2c03bb0-c178-4621-a9dc-2b8938c755a0" providerId="ADAL" clId="{9E4C8564-8997-4235-BFC2-7C1A6A505690}" dt="2025-07-29T11:14:55.755" v="951" actId="26606"/>
          <ac:spMkLst>
            <pc:docMk/>
            <pc:sldMk cId="0" sldId="312"/>
            <ac:spMk id="195591" creationId="{45E4884D-AA18-650B-89A9-CF168F2D30C4}"/>
          </ac:spMkLst>
        </pc:spChg>
        <pc:spChg chg="add mod">
          <ac:chgData name="Bryson, Declan" userId="f2c03bb0-c178-4621-a9dc-2b8938c755a0" providerId="ADAL" clId="{9E4C8564-8997-4235-BFC2-7C1A6A505690}" dt="2025-07-29T11:14:55.755" v="951" actId="26606"/>
          <ac:spMkLst>
            <pc:docMk/>
            <pc:sldMk cId="0" sldId="312"/>
            <ac:spMk id="195593" creationId="{5AD81D81-0321-3D7F-66D0-5F03676D7869}"/>
          </ac:spMkLst>
        </pc:spChg>
      </pc:sldChg>
      <pc:sldChg chg="addSp delSp modSp mod modClrScheme chgLayout modNotes">
        <pc:chgData name="Bryson, Declan" userId="f2c03bb0-c178-4621-a9dc-2b8938c755a0" providerId="ADAL" clId="{9E4C8564-8997-4235-BFC2-7C1A6A505690}" dt="2025-07-29T11:14:34.383" v="946" actId="26606"/>
        <pc:sldMkLst>
          <pc:docMk/>
          <pc:sldMk cId="0" sldId="313"/>
        </pc:sldMkLst>
        <pc:spChg chg="add del mod">
          <ac:chgData name="Bryson, Declan" userId="f2c03bb0-c178-4621-a9dc-2b8938c755a0" providerId="ADAL" clId="{9E4C8564-8997-4235-BFC2-7C1A6A505690}" dt="2025-07-29T11:13:04.809" v="872"/>
          <ac:spMkLst>
            <pc:docMk/>
            <pc:sldMk cId="0" sldId="313"/>
            <ac:spMk id="2" creationId="{FE0E9645-EE41-5F45-2A52-38ADD52B6455}"/>
          </ac:spMkLst>
        </pc:spChg>
        <pc:spChg chg="mod">
          <ac:chgData name="Bryson, Declan" userId="f2c03bb0-c178-4621-a9dc-2b8938c755a0" providerId="ADAL" clId="{9E4C8564-8997-4235-BFC2-7C1A6A505690}" dt="2025-07-29T11:14:34.383" v="946" actId="26606"/>
          <ac:spMkLst>
            <pc:docMk/>
            <pc:sldMk cId="0" sldId="313"/>
            <ac:spMk id="10242" creationId="{6510E2A9-E0CF-51ED-0CA9-B6052F45C47D}"/>
          </ac:spMkLst>
        </pc:spChg>
        <pc:spChg chg="mod">
          <ac:chgData name="Bryson, Declan" userId="f2c03bb0-c178-4621-a9dc-2b8938c755a0" providerId="ADAL" clId="{9E4C8564-8997-4235-BFC2-7C1A6A505690}" dt="2025-07-29T11:14:34.383" v="946" actId="26606"/>
          <ac:spMkLst>
            <pc:docMk/>
            <pc:sldMk cId="0" sldId="313"/>
            <ac:spMk id="10243" creationId="{B154F3BC-9ACA-3929-D09C-CCCD90737C32}"/>
          </ac:spMkLst>
        </pc:spChg>
        <pc:spChg chg="add mod">
          <ac:chgData name="Bryson, Declan" userId="f2c03bb0-c178-4621-a9dc-2b8938c755a0" providerId="ADAL" clId="{9E4C8564-8997-4235-BFC2-7C1A6A505690}" dt="2025-07-29T11:14:34.383" v="946" actId="26606"/>
          <ac:spMkLst>
            <pc:docMk/>
            <pc:sldMk cId="0" sldId="313"/>
            <ac:spMk id="10248" creationId="{D42EBA78-EF65-511A-F190-2872F755FF3D}"/>
          </ac:spMkLst>
        </pc:spChg>
      </pc:sldChg>
      <pc:sldMasterChg chg="modSldLayout">
        <pc:chgData name="Bryson, Declan" userId="f2c03bb0-c178-4621-a9dc-2b8938c755a0" providerId="ADAL" clId="{9E4C8564-8997-4235-BFC2-7C1A6A505690}" dt="2025-07-29T11:13:04.603" v="809"/>
        <pc:sldMasterMkLst>
          <pc:docMk/>
          <pc:sldMasterMk cId="0" sldId="2147483739"/>
        </pc:sldMasterMkLst>
        <pc:sldLayoutChg chg="modSp mod">
          <pc:chgData name="Bryson, Declan" userId="f2c03bb0-c178-4621-a9dc-2b8938c755a0" providerId="ADAL" clId="{9E4C8564-8997-4235-BFC2-7C1A6A505690}" dt="2025-07-29T11:13:04.501" v="789"/>
          <pc:sldLayoutMkLst>
            <pc:docMk/>
            <pc:sldMasterMk cId="0" sldId="2147483739"/>
            <pc:sldLayoutMk cId="1830113184" sldId="2147483740"/>
          </pc:sldLayoutMkLst>
          <pc:spChg chg="mod">
            <ac:chgData name="Bryson, Declan" userId="f2c03bb0-c178-4621-a9dc-2b8938c755a0" providerId="ADAL" clId="{9E4C8564-8997-4235-BFC2-7C1A6A505690}" dt="2025-07-29T11:13:04.501" v="789"/>
            <ac:spMkLst>
              <pc:docMk/>
              <pc:sldMasterMk cId="0" sldId="2147483739"/>
              <pc:sldLayoutMk cId="1830113184" sldId="2147483740"/>
              <ac:spMk id="5" creationId="{3E46D7B0-F0EF-EB96-A986-E255D2379411}"/>
            </ac:spMkLst>
          </pc:spChg>
        </pc:sldLayoutChg>
        <pc:sldLayoutChg chg="modSp mod">
          <pc:chgData name="Bryson, Declan" userId="f2c03bb0-c178-4621-a9dc-2b8938c755a0" providerId="ADAL" clId="{9E4C8564-8997-4235-BFC2-7C1A6A505690}" dt="2025-07-29T11:13:04.513" v="791"/>
          <pc:sldLayoutMkLst>
            <pc:docMk/>
            <pc:sldMasterMk cId="0" sldId="2147483739"/>
            <pc:sldLayoutMk cId="463130350" sldId="2147483741"/>
          </pc:sldLayoutMkLst>
          <pc:spChg chg="mod">
            <ac:chgData name="Bryson, Declan" userId="f2c03bb0-c178-4621-a9dc-2b8938c755a0" providerId="ADAL" clId="{9E4C8564-8997-4235-BFC2-7C1A6A505690}" dt="2025-07-29T11:13:04.513" v="791"/>
            <ac:spMkLst>
              <pc:docMk/>
              <pc:sldMasterMk cId="0" sldId="2147483739"/>
              <pc:sldLayoutMk cId="463130350" sldId="2147483741"/>
              <ac:spMk id="5" creationId="{E037A43F-7282-D523-3215-B8F7FD285871}"/>
            </ac:spMkLst>
          </pc:spChg>
        </pc:sldLayoutChg>
        <pc:sldLayoutChg chg="modSp mod">
          <pc:chgData name="Bryson, Declan" userId="f2c03bb0-c178-4621-a9dc-2b8938c755a0" providerId="ADAL" clId="{9E4C8564-8997-4235-BFC2-7C1A6A505690}" dt="2025-07-29T11:13:04.524" v="793"/>
          <pc:sldLayoutMkLst>
            <pc:docMk/>
            <pc:sldMasterMk cId="0" sldId="2147483739"/>
            <pc:sldLayoutMk cId="1326247850" sldId="2147483742"/>
          </pc:sldLayoutMkLst>
          <pc:spChg chg="mod">
            <ac:chgData name="Bryson, Declan" userId="f2c03bb0-c178-4621-a9dc-2b8938c755a0" providerId="ADAL" clId="{9E4C8564-8997-4235-BFC2-7C1A6A505690}" dt="2025-07-29T11:13:04.524" v="793"/>
            <ac:spMkLst>
              <pc:docMk/>
              <pc:sldMasterMk cId="0" sldId="2147483739"/>
              <pc:sldLayoutMk cId="1326247850" sldId="2147483742"/>
              <ac:spMk id="5" creationId="{5349DCFC-104D-52B0-B5A9-68971608A3A0}"/>
            </ac:spMkLst>
          </pc:spChg>
        </pc:sldLayoutChg>
        <pc:sldLayoutChg chg="modSp mod">
          <pc:chgData name="Bryson, Declan" userId="f2c03bb0-c178-4621-a9dc-2b8938c755a0" providerId="ADAL" clId="{9E4C8564-8997-4235-BFC2-7C1A6A505690}" dt="2025-07-29T11:13:04.533" v="795"/>
          <pc:sldLayoutMkLst>
            <pc:docMk/>
            <pc:sldMasterMk cId="0" sldId="2147483739"/>
            <pc:sldLayoutMk cId="3874080453" sldId="2147483743"/>
          </pc:sldLayoutMkLst>
          <pc:spChg chg="mod">
            <ac:chgData name="Bryson, Declan" userId="f2c03bb0-c178-4621-a9dc-2b8938c755a0" providerId="ADAL" clId="{9E4C8564-8997-4235-BFC2-7C1A6A505690}" dt="2025-07-29T11:13:04.533" v="795"/>
            <ac:spMkLst>
              <pc:docMk/>
              <pc:sldMasterMk cId="0" sldId="2147483739"/>
              <pc:sldLayoutMk cId="3874080453" sldId="2147483743"/>
              <ac:spMk id="6" creationId="{B8E88EEA-DE92-B6FB-3292-4546E1D16D78}"/>
            </ac:spMkLst>
          </pc:spChg>
        </pc:sldLayoutChg>
        <pc:sldLayoutChg chg="modSp mod">
          <pc:chgData name="Bryson, Declan" userId="f2c03bb0-c178-4621-a9dc-2b8938c755a0" providerId="ADAL" clId="{9E4C8564-8997-4235-BFC2-7C1A6A505690}" dt="2025-07-29T11:13:04.543" v="797"/>
          <pc:sldLayoutMkLst>
            <pc:docMk/>
            <pc:sldMasterMk cId="0" sldId="2147483739"/>
            <pc:sldLayoutMk cId="3672065339" sldId="2147483744"/>
          </pc:sldLayoutMkLst>
          <pc:spChg chg="mod">
            <ac:chgData name="Bryson, Declan" userId="f2c03bb0-c178-4621-a9dc-2b8938c755a0" providerId="ADAL" clId="{9E4C8564-8997-4235-BFC2-7C1A6A505690}" dt="2025-07-29T11:13:04.543" v="797"/>
            <ac:spMkLst>
              <pc:docMk/>
              <pc:sldMasterMk cId="0" sldId="2147483739"/>
              <pc:sldLayoutMk cId="3672065339" sldId="2147483744"/>
              <ac:spMk id="8" creationId="{5E4988B8-460E-8500-776C-6842EFA26613}"/>
            </ac:spMkLst>
          </pc:spChg>
        </pc:sldLayoutChg>
        <pc:sldLayoutChg chg="modSp mod">
          <pc:chgData name="Bryson, Declan" userId="f2c03bb0-c178-4621-a9dc-2b8938c755a0" providerId="ADAL" clId="{9E4C8564-8997-4235-BFC2-7C1A6A505690}" dt="2025-07-29T11:13:04.554" v="799"/>
          <pc:sldLayoutMkLst>
            <pc:docMk/>
            <pc:sldMasterMk cId="0" sldId="2147483739"/>
            <pc:sldLayoutMk cId="1574974523" sldId="2147483745"/>
          </pc:sldLayoutMkLst>
          <pc:spChg chg="mod">
            <ac:chgData name="Bryson, Declan" userId="f2c03bb0-c178-4621-a9dc-2b8938c755a0" providerId="ADAL" clId="{9E4C8564-8997-4235-BFC2-7C1A6A505690}" dt="2025-07-29T11:13:04.554" v="799"/>
            <ac:spMkLst>
              <pc:docMk/>
              <pc:sldMasterMk cId="0" sldId="2147483739"/>
              <pc:sldLayoutMk cId="1574974523" sldId="2147483745"/>
              <ac:spMk id="4" creationId="{E5BF03CB-EFDD-D5E5-0BBF-8DA59B1B56DA}"/>
            </ac:spMkLst>
          </pc:spChg>
        </pc:sldLayoutChg>
        <pc:sldLayoutChg chg="modSp mod">
          <pc:chgData name="Bryson, Declan" userId="f2c03bb0-c178-4621-a9dc-2b8938c755a0" providerId="ADAL" clId="{9E4C8564-8997-4235-BFC2-7C1A6A505690}" dt="2025-07-29T11:13:04.564" v="801"/>
          <pc:sldLayoutMkLst>
            <pc:docMk/>
            <pc:sldMasterMk cId="0" sldId="2147483739"/>
            <pc:sldLayoutMk cId="2142416217" sldId="2147483746"/>
          </pc:sldLayoutMkLst>
          <pc:spChg chg="mod">
            <ac:chgData name="Bryson, Declan" userId="f2c03bb0-c178-4621-a9dc-2b8938c755a0" providerId="ADAL" clId="{9E4C8564-8997-4235-BFC2-7C1A6A505690}" dt="2025-07-29T11:13:04.564" v="801"/>
            <ac:spMkLst>
              <pc:docMk/>
              <pc:sldMasterMk cId="0" sldId="2147483739"/>
              <pc:sldLayoutMk cId="2142416217" sldId="2147483746"/>
              <ac:spMk id="3" creationId="{E2590F36-7B27-7EFF-727D-C415DAD965A3}"/>
            </ac:spMkLst>
          </pc:spChg>
        </pc:sldLayoutChg>
        <pc:sldLayoutChg chg="modSp mod">
          <pc:chgData name="Bryson, Declan" userId="f2c03bb0-c178-4621-a9dc-2b8938c755a0" providerId="ADAL" clId="{9E4C8564-8997-4235-BFC2-7C1A6A505690}" dt="2025-07-29T11:13:04.574" v="803"/>
          <pc:sldLayoutMkLst>
            <pc:docMk/>
            <pc:sldMasterMk cId="0" sldId="2147483739"/>
            <pc:sldLayoutMk cId="2846718603" sldId="2147483747"/>
          </pc:sldLayoutMkLst>
          <pc:spChg chg="mod">
            <ac:chgData name="Bryson, Declan" userId="f2c03bb0-c178-4621-a9dc-2b8938c755a0" providerId="ADAL" clId="{9E4C8564-8997-4235-BFC2-7C1A6A505690}" dt="2025-07-29T11:13:04.574" v="803"/>
            <ac:spMkLst>
              <pc:docMk/>
              <pc:sldMasterMk cId="0" sldId="2147483739"/>
              <pc:sldLayoutMk cId="2846718603" sldId="2147483747"/>
              <ac:spMk id="6" creationId="{C4C18CE2-76BF-8880-61AA-38369B6EFECE}"/>
            </ac:spMkLst>
          </pc:spChg>
        </pc:sldLayoutChg>
        <pc:sldLayoutChg chg="modSp mod">
          <pc:chgData name="Bryson, Declan" userId="f2c03bb0-c178-4621-a9dc-2b8938c755a0" providerId="ADAL" clId="{9E4C8564-8997-4235-BFC2-7C1A6A505690}" dt="2025-07-29T11:13:04.583" v="805"/>
          <pc:sldLayoutMkLst>
            <pc:docMk/>
            <pc:sldMasterMk cId="0" sldId="2147483739"/>
            <pc:sldLayoutMk cId="3370480198" sldId="2147483748"/>
          </pc:sldLayoutMkLst>
          <pc:spChg chg="mod">
            <ac:chgData name="Bryson, Declan" userId="f2c03bb0-c178-4621-a9dc-2b8938c755a0" providerId="ADAL" clId="{9E4C8564-8997-4235-BFC2-7C1A6A505690}" dt="2025-07-29T11:13:04.583" v="805"/>
            <ac:spMkLst>
              <pc:docMk/>
              <pc:sldMasterMk cId="0" sldId="2147483739"/>
              <pc:sldLayoutMk cId="3370480198" sldId="2147483748"/>
              <ac:spMk id="6" creationId="{78670B6B-6D68-DC1A-56C5-3D8898D40173}"/>
            </ac:spMkLst>
          </pc:spChg>
        </pc:sldLayoutChg>
        <pc:sldLayoutChg chg="modSp mod">
          <pc:chgData name="Bryson, Declan" userId="f2c03bb0-c178-4621-a9dc-2b8938c755a0" providerId="ADAL" clId="{9E4C8564-8997-4235-BFC2-7C1A6A505690}" dt="2025-07-29T11:13:04.593" v="807"/>
          <pc:sldLayoutMkLst>
            <pc:docMk/>
            <pc:sldMasterMk cId="0" sldId="2147483739"/>
            <pc:sldLayoutMk cId="3093125504" sldId="2147483749"/>
          </pc:sldLayoutMkLst>
          <pc:spChg chg="mod">
            <ac:chgData name="Bryson, Declan" userId="f2c03bb0-c178-4621-a9dc-2b8938c755a0" providerId="ADAL" clId="{9E4C8564-8997-4235-BFC2-7C1A6A505690}" dt="2025-07-29T11:13:04.593" v="807"/>
            <ac:spMkLst>
              <pc:docMk/>
              <pc:sldMasterMk cId="0" sldId="2147483739"/>
              <pc:sldLayoutMk cId="3093125504" sldId="2147483749"/>
              <ac:spMk id="5" creationId="{A9240D1C-836C-6510-27D1-9F29B21691BF}"/>
            </ac:spMkLst>
          </pc:spChg>
        </pc:sldLayoutChg>
        <pc:sldLayoutChg chg="modSp mod">
          <pc:chgData name="Bryson, Declan" userId="f2c03bb0-c178-4621-a9dc-2b8938c755a0" providerId="ADAL" clId="{9E4C8564-8997-4235-BFC2-7C1A6A505690}" dt="2025-07-29T11:13:04.603" v="809"/>
          <pc:sldLayoutMkLst>
            <pc:docMk/>
            <pc:sldMasterMk cId="0" sldId="2147483739"/>
            <pc:sldLayoutMk cId="4057221604" sldId="2147483750"/>
          </pc:sldLayoutMkLst>
          <pc:spChg chg="mod">
            <ac:chgData name="Bryson, Declan" userId="f2c03bb0-c178-4621-a9dc-2b8938c755a0" providerId="ADAL" clId="{9E4C8564-8997-4235-BFC2-7C1A6A505690}" dt="2025-07-29T11:13:04.603" v="809"/>
            <ac:spMkLst>
              <pc:docMk/>
              <pc:sldMasterMk cId="0" sldId="2147483739"/>
              <pc:sldLayoutMk cId="4057221604" sldId="2147483750"/>
              <ac:spMk id="5" creationId="{2673F4B2-B5BD-8F84-0797-815FF95D3DFB}"/>
            </ac:spMkLst>
          </pc:spChg>
        </pc:sldLayoutChg>
      </pc:sldMasterChg>
      <pc:sldMasterChg chg="modSldLayout">
        <pc:chgData name="Bryson, Declan" userId="f2c03bb0-c178-4621-a9dc-2b8938c755a0" providerId="ADAL" clId="{9E4C8564-8997-4235-BFC2-7C1A6A505690}" dt="2025-07-29T11:13:17.660" v="928"/>
        <pc:sldMasterMkLst>
          <pc:docMk/>
          <pc:sldMasterMk cId="2686991812" sldId="2147483751"/>
        </pc:sldMasterMkLst>
        <pc:sldLayoutChg chg="modSp">
          <pc:chgData name="Bryson, Declan" userId="f2c03bb0-c178-4621-a9dc-2b8938c755a0" providerId="ADAL" clId="{9E4C8564-8997-4235-BFC2-7C1A6A505690}" dt="2025-07-29T11:13:17.466" v="906"/>
          <pc:sldLayoutMkLst>
            <pc:docMk/>
            <pc:sldMasterMk cId="2686991812" sldId="2147483751"/>
            <pc:sldLayoutMk cId="3346968046" sldId="2147483752"/>
          </pc:sldLayoutMkLst>
          <pc:spChg chg="mod">
            <ac:chgData name="Bryson, Declan" userId="f2c03bb0-c178-4621-a9dc-2b8938c755a0" providerId="ADAL" clId="{9E4C8564-8997-4235-BFC2-7C1A6A505690}" dt="2025-07-29T11:13:17.466" v="906"/>
            <ac:spMkLst>
              <pc:docMk/>
              <pc:sldMasterMk cId="2686991812" sldId="2147483751"/>
              <pc:sldLayoutMk cId="3346968046" sldId="2147483752"/>
              <ac:spMk id="7" creationId="{EA0F1804-2CCB-CB57-EBD3-DF9DA37512F4}"/>
            </ac:spMkLst>
          </pc:spChg>
        </pc:sldLayoutChg>
        <pc:sldLayoutChg chg="modSp">
          <pc:chgData name="Bryson, Declan" userId="f2c03bb0-c178-4621-a9dc-2b8938c755a0" providerId="ADAL" clId="{9E4C8564-8997-4235-BFC2-7C1A6A505690}" dt="2025-07-29T11:13:17.476" v="907"/>
          <pc:sldLayoutMkLst>
            <pc:docMk/>
            <pc:sldMasterMk cId="2686991812" sldId="2147483751"/>
            <pc:sldLayoutMk cId="3844201710" sldId="2147483753"/>
          </pc:sldLayoutMkLst>
          <pc:spChg chg="mod">
            <ac:chgData name="Bryson, Declan" userId="f2c03bb0-c178-4621-a9dc-2b8938c755a0" providerId="ADAL" clId="{9E4C8564-8997-4235-BFC2-7C1A6A505690}" dt="2025-07-29T11:13:17.476" v="907"/>
            <ac:spMkLst>
              <pc:docMk/>
              <pc:sldMasterMk cId="2686991812" sldId="2147483751"/>
              <pc:sldLayoutMk cId="3844201710" sldId="2147483753"/>
              <ac:spMk id="5" creationId="{45CC3929-0604-FC3C-F26F-CDCFDF9E1990}"/>
            </ac:spMkLst>
          </pc:spChg>
        </pc:sldLayoutChg>
        <pc:sldLayoutChg chg="modSp">
          <pc:chgData name="Bryson, Declan" userId="f2c03bb0-c178-4621-a9dc-2b8938c755a0" providerId="ADAL" clId="{9E4C8564-8997-4235-BFC2-7C1A6A505690}" dt="2025-07-29T11:13:17.490" v="908"/>
          <pc:sldLayoutMkLst>
            <pc:docMk/>
            <pc:sldMasterMk cId="2686991812" sldId="2147483751"/>
            <pc:sldLayoutMk cId="4036820345" sldId="2147483754"/>
          </pc:sldLayoutMkLst>
          <pc:spChg chg="mod">
            <ac:chgData name="Bryson, Declan" userId="f2c03bb0-c178-4621-a9dc-2b8938c755a0" providerId="ADAL" clId="{9E4C8564-8997-4235-BFC2-7C1A6A505690}" dt="2025-07-29T11:13:17.490" v="908"/>
            <ac:spMkLst>
              <pc:docMk/>
              <pc:sldMasterMk cId="2686991812" sldId="2147483751"/>
              <pc:sldLayoutMk cId="4036820345" sldId="2147483754"/>
              <ac:spMk id="5" creationId="{B5A9425A-9E5A-94E2-7556-EDD96226E1F2}"/>
            </ac:spMkLst>
          </pc:spChg>
        </pc:sldLayoutChg>
        <pc:sldLayoutChg chg="modSp">
          <pc:chgData name="Bryson, Declan" userId="f2c03bb0-c178-4621-a9dc-2b8938c755a0" providerId="ADAL" clId="{9E4C8564-8997-4235-BFC2-7C1A6A505690}" dt="2025-07-29T11:13:17.503" v="909"/>
          <pc:sldLayoutMkLst>
            <pc:docMk/>
            <pc:sldMasterMk cId="2686991812" sldId="2147483751"/>
            <pc:sldLayoutMk cId="3635798347" sldId="2147483755"/>
          </pc:sldLayoutMkLst>
          <pc:spChg chg="mod">
            <ac:chgData name="Bryson, Declan" userId="f2c03bb0-c178-4621-a9dc-2b8938c755a0" providerId="ADAL" clId="{9E4C8564-8997-4235-BFC2-7C1A6A505690}" dt="2025-07-29T11:13:17.503" v="909"/>
            <ac:spMkLst>
              <pc:docMk/>
              <pc:sldMasterMk cId="2686991812" sldId="2147483751"/>
              <pc:sldLayoutMk cId="3635798347" sldId="2147483755"/>
              <ac:spMk id="6" creationId="{25D9A45A-6EB3-D4F5-CEC7-C8B168D53A00}"/>
            </ac:spMkLst>
          </pc:spChg>
        </pc:sldLayoutChg>
        <pc:sldLayoutChg chg="modSp">
          <pc:chgData name="Bryson, Declan" userId="f2c03bb0-c178-4621-a9dc-2b8938c755a0" providerId="ADAL" clId="{9E4C8564-8997-4235-BFC2-7C1A6A505690}" dt="2025-07-29T11:13:17.513" v="910"/>
          <pc:sldLayoutMkLst>
            <pc:docMk/>
            <pc:sldMasterMk cId="2686991812" sldId="2147483751"/>
            <pc:sldLayoutMk cId="4033570041" sldId="2147483756"/>
          </pc:sldLayoutMkLst>
          <pc:spChg chg="mod">
            <ac:chgData name="Bryson, Declan" userId="f2c03bb0-c178-4621-a9dc-2b8938c755a0" providerId="ADAL" clId="{9E4C8564-8997-4235-BFC2-7C1A6A505690}" dt="2025-07-29T11:13:17.513" v="910"/>
            <ac:spMkLst>
              <pc:docMk/>
              <pc:sldMasterMk cId="2686991812" sldId="2147483751"/>
              <pc:sldLayoutMk cId="4033570041" sldId="2147483756"/>
              <ac:spMk id="8" creationId="{F762742C-BB6F-D5C7-BFD2-BC57141E52D6}"/>
            </ac:spMkLst>
          </pc:spChg>
        </pc:sldLayoutChg>
        <pc:sldLayoutChg chg="modSp">
          <pc:chgData name="Bryson, Declan" userId="f2c03bb0-c178-4621-a9dc-2b8938c755a0" providerId="ADAL" clId="{9E4C8564-8997-4235-BFC2-7C1A6A505690}" dt="2025-07-29T11:13:17.522" v="911"/>
          <pc:sldLayoutMkLst>
            <pc:docMk/>
            <pc:sldMasterMk cId="2686991812" sldId="2147483751"/>
            <pc:sldLayoutMk cId="1622791049" sldId="2147483757"/>
          </pc:sldLayoutMkLst>
          <pc:spChg chg="mod">
            <ac:chgData name="Bryson, Declan" userId="f2c03bb0-c178-4621-a9dc-2b8938c755a0" providerId="ADAL" clId="{9E4C8564-8997-4235-BFC2-7C1A6A505690}" dt="2025-07-29T11:13:17.522" v="911"/>
            <ac:spMkLst>
              <pc:docMk/>
              <pc:sldMasterMk cId="2686991812" sldId="2147483751"/>
              <pc:sldLayoutMk cId="1622791049" sldId="2147483757"/>
              <ac:spMk id="4" creationId="{857CDD2A-AE92-3FAA-D1A3-B1D09E6CA37F}"/>
            </ac:spMkLst>
          </pc:spChg>
        </pc:sldLayoutChg>
        <pc:sldLayoutChg chg="modSp">
          <pc:chgData name="Bryson, Declan" userId="f2c03bb0-c178-4621-a9dc-2b8938c755a0" providerId="ADAL" clId="{9E4C8564-8997-4235-BFC2-7C1A6A505690}" dt="2025-07-29T11:13:17.542" v="912"/>
          <pc:sldLayoutMkLst>
            <pc:docMk/>
            <pc:sldMasterMk cId="2686991812" sldId="2147483751"/>
            <pc:sldLayoutMk cId="2450758702" sldId="2147483758"/>
          </pc:sldLayoutMkLst>
          <pc:spChg chg="mod">
            <ac:chgData name="Bryson, Declan" userId="f2c03bb0-c178-4621-a9dc-2b8938c755a0" providerId="ADAL" clId="{9E4C8564-8997-4235-BFC2-7C1A6A505690}" dt="2025-07-29T11:13:17.542" v="912"/>
            <ac:spMkLst>
              <pc:docMk/>
              <pc:sldMasterMk cId="2686991812" sldId="2147483751"/>
              <pc:sldLayoutMk cId="2450758702" sldId="2147483758"/>
              <ac:spMk id="3" creationId="{9033C488-44AB-CEC3-97AC-270784CCBCC0}"/>
            </ac:spMkLst>
          </pc:spChg>
        </pc:sldLayoutChg>
        <pc:sldLayoutChg chg="modSp">
          <pc:chgData name="Bryson, Declan" userId="f2c03bb0-c178-4621-a9dc-2b8938c755a0" providerId="ADAL" clId="{9E4C8564-8997-4235-BFC2-7C1A6A505690}" dt="2025-07-29T11:13:17.552" v="913"/>
          <pc:sldLayoutMkLst>
            <pc:docMk/>
            <pc:sldMasterMk cId="2686991812" sldId="2147483751"/>
            <pc:sldLayoutMk cId="2213991496" sldId="2147483759"/>
          </pc:sldLayoutMkLst>
          <pc:spChg chg="mod">
            <ac:chgData name="Bryson, Declan" userId="f2c03bb0-c178-4621-a9dc-2b8938c755a0" providerId="ADAL" clId="{9E4C8564-8997-4235-BFC2-7C1A6A505690}" dt="2025-07-29T11:13:17.552" v="913"/>
            <ac:spMkLst>
              <pc:docMk/>
              <pc:sldMasterMk cId="2686991812" sldId="2147483751"/>
              <pc:sldLayoutMk cId="2213991496" sldId="2147483759"/>
              <ac:spMk id="6" creationId="{51C9CAC8-3E28-C2B7-374B-5B8BAF06EB23}"/>
            </ac:spMkLst>
          </pc:spChg>
        </pc:sldLayoutChg>
        <pc:sldLayoutChg chg="modSp">
          <pc:chgData name="Bryson, Declan" userId="f2c03bb0-c178-4621-a9dc-2b8938c755a0" providerId="ADAL" clId="{9E4C8564-8997-4235-BFC2-7C1A6A505690}" dt="2025-07-29T11:13:17.563" v="914"/>
          <pc:sldLayoutMkLst>
            <pc:docMk/>
            <pc:sldMasterMk cId="2686991812" sldId="2147483751"/>
            <pc:sldLayoutMk cId="362750010" sldId="2147483760"/>
          </pc:sldLayoutMkLst>
          <pc:spChg chg="mod">
            <ac:chgData name="Bryson, Declan" userId="f2c03bb0-c178-4621-a9dc-2b8938c755a0" providerId="ADAL" clId="{9E4C8564-8997-4235-BFC2-7C1A6A505690}" dt="2025-07-29T11:13:17.563" v="914"/>
            <ac:spMkLst>
              <pc:docMk/>
              <pc:sldMasterMk cId="2686991812" sldId="2147483751"/>
              <pc:sldLayoutMk cId="362750010" sldId="2147483760"/>
              <ac:spMk id="5" creationId="{B5C426D4-DDF3-86E0-21AE-47FC47367B4B}"/>
            </ac:spMkLst>
          </pc:spChg>
        </pc:sldLayoutChg>
        <pc:sldLayoutChg chg="modSp mod">
          <pc:chgData name="Bryson, Declan" userId="f2c03bb0-c178-4621-a9dc-2b8938c755a0" providerId="ADAL" clId="{9E4C8564-8997-4235-BFC2-7C1A6A505690}" dt="2025-07-29T11:13:17.577" v="916"/>
          <pc:sldLayoutMkLst>
            <pc:docMk/>
            <pc:sldMasterMk cId="2686991812" sldId="2147483751"/>
            <pc:sldLayoutMk cId="2228735312" sldId="2147483761"/>
          </pc:sldLayoutMkLst>
          <pc:spChg chg="mod">
            <ac:chgData name="Bryson, Declan" userId="f2c03bb0-c178-4621-a9dc-2b8938c755a0" providerId="ADAL" clId="{9E4C8564-8997-4235-BFC2-7C1A6A505690}" dt="2025-07-29T11:13:17.577" v="916"/>
            <ac:spMkLst>
              <pc:docMk/>
              <pc:sldMasterMk cId="2686991812" sldId="2147483751"/>
              <pc:sldLayoutMk cId="2228735312" sldId="2147483761"/>
              <ac:spMk id="6" creationId="{4C6E3F63-5A2F-D286-70F3-4DE8BF40A5D1}"/>
            </ac:spMkLst>
          </pc:spChg>
        </pc:sldLayoutChg>
        <pc:sldLayoutChg chg="modSp mod">
          <pc:chgData name="Bryson, Declan" userId="f2c03bb0-c178-4621-a9dc-2b8938c755a0" providerId="ADAL" clId="{9E4C8564-8997-4235-BFC2-7C1A6A505690}" dt="2025-07-29T11:13:17.589" v="918"/>
          <pc:sldLayoutMkLst>
            <pc:docMk/>
            <pc:sldMasterMk cId="2686991812" sldId="2147483751"/>
            <pc:sldLayoutMk cId="3509132282" sldId="2147483762"/>
          </pc:sldLayoutMkLst>
          <pc:spChg chg="mod">
            <ac:chgData name="Bryson, Declan" userId="f2c03bb0-c178-4621-a9dc-2b8938c755a0" providerId="ADAL" clId="{9E4C8564-8997-4235-BFC2-7C1A6A505690}" dt="2025-07-29T11:13:17.589" v="918"/>
            <ac:spMkLst>
              <pc:docMk/>
              <pc:sldMasterMk cId="2686991812" sldId="2147483751"/>
              <pc:sldLayoutMk cId="3509132282" sldId="2147483762"/>
              <ac:spMk id="5" creationId="{2E71FB03-D33C-B52A-BD45-1AB0FEBCE224}"/>
            </ac:spMkLst>
          </pc:spChg>
        </pc:sldLayoutChg>
        <pc:sldLayoutChg chg="modSp mod">
          <pc:chgData name="Bryson, Declan" userId="f2c03bb0-c178-4621-a9dc-2b8938c755a0" providerId="ADAL" clId="{9E4C8564-8997-4235-BFC2-7C1A6A505690}" dt="2025-07-29T11:13:17.605" v="920"/>
          <pc:sldLayoutMkLst>
            <pc:docMk/>
            <pc:sldMasterMk cId="2686991812" sldId="2147483751"/>
            <pc:sldLayoutMk cId="663624631" sldId="2147483763"/>
          </pc:sldLayoutMkLst>
          <pc:spChg chg="mod">
            <ac:chgData name="Bryson, Declan" userId="f2c03bb0-c178-4621-a9dc-2b8938c755a0" providerId="ADAL" clId="{9E4C8564-8997-4235-BFC2-7C1A6A505690}" dt="2025-07-29T11:13:17.605" v="920"/>
            <ac:spMkLst>
              <pc:docMk/>
              <pc:sldMasterMk cId="2686991812" sldId="2147483751"/>
              <pc:sldLayoutMk cId="663624631" sldId="2147483763"/>
              <ac:spMk id="7" creationId="{98633F73-6D2D-CA8C-E7FF-6A57A12436DF}"/>
            </ac:spMkLst>
          </pc:spChg>
        </pc:sldLayoutChg>
        <pc:sldLayoutChg chg="modSp mod">
          <pc:chgData name="Bryson, Declan" userId="f2c03bb0-c178-4621-a9dc-2b8938c755a0" providerId="ADAL" clId="{9E4C8564-8997-4235-BFC2-7C1A6A505690}" dt="2025-07-29T11:13:17.619" v="922"/>
          <pc:sldLayoutMkLst>
            <pc:docMk/>
            <pc:sldMasterMk cId="2686991812" sldId="2147483751"/>
            <pc:sldLayoutMk cId="3163800235" sldId="2147483764"/>
          </pc:sldLayoutMkLst>
          <pc:spChg chg="mod">
            <ac:chgData name="Bryson, Declan" userId="f2c03bb0-c178-4621-a9dc-2b8938c755a0" providerId="ADAL" clId="{9E4C8564-8997-4235-BFC2-7C1A6A505690}" dt="2025-07-29T11:13:17.619" v="922"/>
            <ac:spMkLst>
              <pc:docMk/>
              <pc:sldMasterMk cId="2686991812" sldId="2147483751"/>
              <pc:sldLayoutMk cId="3163800235" sldId="2147483764"/>
              <ac:spMk id="5" creationId="{385457C3-E8F4-529D-B9B2-5A4A574BF882}"/>
            </ac:spMkLst>
          </pc:spChg>
        </pc:sldLayoutChg>
        <pc:sldLayoutChg chg="modSp mod">
          <pc:chgData name="Bryson, Declan" userId="f2c03bb0-c178-4621-a9dc-2b8938c755a0" providerId="ADAL" clId="{9E4C8564-8997-4235-BFC2-7C1A6A505690}" dt="2025-07-29T11:13:17.632" v="924"/>
          <pc:sldLayoutMkLst>
            <pc:docMk/>
            <pc:sldMasterMk cId="2686991812" sldId="2147483751"/>
            <pc:sldLayoutMk cId="1437449295" sldId="2147483765"/>
          </pc:sldLayoutMkLst>
          <pc:spChg chg="mod">
            <ac:chgData name="Bryson, Declan" userId="f2c03bb0-c178-4621-a9dc-2b8938c755a0" providerId="ADAL" clId="{9E4C8564-8997-4235-BFC2-7C1A6A505690}" dt="2025-07-29T11:13:17.632" v="924"/>
            <ac:spMkLst>
              <pc:docMk/>
              <pc:sldMasterMk cId="2686991812" sldId="2147483751"/>
              <pc:sldLayoutMk cId="1437449295" sldId="2147483765"/>
              <ac:spMk id="7" creationId="{1FB05740-A8B1-E8F1-C363-51221A67FAAF}"/>
            </ac:spMkLst>
          </pc:spChg>
        </pc:sldLayoutChg>
        <pc:sldLayoutChg chg="modSp mod">
          <pc:chgData name="Bryson, Declan" userId="f2c03bb0-c178-4621-a9dc-2b8938c755a0" providerId="ADAL" clId="{9E4C8564-8997-4235-BFC2-7C1A6A505690}" dt="2025-07-29T11:13:17.645" v="926"/>
          <pc:sldLayoutMkLst>
            <pc:docMk/>
            <pc:sldMasterMk cId="2686991812" sldId="2147483751"/>
            <pc:sldLayoutMk cId="689063612" sldId="2147483766"/>
          </pc:sldLayoutMkLst>
          <pc:spChg chg="mod">
            <ac:chgData name="Bryson, Declan" userId="f2c03bb0-c178-4621-a9dc-2b8938c755a0" providerId="ADAL" clId="{9E4C8564-8997-4235-BFC2-7C1A6A505690}" dt="2025-07-29T11:13:17.645" v="926"/>
            <ac:spMkLst>
              <pc:docMk/>
              <pc:sldMasterMk cId="2686991812" sldId="2147483751"/>
              <pc:sldLayoutMk cId="689063612" sldId="2147483766"/>
              <ac:spMk id="5" creationId="{A4836DE9-957F-B838-EB70-371861FFA9FF}"/>
            </ac:spMkLst>
          </pc:spChg>
        </pc:sldLayoutChg>
        <pc:sldLayoutChg chg="modSp">
          <pc:chgData name="Bryson, Declan" userId="f2c03bb0-c178-4621-a9dc-2b8938c755a0" providerId="ADAL" clId="{9E4C8564-8997-4235-BFC2-7C1A6A505690}" dt="2025-07-29T11:13:17.652" v="927"/>
          <pc:sldLayoutMkLst>
            <pc:docMk/>
            <pc:sldMasterMk cId="2686991812" sldId="2147483751"/>
            <pc:sldLayoutMk cId="2671166030" sldId="2147483767"/>
          </pc:sldLayoutMkLst>
          <pc:spChg chg="mod">
            <ac:chgData name="Bryson, Declan" userId="f2c03bb0-c178-4621-a9dc-2b8938c755a0" providerId="ADAL" clId="{9E4C8564-8997-4235-BFC2-7C1A6A505690}" dt="2025-07-29T11:13:17.652" v="927"/>
            <ac:spMkLst>
              <pc:docMk/>
              <pc:sldMasterMk cId="2686991812" sldId="2147483751"/>
              <pc:sldLayoutMk cId="2671166030" sldId="2147483767"/>
              <ac:spMk id="5" creationId="{FC83C711-A2D3-9A02-50F9-B96B92407562}"/>
            </ac:spMkLst>
          </pc:spChg>
        </pc:sldLayoutChg>
        <pc:sldLayoutChg chg="modSp">
          <pc:chgData name="Bryson, Declan" userId="f2c03bb0-c178-4621-a9dc-2b8938c755a0" providerId="ADAL" clId="{9E4C8564-8997-4235-BFC2-7C1A6A505690}" dt="2025-07-29T11:13:17.660" v="928"/>
          <pc:sldLayoutMkLst>
            <pc:docMk/>
            <pc:sldMasterMk cId="2686991812" sldId="2147483751"/>
            <pc:sldLayoutMk cId="62483001" sldId="2147483768"/>
          </pc:sldLayoutMkLst>
          <pc:spChg chg="mod">
            <ac:chgData name="Bryson, Declan" userId="f2c03bb0-c178-4621-a9dc-2b8938c755a0" providerId="ADAL" clId="{9E4C8564-8997-4235-BFC2-7C1A6A505690}" dt="2025-07-29T11:13:17.660" v="928"/>
            <ac:spMkLst>
              <pc:docMk/>
              <pc:sldMasterMk cId="2686991812" sldId="2147483751"/>
              <pc:sldLayoutMk cId="62483001" sldId="2147483768"/>
              <ac:spMk id="5" creationId="{94C40921-837F-4661-7085-FDEF923500F8}"/>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EC3F6A-1965-1C44-E693-769F81CFCF38}"/>
              </a:ext>
            </a:extLst>
          </p:cNvPr>
          <p:cNvSpPr>
            <a:spLocks noGrp="1"/>
          </p:cNvSpPr>
          <p:nvPr>
            <p:ph type="hdr" sz="quarter"/>
          </p:nvPr>
        </p:nvSpPr>
        <p:spPr>
          <a:xfrm>
            <a:off x="0" y="0"/>
            <a:ext cx="6858000" cy="458788"/>
          </a:xfrm>
          <a:prstGeom prst="rect">
            <a:avLst/>
          </a:prstGeom>
        </p:spPr>
        <p:txBody>
          <a:bodyPr vert="horz" lIns="91440" tIns="45720" rIns="91440" bIns="45720" rtlCol="0"/>
          <a:lstStyle>
            <a:lvl1pPr algn="l">
              <a:defRPr sz="1200"/>
            </a:lvl1pPr>
          </a:lstStyle>
          <a:p>
            <a:pPr algn="ctr"/>
            <a:endParaRPr lang="en-GB"/>
          </a:p>
        </p:txBody>
      </p:sp>
      <p:sp>
        <p:nvSpPr>
          <p:cNvPr id="3" name="Date Placeholder 2">
            <a:extLst>
              <a:ext uri="{FF2B5EF4-FFF2-40B4-BE49-F238E27FC236}">
                <a16:creationId xmlns:a16="http://schemas.microsoft.com/office/drawing/2014/main" id="{221D71FD-CBA3-C31B-5A67-0487B8F0DB9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E13081-1AC5-47E6-AB28-DF51D68B1578}" type="datetimeFigureOut">
              <a:rPr lang="en-GB" smtClean="0"/>
              <a:t>29/07/2025</a:t>
            </a:fld>
            <a:endParaRPr lang="en-GB"/>
          </a:p>
        </p:txBody>
      </p:sp>
      <p:sp>
        <p:nvSpPr>
          <p:cNvPr id="4" name="Footer Placeholder 3">
            <a:extLst>
              <a:ext uri="{FF2B5EF4-FFF2-40B4-BE49-F238E27FC236}">
                <a16:creationId xmlns:a16="http://schemas.microsoft.com/office/drawing/2014/main" id="{F31849E1-F00A-0F96-410D-4F8FDAB8FE9B}"/>
              </a:ext>
            </a:extLst>
          </p:cNvPr>
          <p:cNvSpPr>
            <a:spLocks noGrp="1"/>
          </p:cNvSpPr>
          <p:nvPr>
            <p:ph type="ftr" sz="quarter" idx="2"/>
          </p:nvPr>
        </p:nvSpPr>
        <p:spPr>
          <a:xfrm>
            <a:off x="0" y="8685213"/>
            <a:ext cx="6858000" cy="458787"/>
          </a:xfrm>
          <a:prstGeom prst="rect">
            <a:avLst/>
          </a:prstGeom>
        </p:spPr>
        <p:txBody>
          <a:bodyPr vert="horz" lIns="91440" tIns="45720" rIns="91440" bIns="45720" rtlCol="0" anchor="b"/>
          <a:lstStyle>
            <a:lvl1pPr algn="l">
              <a:defRPr sz="1200"/>
            </a:lvl1pPr>
          </a:lstStyle>
          <a:p>
            <a:pPr algn="ctr"/>
            <a:endParaRPr lang="en-GB"/>
          </a:p>
        </p:txBody>
      </p:sp>
      <p:sp>
        <p:nvSpPr>
          <p:cNvPr id="5" name="Slide Number Placeholder 4">
            <a:extLst>
              <a:ext uri="{FF2B5EF4-FFF2-40B4-BE49-F238E27FC236}">
                <a16:creationId xmlns:a16="http://schemas.microsoft.com/office/drawing/2014/main" id="{F2767C7C-36DD-BB69-2403-FB226884158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16EEB2-CEB4-4A78-8D12-90B194FE3162}" type="slidenum">
              <a:rPr lang="en-GB" smtClean="0"/>
              <a:t>‹#›</a:t>
            </a:fld>
            <a:endParaRPr lang="en-GB"/>
          </a:p>
        </p:txBody>
      </p:sp>
    </p:spTree>
    <p:extLst>
      <p:ext uri="{BB962C8B-B14F-4D97-AF65-F5344CB8AC3E}">
        <p14:creationId xmlns:p14="http://schemas.microsoft.com/office/powerpoint/2010/main" val="275523398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858000" cy="458788"/>
          </a:xfrm>
          <a:prstGeom prst="rect">
            <a:avLst/>
          </a:prstGeom>
        </p:spPr>
        <p:txBody>
          <a:bodyPr vert="horz" lIns="91440" tIns="45720" rIns="91440" bIns="45720" rtlCol="0"/>
          <a:lstStyle>
            <a:lvl1pPr algn="ctr">
              <a:defRPr lang="en-GB"/>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32BBE-6EB9-4B22-9784-07ABD18470F9}" type="datetimeFigureOut">
              <a:rPr lang="en-GB" smtClean="0"/>
              <a:t>29/07/2025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6858000" cy="458787"/>
          </a:xfrm>
          <a:prstGeom prst="rect">
            <a:avLst/>
          </a:prstGeom>
        </p:spPr>
        <p:txBody>
          <a:bodyPr vert="horz" lIns="91440" tIns="45720" rIns="91440" bIns="45720" rtlCol="0" anchor="b"/>
          <a:lstStyle>
            <a:lvl1pPr algn="ctr">
              <a:defRPr lang="en-GB"/>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BFCAF-7BAD-4371-8A34-3802C1C7BFBF}" type="slidenum">
              <a:rPr lang="en-GB" smtClean="0"/>
              <a:t>‹#›</a:t>
            </a:fld>
            <a:endParaRPr lang="en-GB"/>
          </a:p>
        </p:txBody>
      </p:sp>
    </p:spTree>
    <p:extLst>
      <p:ext uri="{BB962C8B-B14F-4D97-AF65-F5344CB8AC3E}">
        <p14:creationId xmlns:p14="http://schemas.microsoft.com/office/powerpoint/2010/main" val="70553014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1</a:t>
            </a:fld>
            <a:endParaRPr lang="en-GB"/>
          </a:p>
        </p:txBody>
      </p:sp>
    </p:spTree>
    <p:extLst>
      <p:ext uri="{BB962C8B-B14F-4D97-AF65-F5344CB8AC3E}">
        <p14:creationId xmlns:p14="http://schemas.microsoft.com/office/powerpoint/2010/main" val="2965012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10</a:t>
            </a:fld>
            <a:endParaRPr lang="en-GB"/>
          </a:p>
        </p:txBody>
      </p:sp>
    </p:spTree>
    <p:extLst>
      <p:ext uri="{BB962C8B-B14F-4D97-AF65-F5344CB8AC3E}">
        <p14:creationId xmlns:p14="http://schemas.microsoft.com/office/powerpoint/2010/main" val="4039971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11</a:t>
            </a:fld>
            <a:endParaRPr lang="en-GB"/>
          </a:p>
        </p:txBody>
      </p:sp>
    </p:spTree>
    <p:extLst>
      <p:ext uri="{BB962C8B-B14F-4D97-AF65-F5344CB8AC3E}">
        <p14:creationId xmlns:p14="http://schemas.microsoft.com/office/powerpoint/2010/main" val="2572612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12</a:t>
            </a:fld>
            <a:endParaRPr lang="en-GB"/>
          </a:p>
        </p:txBody>
      </p:sp>
    </p:spTree>
    <p:extLst>
      <p:ext uri="{BB962C8B-B14F-4D97-AF65-F5344CB8AC3E}">
        <p14:creationId xmlns:p14="http://schemas.microsoft.com/office/powerpoint/2010/main" val="196740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13</a:t>
            </a:fld>
            <a:endParaRPr lang="en-GB"/>
          </a:p>
        </p:txBody>
      </p:sp>
    </p:spTree>
    <p:extLst>
      <p:ext uri="{BB962C8B-B14F-4D97-AF65-F5344CB8AC3E}">
        <p14:creationId xmlns:p14="http://schemas.microsoft.com/office/powerpoint/2010/main" val="20969458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2</a:t>
            </a:fld>
            <a:endParaRPr lang="en-GB"/>
          </a:p>
        </p:txBody>
      </p:sp>
    </p:spTree>
    <p:extLst>
      <p:ext uri="{BB962C8B-B14F-4D97-AF65-F5344CB8AC3E}">
        <p14:creationId xmlns:p14="http://schemas.microsoft.com/office/powerpoint/2010/main" val="1370325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3</a:t>
            </a:fld>
            <a:endParaRPr lang="en-GB"/>
          </a:p>
        </p:txBody>
      </p:sp>
    </p:spTree>
    <p:extLst>
      <p:ext uri="{BB962C8B-B14F-4D97-AF65-F5344CB8AC3E}">
        <p14:creationId xmlns:p14="http://schemas.microsoft.com/office/powerpoint/2010/main" val="3393683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4</a:t>
            </a:fld>
            <a:endParaRPr lang="en-GB"/>
          </a:p>
        </p:txBody>
      </p:sp>
    </p:spTree>
    <p:extLst>
      <p:ext uri="{BB962C8B-B14F-4D97-AF65-F5344CB8AC3E}">
        <p14:creationId xmlns:p14="http://schemas.microsoft.com/office/powerpoint/2010/main" val="1794364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5</a:t>
            </a:fld>
            <a:endParaRPr lang="en-GB"/>
          </a:p>
        </p:txBody>
      </p:sp>
    </p:spTree>
    <p:extLst>
      <p:ext uri="{BB962C8B-B14F-4D97-AF65-F5344CB8AC3E}">
        <p14:creationId xmlns:p14="http://schemas.microsoft.com/office/powerpoint/2010/main" val="2740899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6</a:t>
            </a:fld>
            <a:endParaRPr lang="en-GB"/>
          </a:p>
        </p:txBody>
      </p:sp>
    </p:spTree>
    <p:extLst>
      <p:ext uri="{BB962C8B-B14F-4D97-AF65-F5344CB8AC3E}">
        <p14:creationId xmlns:p14="http://schemas.microsoft.com/office/powerpoint/2010/main" val="2210355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7</a:t>
            </a:fld>
            <a:endParaRPr lang="en-GB"/>
          </a:p>
        </p:txBody>
      </p:sp>
    </p:spTree>
    <p:extLst>
      <p:ext uri="{BB962C8B-B14F-4D97-AF65-F5344CB8AC3E}">
        <p14:creationId xmlns:p14="http://schemas.microsoft.com/office/powerpoint/2010/main" val="1793737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8</a:t>
            </a:fld>
            <a:endParaRPr lang="en-GB"/>
          </a:p>
        </p:txBody>
      </p:sp>
    </p:spTree>
    <p:extLst>
      <p:ext uri="{BB962C8B-B14F-4D97-AF65-F5344CB8AC3E}">
        <p14:creationId xmlns:p14="http://schemas.microsoft.com/office/powerpoint/2010/main" val="3419057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hidden="1"/>
          <p:cNvSpPr>
            <a:spLocks noGrp="1"/>
          </p:cNvSpPr>
          <p:nvPr>
            <p:ph type="hdr" sz="quarter"/>
          </p:nvPr>
        </p:nvSpPr>
        <p:spPr>
          <a:xfrm>
            <a:off x="0" y="0"/>
            <a:ext cx="6858000" cy="458788"/>
          </a:xfrm>
        </p:spPr>
        <p:txBody>
          <a:bodyPr/>
          <a:lstStyle/>
          <a:p>
            <a:endParaRPr lang="en-GB"/>
          </a:p>
        </p:txBody>
      </p:sp>
      <p:sp>
        <p:nvSpPr>
          <p:cNvPr id="5" name="Footer Placeholder 4" hidden="1"/>
          <p:cNvSpPr>
            <a:spLocks noGrp="1"/>
          </p:cNvSpPr>
          <p:nvPr>
            <p:ph type="ftr" sz="quarter" idx="4"/>
          </p:nvPr>
        </p:nvSpPr>
        <p:spPr>
          <a:xfrm>
            <a:off x="0" y="8685213"/>
            <a:ext cx="6858000" cy="458787"/>
          </a:xfrm>
        </p:spPr>
        <p:txBody>
          <a:bodyPr/>
          <a:lstStyle/>
          <a:p>
            <a:endParaRPr lang="en-GB"/>
          </a:p>
        </p:txBody>
      </p:sp>
      <p:sp>
        <p:nvSpPr>
          <p:cNvPr id="6" name="Slide Number Placeholder 5"/>
          <p:cNvSpPr>
            <a:spLocks noGrp="1"/>
          </p:cNvSpPr>
          <p:nvPr>
            <p:ph type="sldNum" sz="quarter" idx="5"/>
          </p:nvPr>
        </p:nvSpPr>
        <p:spPr/>
        <p:txBody>
          <a:bodyPr/>
          <a:lstStyle/>
          <a:p>
            <a:fld id="{578BFCAF-7BAD-4371-8A34-3802C1C7BFBF}" type="slidenum">
              <a:rPr lang="en-GB" smtClean="0"/>
              <a:t>9</a:t>
            </a:fld>
            <a:endParaRPr lang="en-GB"/>
          </a:p>
        </p:txBody>
      </p:sp>
    </p:spTree>
    <p:extLst>
      <p:ext uri="{BB962C8B-B14F-4D97-AF65-F5344CB8AC3E}">
        <p14:creationId xmlns:p14="http://schemas.microsoft.com/office/powerpoint/2010/main" val="1948250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12">
            <a:extLst>
              <a:ext uri="{FF2B5EF4-FFF2-40B4-BE49-F238E27FC236}">
                <a16:creationId xmlns:a16="http://schemas.microsoft.com/office/drawing/2014/main" id="{F093E6F9-345E-D06E-856B-262D99C09FE7}"/>
              </a:ext>
            </a:extLst>
          </p:cNvPr>
          <p:cNvSpPr>
            <a:spLocks/>
          </p:cNvSpPr>
          <p:nvPr/>
        </p:nvSpPr>
        <p:spPr bwMode="auto">
          <a:xfrm>
            <a:off x="203200" y="3771900"/>
            <a:ext cx="361950" cy="90488"/>
          </a:xfrm>
          <a:custGeom>
            <a:avLst/>
            <a:gdLst>
              <a:gd name="T0" fmla="*/ 228 w 228"/>
              <a:gd name="T1" fmla="*/ 57 h 57"/>
              <a:gd name="T2" fmla="*/ 0 w 228"/>
              <a:gd name="T3" fmla="*/ 0 h 57"/>
              <a:gd name="T4" fmla="*/ 222 w 228"/>
              <a:gd name="T5" fmla="*/ 54 h 57"/>
              <a:gd name="T6" fmla="*/ 228 w 228"/>
              <a:gd name="T7" fmla="*/ 57 h 57"/>
            </a:gdLst>
            <a:ahLst/>
            <a:cxnLst>
              <a:cxn ang="0">
                <a:pos x="T0" y="T1"/>
              </a:cxn>
              <a:cxn ang="0">
                <a:pos x="T2" y="T3"/>
              </a:cxn>
              <a:cxn ang="0">
                <a:pos x="T4" y="T5"/>
              </a:cxn>
              <a:cxn ang="0">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 name="Freeform 13">
            <a:extLst>
              <a:ext uri="{FF2B5EF4-FFF2-40B4-BE49-F238E27FC236}">
                <a16:creationId xmlns:a16="http://schemas.microsoft.com/office/drawing/2014/main" id="{07E5E424-DD8C-0994-5DDE-A02797CF7AC1}"/>
              </a:ext>
            </a:extLst>
          </p:cNvPr>
          <p:cNvSpPr>
            <a:spLocks/>
          </p:cNvSpPr>
          <p:nvPr/>
        </p:nvSpPr>
        <p:spPr bwMode="auto">
          <a:xfrm>
            <a:off x="560388" y="3867150"/>
            <a:ext cx="61912" cy="80963"/>
          </a:xfrm>
          <a:custGeom>
            <a:avLst/>
            <a:gdLst>
              <a:gd name="T0" fmla="*/ 0 w 39"/>
              <a:gd name="T1" fmla="*/ 0 h 51"/>
              <a:gd name="T2" fmla="*/ 39 w 39"/>
              <a:gd name="T3" fmla="*/ 51 h 51"/>
              <a:gd name="T4" fmla="*/ 3 w 39"/>
              <a:gd name="T5" fmla="*/ 0 h 51"/>
              <a:gd name="T6" fmla="*/ 0 w 39"/>
              <a:gd name="T7" fmla="*/ 0 h 51"/>
            </a:gdLst>
            <a:ahLst/>
            <a:cxnLst>
              <a:cxn ang="0">
                <a:pos x="T0" y="T1"/>
              </a:cxn>
              <a:cxn ang="0">
                <a:pos x="T2" y="T3"/>
              </a:cxn>
              <a:cxn ang="0">
                <a:pos x="T4" y="T5"/>
              </a:cxn>
              <a:cxn ang="0">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Date Placeholder 3">
            <a:extLst>
              <a:ext uri="{FF2B5EF4-FFF2-40B4-BE49-F238E27FC236}">
                <a16:creationId xmlns:a16="http://schemas.microsoft.com/office/drawing/2014/main" id="{E6BCF742-EC01-1AC4-8353-C8D598E79AAB}"/>
              </a:ext>
            </a:extLst>
          </p:cNvPr>
          <p:cNvSpPr>
            <a:spLocks noGrp="1"/>
          </p:cNvSpPr>
          <p:nvPr>
            <p:ph type="dt" sz="half" idx="10"/>
          </p:nvPr>
        </p:nvSpPr>
        <p:spPr>
          <a:xfrm>
            <a:off x="7326313" y="6116638"/>
            <a:ext cx="857250" cy="365125"/>
          </a:xfrm>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EA0F1804-2CCB-CB57-EBD3-DF9DA37512F4}"/>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8" name="Slide Number Placeholder 5">
            <a:extLst>
              <a:ext uri="{FF2B5EF4-FFF2-40B4-BE49-F238E27FC236}">
                <a16:creationId xmlns:a16="http://schemas.microsoft.com/office/drawing/2014/main" id="{A06B5F29-36D3-58D7-95FA-5ADF3F5572B6}"/>
              </a:ext>
            </a:extLst>
          </p:cNvPr>
          <p:cNvSpPr>
            <a:spLocks noGrp="1"/>
          </p:cNvSpPr>
          <p:nvPr>
            <p:ph type="sldNum" sz="quarter" idx="12"/>
          </p:nvPr>
        </p:nvSpPr>
        <p:spPr>
          <a:xfrm>
            <a:off x="8275638" y="6116638"/>
            <a:ext cx="411162" cy="365125"/>
          </a:xfrm>
        </p:spPr>
        <p:txBody>
          <a:bodyPr/>
          <a:lstStyle>
            <a:lvl1pPr>
              <a:defRPr/>
            </a:lvl1pPr>
          </a:lstStyle>
          <a:p>
            <a:fld id="{1802AD5F-2D2D-4C6D-AD6A-163DC7EAD50B}" type="slidenum">
              <a:rPr lang="en-US" altLang="en-US" smtClean="0"/>
              <a:pPr/>
              <a:t>‹#›</a:t>
            </a:fld>
            <a:endParaRPr lang="en-US" altLang="en-US"/>
          </a:p>
        </p:txBody>
      </p:sp>
    </p:spTree>
    <p:extLst>
      <p:ext uri="{BB962C8B-B14F-4D97-AF65-F5344CB8AC3E}">
        <p14:creationId xmlns:p14="http://schemas.microsoft.com/office/powerpoint/2010/main" val="33469680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9E1987-C8DD-5B3C-FF84-B6489C015B77}"/>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4C6E3F63-5A2F-D286-70F3-4DE8BF40A5D1}"/>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7" name="Slide Number Placeholder 6">
            <a:extLst>
              <a:ext uri="{FF2B5EF4-FFF2-40B4-BE49-F238E27FC236}">
                <a16:creationId xmlns:a16="http://schemas.microsoft.com/office/drawing/2014/main" id="{C9FDEDF0-3C53-846F-8BCA-189AADF5E1C6}"/>
              </a:ext>
            </a:extLst>
          </p:cNvPr>
          <p:cNvSpPr>
            <a:spLocks noGrp="1"/>
          </p:cNvSpPr>
          <p:nvPr>
            <p:ph type="sldNum" sz="quarter" idx="12"/>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2228735312"/>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59933-82AE-F2A1-1D49-942AF086073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E71FB03-D33C-B52A-BD45-1AB0FEBCE224}"/>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A6FFA490-AF11-4E87-8590-5C4F431B865C}"/>
              </a:ext>
            </a:extLst>
          </p:cNvPr>
          <p:cNvSpPr>
            <a:spLocks noGrp="1"/>
          </p:cNvSpPr>
          <p:nvPr>
            <p:ph type="sldNum" sz="quarter" idx="12"/>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3509132282"/>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173B19-18F2-BDAE-6C7C-3EFF2908BF1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3F9F8A14-6249-AF0D-6783-2ABE3163537A}"/>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EB936752-CF05-D799-2037-A5ED5512BD3A}"/>
              </a:ext>
            </a:extLst>
          </p:cNvPr>
          <p:cNvSpPr>
            <a:spLocks noGrp="1"/>
          </p:cNvSpPr>
          <p:nvPr>
            <p:ph type="dt" sz="half" idx="14"/>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98633F73-6D2D-CA8C-E7FF-6A57A12436D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8" name="Slide Number Placeholder 5">
            <a:extLst>
              <a:ext uri="{FF2B5EF4-FFF2-40B4-BE49-F238E27FC236}">
                <a16:creationId xmlns:a16="http://schemas.microsoft.com/office/drawing/2014/main" id="{48AA349E-FF49-6543-A7E6-FAB4922BB104}"/>
              </a:ext>
            </a:extLst>
          </p:cNvPr>
          <p:cNvSpPr>
            <a:spLocks noGrp="1"/>
          </p:cNvSpPr>
          <p:nvPr>
            <p:ph type="sldNum" sz="quarter" idx="16"/>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66362463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C4D51D-FEDA-E357-D33D-408079D719B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85457C3-E8F4-529D-B9B2-5A4A574BF882}"/>
              </a:ext>
            </a:extLst>
          </p:cNvPr>
          <p:cNvSpPr>
            <a:spLocks noGrp="1"/>
          </p:cNvSpPr>
          <p:nvPr>
            <p:ph type="ftr" sz="quarter" idx="11"/>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64B8C868-1314-EAB7-FDDC-5A4B32CC2056}"/>
              </a:ext>
            </a:extLst>
          </p:cNvPr>
          <p:cNvSpPr>
            <a:spLocks noGrp="1"/>
          </p:cNvSpPr>
          <p:nvPr>
            <p:ph type="sldNum" sz="quarter" idx="12"/>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316380023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9229AD8-9628-7B5A-5EA8-7AEC360B0AAC}"/>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8000" dirty="0">
                <a:effectLst/>
                <a:latin typeface="+mn-lt"/>
              </a:rPr>
              <a:t>“</a:t>
            </a:r>
          </a:p>
        </p:txBody>
      </p:sp>
      <p:sp>
        <p:nvSpPr>
          <p:cNvPr id="5" name="TextBox 4">
            <a:extLst>
              <a:ext uri="{FF2B5EF4-FFF2-40B4-BE49-F238E27FC236}">
                <a16:creationId xmlns:a16="http://schemas.microsoft.com/office/drawing/2014/main" id="{04C8F580-5360-4B10-90B2-2A4D6FB2BA9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8000" dirty="0">
                <a:effectLst/>
                <a:latin typeface="+mn-l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A5ADA19-BD27-E8BA-6DE5-7C2C3B94AB25}"/>
              </a:ext>
            </a:extLst>
          </p:cNvPr>
          <p:cNvSpPr>
            <a:spLocks noGrp="1"/>
          </p:cNvSpPr>
          <p:nvPr>
            <p:ph type="dt" sz="half" idx="14"/>
          </p:nvPr>
        </p:nvSpPr>
        <p:spPr/>
        <p:txBody>
          <a:bodyPr/>
          <a:lstStyle>
            <a:lvl1pPr>
              <a:defRPr/>
            </a:lvl1pPr>
          </a:lstStyle>
          <a:p>
            <a:pPr>
              <a:defRPr/>
            </a:pPr>
            <a:endParaRPr lang="en-US"/>
          </a:p>
        </p:txBody>
      </p:sp>
      <p:sp>
        <p:nvSpPr>
          <p:cNvPr id="7" name="Footer Placeholder 4">
            <a:extLst>
              <a:ext uri="{FF2B5EF4-FFF2-40B4-BE49-F238E27FC236}">
                <a16:creationId xmlns:a16="http://schemas.microsoft.com/office/drawing/2014/main" id="{1FB05740-A8B1-E8F1-C363-51221A67FAA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8" name="Slide Number Placeholder 5">
            <a:extLst>
              <a:ext uri="{FF2B5EF4-FFF2-40B4-BE49-F238E27FC236}">
                <a16:creationId xmlns:a16="http://schemas.microsoft.com/office/drawing/2014/main" id="{3567E542-E3A1-2411-941C-859575427D8B}"/>
              </a:ext>
            </a:extLst>
          </p:cNvPr>
          <p:cNvSpPr>
            <a:spLocks noGrp="1"/>
          </p:cNvSpPr>
          <p:nvPr>
            <p:ph type="sldNum" sz="quarter" idx="16"/>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1437449295"/>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A61CD4-320F-9A4C-93DA-E79A1BF09EA8}"/>
              </a:ext>
            </a:extLst>
          </p:cNvPr>
          <p:cNvSpPr>
            <a:spLocks noGrp="1"/>
          </p:cNvSpPr>
          <p:nvPr>
            <p:ph type="dt" sz="half" idx="14"/>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A4836DE9-957F-B838-EB70-371861FFA9FF}"/>
              </a:ext>
            </a:extLst>
          </p:cNvPr>
          <p:cNvSpPr>
            <a:spLocks noGrp="1"/>
          </p:cNvSpPr>
          <p:nvPr>
            <p:ph type="ftr" sz="quarter" idx="15"/>
          </p:nvPr>
        </p:nvSpPr>
        <p:spPr>
          <a:xfrm>
            <a:off x="0" y="6116638"/>
            <a:ext cx="9144000" cy="365125"/>
          </a:xfrm>
        </p:spPr>
        <p:txBody>
          <a:bodyPr/>
          <a:lstStyle>
            <a:lvl1pPr algn="ctr">
              <a:defRPr lang="en-US"/>
            </a:lvl1pPr>
          </a:lstStyle>
          <a:p>
            <a:pPr>
              <a:defRPr/>
            </a:pPr>
            <a:endParaRPr lang="en-GB"/>
          </a:p>
        </p:txBody>
      </p:sp>
      <p:sp>
        <p:nvSpPr>
          <p:cNvPr id="6" name="Slide Number Placeholder 5">
            <a:extLst>
              <a:ext uri="{FF2B5EF4-FFF2-40B4-BE49-F238E27FC236}">
                <a16:creationId xmlns:a16="http://schemas.microsoft.com/office/drawing/2014/main" id="{23D636F3-C1C5-E53D-CA6B-751BDCF761A7}"/>
              </a:ext>
            </a:extLst>
          </p:cNvPr>
          <p:cNvSpPr>
            <a:spLocks noGrp="1"/>
          </p:cNvSpPr>
          <p:nvPr>
            <p:ph type="sldNum" sz="quarter" idx="16"/>
          </p:nvPr>
        </p:nvSpPr>
        <p:spPr/>
        <p:txBody>
          <a:bodyPr/>
          <a:lstStyle>
            <a:lvl1pPr>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689063612"/>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9E1B49A-8793-DA40-2E10-8F67E05DF8A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C83C711-A2D3-9A02-50F9-B96B9240756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B27A2BCF-59B4-CAB0-689D-8786F31A7E21}"/>
              </a:ext>
            </a:extLst>
          </p:cNvPr>
          <p:cNvSpPr>
            <a:spLocks noGrp="1"/>
          </p:cNvSpPr>
          <p:nvPr>
            <p:ph type="sldNum" sz="quarter" idx="12"/>
          </p:nvPr>
        </p:nvSpPr>
        <p:spPr/>
        <p:txBody>
          <a:bodyPr/>
          <a:lstStyle>
            <a:lvl1pPr>
              <a:defRPr/>
            </a:lvl1pPr>
          </a:lstStyle>
          <a:p>
            <a:fld id="{7DA89BCB-0374-4441-9234-F63FBAB346DF}" type="slidenum">
              <a:rPr lang="en-US" altLang="en-US" smtClean="0"/>
              <a:pPr/>
              <a:t>‹#›</a:t>
            </a:fld>
            <a:endParaRPr lang="en-US" altLang="en-US"/>
          </a:p>
        </p:txBody>
      </p:sp>
    </p:spTree>
    <p:extLst>
      <p:ext uri="{BB962C8B-B14F-4D97-AF65-F5344CB8AC3E}">
        <p14:creationId xmlns:p14="http://schemas.microsoft.com/office/powerpoint/2010/main" val="2671166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B0D46FC-1B43-1AF2-6425-FB48FFC73CA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4C40921-837F-4661-7085-FDEF923500F8}"/>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C359E922-5CCF-A1FB-F247-F7384BB3EF3C}"/>
              </a:ext>
            </a:extLst>
          </p:cNvPr>
          <p:cNvSpPr>
            <a:spLocks noGrp="1"/>
          </p:cNvSpPr>
          <p:nvPr>
            <p:ph type="sldNum" sz="quarter" idx="12"/>
          </p:nvPr>
        </p:nvSpPr>
        <p:spPr/>
        <p:txBody>
          <a:bodyPr/>
          <a:lstStyle>
            <a:lvl1pPr>
              <a:defRPr/>
            </a:lvl1pPr>
          </a:lstStyle>
          <a:p>
            <a:fld id="{6B97FADF-B270-485B-A1DB-70B1B086F513}" type="slidenum">
              <a:rPr lang="en-US" altLang="en-US" smtClean="0"/>
              <a:pPr/>
              <a:t>‹#›</a:t>
            </a:fld>
            <a:endParaRPr lang="en-US" altLang="en-US"/>
          </a:p>
        </p:txBody>
      </p:sp>
    </p:spTree>
    <p:extLst>
      <p:ext uri="{BB962C8B-B14F-4D97-AF65-F5344CB8AC3E}">
        <p14:creationId xmlns:p14="http://schemas.microsoft.com/office/powerpoint/2010/main" val="6248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ACAFA72-2D04-663E-4B66-706182F7943C}"/>
              </a:ext>
            </a:extLst>
          </p:cNvPr>
          <p:cNvSpPr>
            <a:spLocks noGrp="1"/>
          </p:cNvSpPr>
          <p:nvPr>
            <p:ph type="dt" sz="half" idx="10"/>
          </p:nvPr>
        </p:nvSpPr>
        <p:spPr>
          <a:xfrm>
            <a:off x="7343775" y="6108700"/>
            <a:ext cx="857250" cy="365125"/>
          </a:xfrm>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CC3929-0604-FC3C-F26F-CDCFDF9E1990}"/>
              </a:ext>
            </a:extLst>
          </p:cNvPr>
          <p:cNvSpPr>
            <a:spLocks noGrp="1"/>
          </p:cNvSpPr>
          <p:nvPr>
            <p:ph type="ftr" sz="quarter" idx="11"/>
          </p:nvPr>
        </p:nvSpPr>
        <p:spPr>
          <a:xfrm>
            <a:off x="0" y="6108700"/>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7040DE8-4414-589F-EC66-03D84C7D60A4}"/>
              </a:ext>
            </a:extLst>
          </p:cNvPr>
          <p:cNvSpPr>
            <a:spLocks noGrp="1"/>
          </p:cNvSpPr>
          <p:nvPr>
            <p:ph type="sldNum" sz="quarter" idx="12"/>
          </p:nvPr>
        </p:nvSpPr>
        <p:spPr>
          <a:xfrm>
            <a:off x="8258175" y="6108700"/>
            <a:ext cx="428625" cy="365125"/>
          </a:xfrm>
        </p:spPr>
        <p:txBody>
          <a:bodyPr/>
          <a:lstStyle>
            <a:lvl1pPr>
              <a:defRPr/>
            </a:lvl1pPr>
          </a:lstStyle>
          <a:p>
            <a:fld id="{55EA6842-0E26-46ED-8D1E-16BE9BB34051}" type="slidenum">
              <a:rPr lang="en-US" altLang="en-US" smtClean="0"/>
              <a:pPr/>
              <a:t>‹#›</a:t>
            </a:fld>
            <a:endParaRPr lang="en-US" altLang="en-US"/>
          </a:p>
        </p:txBody>
      </p:sp>
    </p:spTree>
    <p:extLst>
      <p:ext uri="{BB962C8B-B14F-4D97-AF65-F5344CB8AC3E}">
        <p14:creationId xmlns:p14="http://schemas.microsoft.com/office/powerpoint/2010/main" val="384420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91A221-58B3-C2DB-3DBD-8CB49CFD516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5A9425A-9E5A-94E2-7556-EDD96226E1F2}"/>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5">
            <a:extLst>
              <a:ext uri="{FF2B5EF4-FFF2-40B4-BE49-F238E27FC236}">
                <a16:creationId xmlns:a16="http://schemas.microsoft.com/office/drawing/2014/main" id="{DBF58774-F7AA-53A8-6A57-B6B8D6862391}"/>
              </a:ext>
            </a:extLst>
          </p:cNvPr>
          <p:cNvSpPr>
            <a:spLocks noGrp="1"/>
          </p:cNvSpPr>
          <p:nvPr>
            <p:ph type="sldNum" sz="quarter" idx="12"/>
          </p:nvPr>
        </p:nvSpPr>
        <p:spPr/>
        <p:txBody>
          <a:bodyPr/>
          <a:lstStyle>
            <a:lvl1pPr>
              <a:defRPr/>
            </a:lvl1pPr>
          </a:lstStyle>
          <a:p>
            <a:fld id="{967F2D4B-14E7-4627-B228-7CEBC5F31A81}" type="slidenum">
              <a:rPr lang="en-US" altLang="en-US" smtClean="0"/>
              <a:pPr/>
              <a:t>‹#›</a:t>
            </a:fld>
            <a:endParaRPr lang="en-US" altLang="en-US"/>
          </a:p>
        </p:txBody>
      </p:sp>
    </p:spTree>
    <p:extLst>
      <p:ext uri="{BB962C8B-B14F-4D97-AF65-F5344CB8AC3E}">
        <p14:creationId xmlns:p14="http://schemas.microsoft.com/office/powerpoint/2010/main" val="4036820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977892CC-0209-90C7-70CD-C7915DE5BA6A}"/>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25D9A45A-6EB3-D4F5-CEC7-C8B168D53A0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E2104475-EE6D-72C6-1220-F60398D9289D}"/>
              </a:ext>
            </a:extLst>
          </p:cNvPr>
          <p:cNvSpPr>
            <a:spLocks noGrp="1"/>
          </p:cNvSpPr>
          <p:nvPr>
            <p:ph type="sldNum" sz="quarter" idx="12"/>
          </p:nvPr>
        </p:nvSpPr>
        <p:spPr/>
        <p:txBody>
          <a:bodyPr/>
          <a:lstStyle>
            <a:lvl1pPr>
              <a:defRPr/>
            </a:lvl1pPr>
          </a:lstStyle>
          <a:p>
            <a:fld id="{A7549188-AFD6-4471-BEC7-445EF8C3315C}" type="slidenum">
              <a:rPr lang="en-US" altLang="en-US" smtClean="0"/>
              <a:pPr/>
              <a:t>‹#›</a:t>
            </a:fld>
            <a:endParaRPr lang="en-US" altLang="en-US"/>
          </a:p>
        </p:txBody>
      </p:sp>
    </p:spTree>
    <p:extLst>
      <p:ext uri="{BB962C8B-B14F-4D97-AF65-F5344CB8AC3E}">
        <p14:creationId xmlns:p14="http://schemas.microsoft.com/office/powerpoint/2010/main" val="3635798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FDB4782-1800-08C8-2C81-9DB4ACB42D2B}"/>
              </a:ext>
            </a:extLst>
          </p:cNvPr>
          <p:cNvSpPr>
            <a:spLocks noGrp="1"/>
          </p:cNvSpPr>
          <p:nvPr>
            <p:ph type="dt" sz="half" idx="10"/>
          </p:nvPr>
        </p:nvSpPr>
        <p:spPr/>
        <p:txBody>
          <a:bodyPr/>
          <a:lstStyle>
            <a:lvl1pPr>
              <a:defRPr/>
            </a:lvl1pPr>
          </a:lstStyle>
          <a:p>
            <a:pPr>
              <a:defRPr/>
            </a:pPr>
            <a:endParaRPr lang="en-US"/>
          </a:p>
        </p:txBody>
      </p:sp>
      <p:sp>
        <p:nvSpPr>
          <p:cNvPr id="8" name="Footer Placeholder 7">
            <a:extLst>
              <a:ext uri="{FF2B5EF4-FFF2-40B4-BE49-F238E27FC236}">
                <a16:creationId xmlns:a16="http://schemas.microsoft.com/office/drawing/2014/main" id="{F762742C-BB6F-D5C7-BFD2-BC57141E52D6}"/>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9" name="Slide Number Placeholder 8">
            <a:extLst>
              <a:ext uri="{FF2B5EF4-FFF2-40B4-BE49-F238E27FC236}">
                <a16:creationId xmlns:a16="http://schemas.microsoft.com/office/drawing/2014/main" id="{4C5F9019-7F22-DEAA-03E9-B37170847914}"/>
              </a:ext>
            </a:extLst>
          </p:cNvPr>
          <p:cNvSpPr>
            <a:spLocks noGrp="1"/>
          </p:cNvSpPr>
          <p:nvPr>
            <p:ph type="sldNum" sz="quarter" idx="12"/>
          </p:nvPr>
        </p:nvSpPr>
        <p:spPr/>
        <p:txBody>
          <a:bodyPr/>
          <a:lstStyle>
            <a:lvl1pPr>
              <a:defRPr/>
            </a:lvl1pPr>
          </a:lstStyle>
          <a:p>
            <a:fld id="{000AB286-F275-47B2-A4F7-FABDF68819B0}" type="slidenum">
              <a:rPr lang="en-US" altLang="en-US" smtClean="0"/>
              <a:pPr/>
              <a:t>‹#›</a:t>
            </a:fld>
            <a:endParaRPr lang="en-US" altLang="en-US"/>
          </a:p>
        </p:txBody>
      </p:sp>
    </p:spTree>
    <p:extLst>
      <p:ext uri="{BB962C8B-B14F-4D97-AF65-F5344CB8AC3E}">
        <p14:creationId xmlns:p14="http://schemas.microsoft.com/office/powerpoint/2010/main" val="403357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AA49857-B937-B994-4CE8-458ECE8E6C60}"/>
              </a:ext>
            </a:extLst>
          </p:cNvPr>
          <p:cNvSpPr>
            <a:spLocks noGrp="1"/>
          </p:cNvSpPr>
          <p:nvPr>
            <p:ph type="dt" sz="half" idx="10"/>
          </p:nvPr>
        </p:nvSpPr>
        <p:spPr/>
        <p:txBody>
          <a:bodyPr/>
          <a:lstStyle>
            <a:lvl1pPr>
              <a:defRPr/>
            </a:lvl1pPr>
          </a:lstStyle>
          <a:p>
            <a:pPr>
              <a:defRPr/>
            </a:pPr>
            <a:endParaRPr lang="en-US"/>
          </a:p>
        </p:txBody>
      </p:sp>
      <p:sp>
        <p:nvSpPr>
          <p:cNvPr id="4" name="Footer Placeholder 3">
            <a:extLst>
              <a:ext uri="{FF2B5EF4-FFF2-40B4-BE49-F238E27FC236}">
                <a16:creationId xmlns:a16="http://schemas.microsoft.com/office/drawing/2014/main" id="{857CDD2A-AE92-3FAA-D1A3-B1D09E6CA37F}"/>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5" name="Slide Number Placeholder 4">
            <a:extLst>
              <a:ext uri="{FF2B5EF4-FFF2-40B4-BE49-F238E27FC236}">
                <a16:creationId xmlns:a16="http://schemas.microsoft.com/office/drawing/2014/main" id="{37E4B911-AC0A-3430-FE1D-DDFDC10B38FC}"/>
              </a:ext>
            </a:extLst>
          </p:cNvPr>
          <p:cNvSpPr>
            <a:spLocks noGrp="1"/>
          </p:cNvSpPr>
          <p:nvPr>
            <p:ph type="sldNum" sz="quarter" idx="12"/>
          </p:nvPr>
        </p:nvSpPr>
        <p:spPr/>
        <p:txBody>
          <a:bodyPr/>
          <a:lstStyle>
            <a:lvl1pPr>
              <a:defRPr/>
            </a:lvl1pPr>
          </a:lstStyle>
          <a:p>
            <a:fld id="{C4CE0390-B475-4020-AF39-AAF7F73CE4F8}" type="slidenum">
              <a:rPr lang="en-US" altLang="en-US" smtClean="0"/>
              <a:pPr/>
              <a:t>‹#›</a:t>
            </a:fld>
            <a:endParaRPr lang="en-US" altLang="en-US"/>
          </a:p>
        </p:txBody>
      </p:sp>
    </p:spTree>
    <p:extLst>
      <p:ext uri="{BB962C8B-B14F-4D97-AF65-F5344CB8AC3E}">
        <p14:creationId xmlns:p14="http://schemas.microsoft.com/office/powerpoint/2010/main" val="162279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2E917-E16C-A52F-A3FF-1F864DF0D0DD}"/>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9033C488-44AB-CEC3-97AC-270784CCBCC0}"/>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4" name="Slide Number Placeholder 3">
            <a:extLst>
              <a:ext uri="{FF2B5EF4-FFF2-40B4-BE49-F238E27FC236}">
                <a16:creationId xmlns:a16="http://schemas.microsoft.com/office/drawing/2014/main" id="{0E3F7509-4EA9-8CF9-F04A-F04394D9DF4F}"/>
              </a:ext>
            </a:extLst>
          </p:cNvPr>
          <p:cNvSpPr>
            <a:spLocks noGrp="1"/>
          </p:cNvSpPr>
          <p:nvPr>
            <p:ph type="sldNum" sz="quarter" idx="12"/>
          </p:nvPr>
        </p:nvSpPr>
        <p:spPr/>
        <p:txBody>
          <a:bodyPr/>
          <a:lstStyle>
            <a:lvl1pPr>
              <a:defRPr/>
            </a:lvl1pPr>
          </a:lstStyle>
          <a:p>
            <a:fld id="{28B5658F-B121-47A3-8728-5AB113A1FBAD}" type="slidenum">
              <a:rPr lang="en-US" altLang="en-US" smtClean="0"/>
              <a:pPr/>
              <a:t>‹#›</a:t>
            </a:fld>
            <a:endParaRPr lang="en-US" altLang="en-US"/>
          </a:p>
        </p:txBody>
      </p:sp>
    </p:spTree>
    <p:extLst>
      <p:ext uri="{BB962C8B-B14F-4D97-AF65-F5344CB8AC3E}">
        <p14:creationId xmlns:p14="http://schemas.microsoft.com/office/powerpoint/2010/main" val="2450758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A05E458-A291-D0F8-E732-AE029BD2FC9B}"/>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51C9CAC8-3E28-C2B7-374B-5B8BAF06EB23}"/>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7" name="Slide Number Placeholder 6">
            <a:extLst>
              <a:ext uri="{FF2B5EF4-FFF2-40B4-BE49-F238E27FC236}">
                <a16:creationId xmlns:a16="http://schemas.microsoft.com/office/drawing/2014/main" id="{F63EB4C2-B463-A2F0-3C64-7BB7DD6CD213}"/>
              </a:ext>
            </a:extLst>
          </p:cNvPr>
          <p:cNvSpPr>
            <a:spLocks noGrp="1"/>
          </p:cNvSpPr>
          <p:nvPr>
            <p:ph type="sldNum" sz="quarter" idx="12"/>
          </p:nvPr>
        </p:nvSpPr>
        <p:spPr/>
        <p:txBody>
          <a:bodyPr/>
          <a:lstStyle>
            <a:lvl1pPr>
              <a:defRPr/>
            </a:lvl1pPr>
          </a:lstStyle>
          <a:p>
            <a:fld id="{1A002050-3142-44A0-BE82-680940707B70}" type="slidenum">
              <a:rPr lang="en-US" altLang="en-US" smtClean="0"/>
              <a:pPr/>
              <a:t>‹#›</a:t>
            </a:fld>
            <a:endParaRPr lang="en-US" altLang="en-US"/>
          </a:p>
        </p:txBody>
      </p:sp>
    </p:spTree>
    <p:extLst>
      <p:ext uri="{BB962C8B-B14F-4D97-AF65-F5344CB8AC3E}">
        <p14:creationId xmlns:p14="http://schemas.microsoft.com/office/powerpoint/2010/main" val="2213991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4">
            <a:extLst>
              <a:ext uri="{FF2B5EF4-FFF2-40B4-BE49-F238E27FC236}">
                <a16:creationId xmlns:a16="http://schemas.microsoft.com/office/drawing/2014/main" id="{6BD113B1-170D-8A80-566B-00F9F34FD975}"/>
              </a:ext>
            </a:extLst>
          </p:cNvPr>
          <p:cNvSpPr>
            <a:spLocks noGrp="1"/>
          </p:cNvSpPr>
          <p:nvPr>
            <p:ph type="dt" sz="half" idx="10"/>
          </p:nvPr>
        </p:nvSpPr>
        <p:spPr/>
        <p:txBody>
          <a:bodyPr/>
          <a:lstStyle>
            <a:lvl1pPr>
              <a:defRPr/>
            </a:lvl1pPr>
          </a:lstStyle>
          <a:p>
            <a:pPr>
              <a:defRPr/>
            </a:pPr>
            <a:endParaRPr lang="en-US"/>
          </a:p>
        </p:txBody>
      </p:sp>
      <p:sp>
        <p:nvSpPr>
          <p:cNvPr id="5" name="Footer Placeholder 5">
            <a:extLst>
              <a:ext uri="{FF2B5EF4-FFF2-40B4-BE49-F238E27FC236}">
                <a16:creationId xmlns:a16="http://schemas.microsoft.com/office/drawing/2014/main" id="{B5C426D4-DDF3-86E0-21AE-47FC47367B4B}"/>
              </a:ext>
            </a:extLst>
          </p:cNvPr>
          <p:cNvSpPr>
            <a:spLocks noGrp="1"/>
          </p:cNvSpPr>
          <p:nvPr>
            <p:ph type="ftr" sz="quarter" idx="11"/>
          </p:nvPr>
        </p:nvSpPr>
        <p:spPr>
          <a:xfrm>
            <a:off x="0" y="6116638"/>
            <a:ext cx="9144000" cy="365125"/>
          </a:xfrm>
        </p:spPr>
        <p:txBody>
          <a:bodyPr/>
          <a:lstStyle>
            <a:lvl1pPr algn="ctr">
              <a:defRPr lang="en-GB"/>
            </a:lvl1pPr>
          </a:lstStyle>
          <a:p>
            <a:pPr>
              <a:defRPr/>
            </a:pPr>
            <a:endParaRPr lang="en-GB"/>
          </a:p>
        </p:txBody>
      </p:sp>
      <p:sp>
        <p:nvSpPr>
          <p:cNvPr id="6" name="Slide Number Placeholder 6">
            <a:extLst>
              <a:ext uri="{FF2B5EF4-FFF2-40B4-BE49-F238E27FC236}">
                <a16:creationId xmlns:a16="http://schemas.microsoft.com/office/drawing/2014/main" id="{BB8C4176-3B8A-D4C2-0ADC-83BEE524947F}"/>
              </a:ext>
            </a:extLst>
          </p:cNvPr>
          <p:cNvSpPr>
            <a:spLocks noGrp="1"/>
          </p:cNvSpPr>
          <p:nvPr>
            <p:ph type="sldNum" sz="quarter" idx="12"/>
          </p:nvPr>
        </p:nvSpPr>
        <p:spPr/>
        <p:txBody>
          <a:bodyPr/>
          <a:lstStyle>
            <a:lvl1pPr>
              <a:defRPr/>
            </a:lvl1pPr>
          </a:lstStyle>
          <a:p>
            <a:fld id="{EC7A1C5C-B515-453F-8774-161885BA6FCE}" type="slidenum">
              <a:rPr lang="en-US" altLang="en-US" smtClean="0"/>
              <a:pPr/>
              <a:t>‹#›</a:t>
            </a:fld>
            <a:endParaRPr lang="en-US" altLang="en-US"/>
          </a:p>
        </p:txBody>
      </p:sp>
    </p:spTree>
    <p:extLst>
      <p:ext uri="{BB962C8B-B14F-4D97-AF65-F5344CB8AC3E}">
        <p14:creationId xmlns:p14="http://schemas.microsoft.com/office/powerpoint/2010/main" val="36275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a16="http://schemas.microsoft.com/office/drawing/2014/main" id="{CD83E00B-5E0D-B6B3-2126-0FBE6D0D4F5F}"/>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a16="http://schemas.microsoft.com/office/drawing/2014/main" id="{3D07530E-E125-97B1-D4FA-48B9927E9765}"/>
                </a:ext>
              </a:extLst>
            </p:cNvPr>
            <p:cNvSpPr>
              <a:spLocks/>
            </p:cNvSpPr>
            <p:nvPr/>
          </p:nvSpPr>
          <p:spPr bwMode="auto">
            <a:xfrm>
              <a:off x="0" y="0"/>
              <a:ext cx="1073150" cy="5291138"/>
            </a:xfrm>
            <a:custGeom>
              <a:avLst/>
              <a:gdLst>
                <a:gd name="T0" fmla="*/ 0 w 676"/>
                <a:gd name="T1" fmla="*/ 3132 h 3333"/>
                <a:gd name="T2" fmla="*/ 0 w 676"/>
                <a:gd name="T3" fmla="*/ 3312 h 3333"/>
                <a:gd name="T4" fmla="*/ 126 w 676"/>
                <a:gd name="T5" fmla="*/ 3333 h 3333"/>
                <a:gd name="T6" fmla="*/ 676 w 676"/>
                <a:gd name="T7" fmla="*/ 0 h 3333"/>
                <a:gd name="T8" fmla="*/ 514 w 676"/>
                <a:gd name="T9" fmla="*/ 0 h 3333"/>
                <a:gd name="T10" fmla="*/ 0 w 676"/>
                <a:gd name="T11" fmla="*/ 3132 h 3333"/>
              </a:gdLst>
              <a:ahLst/>
              <a:cxnLst>
                <a:cxn ang="0">
                  <a:pos x="T0" y="T1"/>
                </a:cxn>
                <a:cxn ang="0">
                  <a:pos x="T2" y="T3"/>
                </a:cxn>
                <a:cxn ang="0">
                  <a:pos x="T4" y="T5"/>
                </a:cxn>
                <a:cxn ang="0">
                  <a:pos x="T6" y="T7"/>
                </a:cxn>
                <a:cxn ang="0">
                  <a:pos x="T8" y="T9"/>
                </a:cxn>
                <a:cxn ang="0">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6" name="Freeform 7">
              <a:extLst>
                <a:ext uri="{FF2B5EF4-FFF2-40B4-BE49-F238E27FC236}">
                  <a16:creationId xmlns:a16="http://schemas.microsoft.com/office/drawing/2014/main" id="{E0E96F27-01E7-0907-CC25-9DDECFCE9AD5}"/>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a16="http://schemas.microsoft.com/office/drawing/2014/main" id="{78D2D360-AAB4-171C-5848-E38068A1B679}"/>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a16="http://schemas.microsoft.com/office/drawing/2014/main" id="{3840D970-4471-BB62-1044-16CB751836E8}"/>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id="{2888CF25-6D57-4CC3-0714-C9F71489C9E4}"/>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id="{D3F24966-5620-47E6-0704-4A44EDF3FC3B}"/>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a16="http://schemas.microsoft.com/office/drawing/2014/main" id="{6AA26D92-D7F7-EF6F-07E1-FAF34982DAF3}"/>
              </a:ext>
            </a:extLst>
          </p:cNvPr>
          <p:cNvSpPr>
            <a:spLocks noGrp="1" noChangeArrowheads="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85CD53CB-0D31-D6E7-84F6-057134A92056}"/>
              </a:ext>
            </a:extLst>
          </p:cNvPr>
          <p:cNvSpPr>
            <a:spLocks noGrp="1" noChangeArrowheads="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93F64BB-3F6F-4327-A247-D563E82F110C}"/>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a:solidFill>
                  <a:schemeClr val="tx1"/>
                </a:solidFill>
                <a:effectLst/>
                <a:latin typeface="+mn-lt"/>
              </a:defRPr>
            </a:lvl1pPr>
          </a:lstStyle>
          <a:p>
            <a:pPr>
              <a:defRPr/>
            </a:pPr>
            <a:endParaRPr lang="en-US"/>
          </a:p>
        </p:txBody>
      </p:sp>
      <p:sp>
        <p:nvSpPr>
          <p:cNvPr id="5" name="Footer Placeholder 4">
            <a:extLst>
              <a:ext uri="{FF2B5EF4-FFF2-40B4-BE49-F238E27FC236}">
                <a16:creationId xmlns:a16="http://schemas.microsoft.com/office/drawing/2014/main" id="{5A1648A5-2DCA-0217-857A-2147E2314B6C}"/>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a:solidFill>
                  <a:schemeClr val="tx1"/>
                </a:solidFill>
                <a:effectLst/>
                <a:latin typeface="+mn-lt"/>
              </a:defRPr>
            </a:lvl1pPr>
          </a:lstStyle>
          <a:p>
            <a:pPr>
              <a:defRPr/>
            </a:pPr>
            <a:r>
              <a:rPr lang="en-US"/>
              <a:t>OFFICIAL</a:t>
            </a:r>
          </a:p>
        </p:txBody>
      </p:sp>
      <p:sp>
        <p:nvSpPr>
          <p:cNvPr id="6" name="Slide Number Placeholder 5">
            <a:extLst>
              <a:ext uri="{FF2B5EF4-FFF2-40B4-BE49-F238E27FC236}">
                <a16:creationId xmlns:a16="http://schemas.microsoft.com/office/drawing/2014/main" id="{28E762D8-1296-4CD5-ACA8-45C976E4595D}"/>
              </a:ext>
            </a:extLst>
          </p:cNvPr>
          <p:cNvSpPr>
            <a:spLocks noGrp="1"/>
          </p:cNvSpPr>
          <p:nvPr>
            <p:ph type="sldNum" sz="quarter" idx="4"/>
          </p:nvPr>
        </p:nvSpPr>
        <p:spPr>
          <a:xfrm>
            <a:off x="8274050" y="6116638"/>
            <a:ext cx="4127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smtClean="0">
                <a:solidFill>
                  <a:schemeClr val="tx1"/>
                </a:solidFill>
                <a:effectLst/>
                <a:latin typeface="+mn-lt"/>
              </a:defRPr>
            </a:lvl1pPr>
          </a:lstStyle>
          <a:p>
            <a:fld id="{F5E38404-441A-4785-BD80-513BA8974877}" type="slidenum">
              <a:rPr lang="en-US" altLang="en-US" smtClean="0"/>
              <a:pPr/>
              <a:t>‹#›</a:t>
            </a:fld>
            <a:endParaRPr lang="en-US" altLang="en-US"/>
          </a:p>
        </p:txBody>
      </p:sp>
    </p:spTree>
    <p:extLst>
      <p:ext uri="{BB962C8B-B14F-4D97-AF65-F5344CB8AC3E}">
        <p14:creationId xmlns:p14="http://schemas.microsoft.com/office/powerpoint/2010/main" val="2686991812"/>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 id="2147483765" r:id="rId14"/>
    <p:sldLayoutId id="2147483766" r:id="rId15"/>
    <p:sldLayoutId id="2147483767" r:id="rId16"/>
    <p:sldLayoutId id="2147483768" r:id="rId17"/>
  </p:sldLayoutIdLst>
  <p:hf sldNum="0" hdr="0" dt="0"/>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anose="020B0503020204020204" pitchFamily="34" charset="0"/>
        </a:defRPr>
      </a:lvl2pPr>
      <a:lvl3pPr algn="ctr" defTabSz="457200" rtl="0" eaLnBrk="1" fontAlgn="base" hangingPunct="1">
        <a:spcBef>
          <a:spcPct val="0"/>
        </a:spcBef>
        <a:spcAft>
          <a:spcPct val="0"/>
        </a:spcAft>
        <a:defRPr sz="4000">
          <a:solidFill>
            <a:schemeClr val="tx1"/>
          </a:solidFill>
          <a:latin typeface="Corbel" panose="020B0503020204020204" pitchFamily="34" charset="0"/>
        </a:defRPr>
      </a:lvl3pPr>
      <a:lvl4pPr algn="ctr" defTabSz="457200" rtl="0" eaLnBrk="1" fontAlgn="base" hangingPunct="1">
        <a:spcBef>
          <a:spcPct val="0"/>
        </a:spcBef>
        <a:spcAft>
          <a:spcPct val="0"/>
        </a:spcAft>
        <a:defRPr sz="4000">
          <a:solidFill>
            <a:schemeClr val="tx1"/>
          </a:solidFill>
          <a:latin typeface="Corbel" panose="020B0503020204020204" pitchFamily="34" charset="0"/>
        </a:defRPr>
      </a:lvl4pPr>
      <a:lvl5pPr algn="ctr" defTabSz="457200" rtl="0" eaLnBrk="1" fontAlgn="base" hangingPunct="1">
        <a:spcBef>
          <a:spcPct val="0"/>
        </a:spcBef>
        <a:spcAft>
          <a:spcPct val="0"/>
        </a:spcAft>
        <a:defRPr sz="4000">
          <a:solidFill>
            <a:schemeClr val="tx1"/>
          </a:solidFill>
          <a:latin typeface="Corbel" panose="020B0503020204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2E5C5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2E5C5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8" Type="http://schemas.openxmlformats.org/officeDocument/2006/relationships/image" Target="http://www.walkhighlands.co.uk/safety/attack-point.jpg" TargetMode="External"/><Relationship Id="rId3" Type="http://schemas.openxmlformats.org/officeDocument/2006/relationships/image" Target="../media/image6.jpeg"/><Relationship Id="rId7"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http://www.walkhighlands.co.uk/safety/handrail.jpg" TargetMode="External"/><Relationship Id="rId5" Type="http://schemas.openxmlformats.org/officeDocument/2006/relationships/image" Target="../media/image7.jpeg"/><Relationship Id="rId4" Type="http://schemas.openxmlformats.org/officeDocument/2006/relationships/image" Target="http://www.walkhighlands.co.uk/safety/aiming.jp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71CE31-F59D-4980-0600-7E12FA2FA73C}"/>
              </a:ext>
            </a:extLst>
          </p:cNvPr>
          <p:cNvSpPr>
            <a:spLocks noGrp="1" noChangeArrowheads="1"/>
          </p:cNvSpPr>
          <p:nvPr>
            <p:ph type="ctrTitle"/>
          </p:nvPr>
        </p:nvSpPr>
        <p:spPr>
          <a:xfrm>
            <a:off x="1739673" y="914401"/>
            <a:ext cx="6947127" cy="3488266"/>
          </a:xfrm>
        </p:spPr>
        <p:txBody>
          <a:bodyPr vert="horz" wrap="square" lIns="91440" tIns="45720" rIns="91440" bIns="45720" numCol="1" anchor="b" anchorCtr="0" compatLnSpc="1">
            <a:prstTxWarp prst="textNoShape">
              <a:avLst/>
            </a:prstTxWarp>
            <a:normAutofit/>
          </a:bodyPr>
          <a:lstStyle/>
          <a:p>
            <a:r>
              <a:rPr lang="en-US" altLang="en-US" kern="1200">
                <a:ln w="3175" cmpd="sng">
                  <a:noFill/>
                </a:ln>
                <a:effectLst/>
                <a:latin typeface="+mj-lt"/>
                <a:ea typeface="+mj-ea"/>
                <a:cs typeface="+mj-cs"/>
              </a:rPr>
              <a:t>Topic 3 G- Navigation </a:t>
            </a:r>
          </a:p>
        </p:txBody>
      </p:sp>
      <p:sp>
        <p:nvSpPr>
          <p:cNvPr id="175108" name="Text Box 4">
            <a:extLst>
              <a:ext uri="{FF2B5EF4-FFF2-40B4-BE49-F238E27FC236}">
                <a16:creationId xmlns:a16="http://schemas.microsoft.com/office/drawing/2014/main" id="{2A2EA426-6739-DC75-7760-1FD1C63486E8}"/>
              </a:ext>
            </a:extLst>
          </p:cNvPr>
          <p:cNvSpPr txBox="1">
            <a:spLocks noChangeArrowheads="1"/>
          </p:cNvSpPr>
          <p:nvPr/>
        </p:nvSpPr>
        <p:spPr bwMode="auto">
          <a:xfrm>
            <a:off x="2924238" y="4402666"/>
            <a:ext cx="5762563" cy="1364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algn="r" eaLnBrk="1" hangingPunct="1">
              <a:spcBef>
                <a:spcPct val="20000"/>
              </a:spcBef>
              <a:spcAft>
                <a:spcPts val="600"/>
              </a:spcAft>
              <a:buClr>
                <a:srgbClr val="2E5C53"/>
              </a:buClr>
              <a:buSzPct val="145000"/>
              <a:defRPr/>
            </a:pPr>
            <a:r>
              <a:rPr lang="en-US" b="1" kern="1200">
                <a:latin typeface="+mn-lt"/>
                <a:ea typeface="+mn-ea"/>
                <a:cs typeface="+mn-cs"/>
              </a:rPr>
              <a:t>Compass</a:t>
            </a:r>
          </a:p>
        </p:txBody>
      </p:sp>
      <p:sp>
        <p:nvSpPr>
          <p:cNvPr id="175113" name="Footer Placeholder 3">
            <a:extLst>
              <a:ext uri="{FF2B5EF4-FFF2-40B4-BE49-F238E27FC236}">
                <a16:creationId xmlns:a16="http://schemas.microsoft.com/office/drawing/2014/main" id="{409C5355-C3F6-9271-FBC7-C56C6B06F65C}"/>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4042B80-9B5F-98F5-C741-3EDD5F736DBD}"/>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Magnetic Variation</a:t>
            </a:r>
          </a:p>
        </p:txBody>
      </p:sp>
      <p:sp>
        <p:nvSpPr>
          <p:cNvPr id="11267" name="Rectangle 4">
            <a:extLst>
              <a:ext uri="{FF2B5EF4-FFF2-40B4-BE49-F238E27FC236}">
                <a16:creationId xmlns:a16="http://schemas.microsoft.com/office/drawing/2014/main" id="{1FD6A5AF-6DEA-CC33-25B6-BE3ABAE84FB7}"/>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000" b="1"/>
              <a:t>The needle on a compass aligns itself to the magnetic field of the earth, which is south of the North Pole. This direction that the compass needle points is magnetic north. The more you know about how a compass works the better you will be with it. The lines of the earths magnetic field does not run in a regular pattern due to local magnetic forces and the magnetic pole is always on the move. </a:t>
            </a:r>
          </a:p>
          <a:p>
            <a:pPr eaLnBrk="1" hangingPunct="1">
              <a:lnSpc>
                <a:spcPct val="90000"/>
              </a:lnSpc>
            </a:pPr>
            <a:r>
              <a:rPr lang="en-GB" altLang="en-US" sz="1000" b="1"/>
              <a:t>Variation size in degrees depends on where you are. It is specified on the map however this must be checked before leaving home as the variation can change significantly. It is important to adjust for magnetic variation so that both map and compass speak the same language. To make them equal you must either add or subtract depending on if you have an easterly or westerly declination. It also depends on if you are converting a map bearing to a compass bearing or converting a compass bearing to a map bearing.  If the compass needle points west of true north, this offset is designated as west declination. The world standard, including in the southern hemisphere, is in reference to the magnetic north (MN) declination.</a:t>
            </a:r>
          </a:p>
        </p:txBody>
      </p:sp>
      <p:pic>
        <p:nvPicPr>
          <p:cNvPr id="11269" name="Picture 6" descr="02-27 6 degree error">
            <a:extLst>
              <a:ext uri="{FF2B5EF4-FFF2-40B4-BE49-F238E27FC236}">
                <a16:creationId xmlns:a16="http://schemas.microsoft.com/office/drawing/2014/main" id="{C42F31AB-1C17-C272-41EC-9BAC4AC8C7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2505" r="-2" b="22234"/>
          <a:stretch>
            <a:fillRect/>
          </a:stretch>
        </p:blipFill>
        <p:spPr bwMode="auto">
          <a:xfrm>
            <a:off x="4946904" y="2667000"/>
            <a:ext cx="3739896" cy="3346824"/>
          </a:xfrm>
          <a:prstGeom prst="rect">
            <a:avLst/>
          </a:prstGeom>
          <a:solidFill>
            <a:srgbClr val="FFFFFF"/>
          </a:solidFill>
          <a:ln w="28575">
            <a:solidFill>
              <a:srgbClr val="33CC33"/>
            </a:solidFill>
            <a:miter lim="800000"/>
            <a:headEnd/>
            <a:tailEnd/>
          </a:ln>
          <a:extLst>
            <a:ext uri="{909E8E84-426E-40DD-AFC4-6F175D3DCCD1}">
              <a14:hiddenFill xmlns:a14="http://schemas.microsoft.com/office/drawing/2010/main">
                <a:solidFill>
                  <a:srgbClr val="FFFFFF"/>
                </a:solidFill>
              </a14:hiddenFill>
            </a:ext>
          </a:extLst>
        </p:spPr>
      </p:pic>
      <p:sp>
        <p:nvSpPr>
          <p:cNvPr id="11276" name="Footer Placeholder 4">
            <a:extLst>
              <a:ext uri="{FF2B5EF4-FFF2-40B4-BE49-F238E27FC236}">
                <a16:creationId xmlns:a16="http://schemas.microsoft.com/office/drawing/2014/main" id="{F348F516-1221-1317-C314-F951AC209F9C}"/>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B65ADBF-7A49-8F70-D923-7FAF21C0BF74}"/>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Magnetic Variation</a:t>
            </a:r>
          </a:p>
        </p:txBody>
      </p:sp>
      <p:sp>
        <p:nvSpPr>
          <p:cNvPr id="12291" name="Rectangle 3">
            <a:extLst>
              <a:ext uri="{FF2B5EF4-FFF2-40B4-BE49-F238E27FC236}">
                <a16:creationId xmlns:a16="http://schemas.microsoft.com/office/drawing/2014/main" id="{0DB085BC-7943-E8C7-7621-A88C6B657F56}"/>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500"/>
              <a:t>The rule at present is that if you are taking a bearing from the map and going to follow that bearing on the ground then you add magnetic variation by turning the compass housing anti- clockwise. If you are working from the ground to the map then you delete it, by turning the compass housing clockwise. The easy way you remember this is that the map is a small thing and the earth is a big thing so you have to add it (make the bearing bigger) and when going from a small thing to a big thing. </a:t>
            </a:r>
          </a:p>
        </p:txBody>
      </p:sp>
      <p:sp>
        <p:nvSpPr>
          <p:cNvPr id="12296" name="Content Placeholder 3">
            <a:extLst>
              <a:ext uri="{FF2B5EF4-FFF2-40B4-BE49-F238E27FC236}">
                <a16:creationId xmlns:a16="http://schemas.microsoft.com/office/drawing/2014/main" id="{89E3CE8B-906C-174B-6D15-1F8D3544B882}"/>
              </a:ext>
            </a:extLst>
          </p:cNvPr>
          <p:cNvSpPr>
            <a:spLocks noGrp="1"/>
          </p:cNvSpPr>
          <p:nvPr>
            <p:ph sz="half" idx="2"/>
          </p:nvPr>
        </p:nvSpPr>
        <p:spPr>
          <a:xfrm>
            <a:off x="4946904" y="2667000"/>
            <a:ext cx="3739896" cy="3346824"/>
          </a:xfrm>
        </p:spPr>
        <p:txBody>
          <a:bodyPr/>
          <a:lstStyle/>
          <a:p>
            <a:endParaRPr lang="en-US"/>
          </a:p>
        </p:txBody>
      </p:sp>
      <p:sp>
        <p:nvSpPr>
          <p:cNvPr id="12298" name="Footer Placeholder 4">
            <a:extLst>
              <a:ext uri="{FF2B5EF4-FFF2-40B4-BE49-F238E27FC236}">
                <a16:creationId xmlns:a16="http://schemas.microsoft.com/office/drawing/2014/main" id="{ABDBB0AE-7072-5D3B-5458-D36FFBB0B361}"/>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7D723952-9EB5-8741-E3C7-8F1A7ACEBCB8}"/>
              </a:ext>
            </a:extLst>
          </p:cNvPr>
          <p:cNvSpPr>
            <a:spLocks noGrp="1" noChangeArrowheads="1"/>
          </p:cNvSpPr>
          <p:nvPr>
            <p:ph type="title"/>
          </p:nvPr>
        </p:nvSpPr>
        <p:spPr>
          <a:xfrm>
            <a:off x="1113524" y="1600200"/>
            <a:ext cx="2662534" cy="1371600"/>
          </a:xfrm>
        </p:spPr>
        <p:txBody>
          <a:bodyPr wrap="square" rtlCol="0" anchor="b">
            <a:normAutofit/>
          </a:bodyPr>
          <a:lstStyle/>
          <a:p>
            <a:pPr eaLnBrk="1" fontAlgn="auto" hangingPunct="1">
              <a:lnSpc>
                <a:spcPct val="90000"/>
              </a:lnSpc>
              <a:spcAft>
                <a:spcPts val="0"/>
              </a:spcAft>
              <a:defRPr/>
            </a:pPr>
            <a:r>
              <a:rPr lang="en-GB" sz="2000" b="1"/>
              <a:t>The influence of ferrous objects and electromagnetic fields</a:t>
            </a:r>
            <a:br>
              <a:rPr lang="en-GB" sz="2000" b="1"/>
            </a:br>
            <a:endParaRPr lang="en-GB" sz="2000" b="1"/>
          </a:p>
        </p:txBody>
      </p:sp>
      <p:sp>
        <p:nvSpPr>
          <p:cNvPr id="13315" name="Rectangle 3">
            <a:extLst>
              <a:ext uri="{FF2B5EF4-FFF2-40B4-BE49-F238E27FC236}">
                <a16:creationId xmlns:a16="http://schemas.microsoft.com/office/drawing/2014/main" id="{4F239836-DE6E-8DE4-FBDF-FE4D3DE86858}"/>
              </a:ext>
            </a:extLst>
          </p:cNvPr>
          <p:cNvSpPr>
            <a:spLocks noGrp="1" noChangeArrowheads="1"/>
          </p:cNvSpPr>
          <p:nvPr>
            <p:ph idx="1"/>
          </p:nvPr>
        </p:nvSpPr>
        <p:spPr>
          <a:xfrm>
            <a:off x="3947553" y="685800"/>
            <a:ext cx="4681962" cy="5105401"/>
          </a:xfrm>
        </p:spPr>
        <p:txBody>
          <a:bodyPr wrap="square" anchor="ctr">
            <a:normAutofit/>
          </a:bodyPr>
          <a:lstStyle/>
          <a:p>
            <a:pPr eaLnBrk="1" hangingPunct="1">
              <a:lnSpc>
                <a:spcPct val="90000"/>
              </a:lnSpc>
            </a:pPr>
            <a:r>
              <a:rPr lang="en-GB" altLang="en-US" sz="1900"/>
              <a:t>Remember that as the name would suggest magnetic compasses have magnets inside them and so can be affected by iron and steel objects so when you need to take an accurate reading, make sure the compass is not placed near pocket knives, belt buckles, railway tracks, overhead power lines etc. </a:t>
            </a:r>
          </a:p>
          <a:p>
            <a:pPr eaLnBrk="1" hangingPunct="1">
              <a:lnSpc>
                <a:spcPct val="90000"/>
              </a:lnSpc>
            </a:pPr>
            <a:r>
              <a:rPr lang="en-GB" altLang="en-US" sz="1900"/>
              <a:t>Earths core is molten because of the heat from ongoing radioactive decay. Convection currents flowing in the outer core generate the magnetic field. The poles of the magnetic field do not correspond with the geographic poles with the magnetic north pole being roughly 1000km from the true (geographic) north pole.</a:t>
            </a:r>
          </a:p>
        </p:txBody>
      </p:sp>
      <p:sp>
        <p:nvSpPr>
          <p:cNvPr id="195591" name="Text Placeholder 3">
            <a:extLst>
              <a:ext uri="{FF2B5EF4-FFF2-40B4-BE49-F238E27FC236}">
                <a16:creationId xmlns:a16="http://schemas.microsoft.com/office/drawing/2014/main" id="{45E4884D-AA18-650B-89A9-CF168F2D30C4}"/>
              </a:ext>
            </a:extLst>
          </p:cNvPr>
          <p:cNvSpPr>
            <a:spLocks noGrp="1"/>
          </p:cNvSpPr>
          <p:nvPr>
            <p:ph type="body" sz="half" idx="2"/>
          </p:nvPr>
        </p:nvSpPr>
        <p:spPr>
          <a:xfrm>
            <a:off x="1113524" y="2971800"/>
            <a:ext cx="2663825" cy="2514600"/>
          </a:xfrm>
        </p:spPr>
        <p:txBody>
          <a:bodyPr/>
          <a:lstStyle/>
          <a:p>
            <a:endParaRPr lang="en-US"/>
          </a:p>
        </p:txBody>
      </p:sp>
      <p:sp>
        <p:nvSpPr>
          <p:cNvPr id="195593" name="Footer Placeholder 4">
            <a:extLst>
              <a:ext uri="{FF2B5EF4-FFF2-40B4-BE49-F238E27FC236}">
                <a16:creationId xmlns:a16="http://schemas.microsoft.com/office/drawing/2014/main" id="{5AD81D81-0321-3D7F-66D0-5F03676D7869}"/>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5BCEB0A-809D-A4EB-79F6-292A995BDFA2}"/>
              </a:ext>
            </a:extLst>
          </p:cNvPr>
          <p:cNvSpPr>
            <a:spLocks noGrp="1" noChangeArrowheads="1"/>
          </p:cNvSpPr>
          <p:nvPr>
            <p:ph type="title"/>
          </p:nvPr>
        </p:nvSpPr>
        <p:spPr>
          <a:xfrm>
            <a:off x="719666" y="-60326"/>
            <a:ext cx="7704667" cy="762001"/>
          </a:xfrm>
        </p:spPr>
        <p:txBody>
          <a:bodyPr/>
          <a:lstStyle/>
          <a:p>
            <a:pPr eaLnBrk="1" hangingPunct="1"/>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Compass Strategies</a:t>
            </a:r>
          </a:p>
        </p:txBody>
      </p:sp>
      <p:pic>
        <p:nvPicPr>
          <p:cNvPr id="14339" name="Picture 4" descr="null">
            <a:extLst>
              <a:ext uri="{FF2B5EF4-FFF2-40B4-BE49-F238E27FC236}">
                <a16:creationId xmlns:a16="http://schemas.microsoft.com/office/drawing/2014/main" id="{E6567D20-E795-C747-7AAC-033FE0A13477}"/>
              </a:ext>
            </a:extLst>
          </p:cNvPr>
          <p:cNvPicPr>
            <a:picLocks noGrp="1" noChangeAspect="1" noChangeArrowheads="1"/>
          </p:cNvPicPr>
          <p:nvPr>
            <p:ph idx="1"/>
          </p:nvPr>
        </p:nvPicPr>
        <p:blipFill>
          <a:blip r:embed="rId3" r:link="rId4">
            <a:extLst>
              <a:ext uri="{28A0092B-C50C-407E-A947-70E740481C1C}">
                <a14:useLocalDpi xmlns:a14="http://schemas.microsoft.com/office/drawing/2010/main" val="0"/>
              </a:ext>
            </a:extLst>
          </a:blip>
          <a:srcRect/>
          <a:stretch>
            <a:fillRect/>
          </a:stretch>
        </p:blipFill>
        <p:spPr>
          <a:xfrm>
            <a:off x="7162800" y="2819400"/>
            <a:ext cx="1524000" cy="1524000"/>
          </a:xfrm>
          <a:noFill/>
          <a:ln w="28575">
            <a:solidFill>
              <a:srgbClr val="339966"/>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340" name="Text Box 5">
            <a:extLst>
              <a:ext uri="{FF2B5EF4-FFF2-40B4-BE49-F238E27FC236}">
                <a16:creationId xmlns:a16="http://schemas.microsoft.com/office/drawing/2014/main" id="{E76C3ED5-99BB-3F54-4F9D-7B2B9B7EF6EF}"/>
              </a:ext>
            </a:extLst>
          </p:cNvPr>
          <p:cNvSpPr txBox="1">
            <a:spLocks noChangeArrowheads="1"/>
          </p:cNvSpPr>
          <p:nvPr/>
        </p:nvSpPr>
        <p:spPr bwMode="auto">
          <a:xfrm>
            <a:off x="2129742" y="1285875"/>
            <a:ext cx="63246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GB" altLang="en-US" dirty="0">
                <a:latin typeface="Arial Unicode MS" panose="020B0604020202020204" pitchFamily="34" charset="-128"/>
                <a:ea typeface="Arial Unicode MS" panose="020B0604020202020204" pitchFamily="34" charset="-128"/>
                <a:cs typeface="Arial Unicode MS" panose="020B0604020202020204" pitchFamily="34" charset="-128"/>
              </a:rPr>
              <a:t>'Handrailing' can be used when there is a linear feature that will take us towards the target. A handrail could include paths, streams, ridges, walls etc. In the example shown the task is to go from point A to the summit. The edge of the forest is a linear feature which can be followed towards the summit.</a:t>
            </a:r>
          </a:p>
        </p:txBody>
      </p:sp>
      <p:pic>
        <p:nvPicPr>
          <p:cNvPr id="14341" name="Picture 6" descr="null">
            <a:extLst>
              <a:ext uri="{FF2B5EF4-FFF2-40B4-BE49-F238E27FC236}">
                <a16:creationId xmlns:a16="http://schemas.microsoft.com/office/drawing/2014/main" id="{4D627C7D-D2EC-79BB-8DA0-FA742D5CA48F}"/>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381000" y="1143000"/>
            <a:ext cx="1752600" cy="1752600"/>
          </a:xfrm>
          <a:prstGeom prst="rect">
            <a:avLst/>
          </a:prstGeom>
          <a:noFill/>
          <a:ln w="28575">
            <a:solidFill>
              <a:srgbClr val="339966"/>
            </a:solidFill>
            <a:miter lim="800000"/>
            <a:headEnd/>
            <a:tailEnd/>
          </a:ln>
          <a:extLst>
            <a:ext uri="{909E8E84-426E-40DD-AFC4-6F175D3DCCD1}">
              <a14:hiddenFill xmlns:a14="http://schemas.microsoft.com/office/drawing/2010/main">
                <a:solidFill>
                  <a:srgbClr val="FFFFFF"/>
                </a:solidFill>
              </a14:hiddenFill>
            </a:ext>
          </a:extLst>
        </p:spPr>
      </p:pic>
      <p:sp>
        <p:nvSpPr>
          <p:cNvPr id="14342" name="Text Box 7">
            <a:extLst>
              <a:ext uri="{FF2B5EF4-FFF2-40B4-BE49-F238E27FC236}">
                <a16:creationId xmlns:a16="http://schemas.microsoft.com/office/drawing/2014/main" id="{C2607D38-1A9A-1524-35D2-E023F4D36181}"/>
              </a:ext>
            </a:extLst>
          </p:cNvPr>
          <p:cNvSpPr txBox="1">
            <a:spLocks noChangeArrowheads="1"/>
          </p:cNvSpPr>
          <p:nvPr/>
        </p:nvSpPr>
        <p:spPr bwMode="auto">
          <a:xfrm>
            <a:off x="381000" y="3025775"/>
            <a:ext cx="61722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Aiming Off is used when the target lies on a linear feature such as a ridge,The bothy is situated at the side of a prominent stream. If we head directly for the bothy but don't hit it straight on then we won't know which way to turn to locate the bothy. By 'aiming off' to hit the stream to one side of the bothy we will know which way to turn. </a:t>
            </a:r>
          </a:p>
        </p:txBody>
      </p:sp>
      <p:pic>
        <p:nvPicPr>
          <p:cNvPr id="14343" name="Picture 8" descr="null">
            <a:extLst>
              <a:ext uri="{FF2B5EF4-FFF2-40B4-BE49-F238E27FC236}">
                <a16:creationId xmlns:a16="http://schemas.microsoft.com/office/drawing/2014/main" id="{7C79BB4A-684B-B87A-960A-A31A643351F7}"/>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381000" y="4876800"/>
            <a:ext cx="1676400" cy="1517650"/>
          </a:xfrm>
          <a:prstGeom prst="rect">
            <a:avLst/>
          </a:prstGeom>
          <a:noFill/>
          <a:ln w="28575">
            <a:solidFill>
              <a:srgbClr val="339966"/>
            </a:solidFill>
            <a:miter lim="800000"/>
            <a:headEnd/>
            <a:tailEnd/>
          </a:ln>
          <a:extLst>
            <a:ext uri="{909E8E84-426E-40DD-AFC4-6F175D3DCCD1}">
              <a14:hiddenFill xmlns:a14="http://schemas.microsoft.com/office/drawing/2010/main">
                <a:solidFill>
                  <a:srgbClr val="FFFFFF"/>
                </a:solidFill>
              </a14:hiddenFill>
            </a:ext>
          </a:extLst>
        </p:spPr>
      </p:pic>
      <p:sp>
        <p:nvSpPr>
          <p:cNvPr id="14344" name="Text Box 10">
            <a:extLst>
              <a:ext uri="{FF2B5EF4-FFF2-40B4-BE49-F238E27FC236}">
                <a16:creationId xmlns:a16="http://schemas.microsoft.com/office/drawing/2014/main" id="{96232D91-7CBA-5772-1A31-B3BF13A9E985}"/>
              </a:ext>
            </a:extLst>
          </p:cNvPr>
          <p:cNvSpPr txBox="1">
            <a:spLocks noChangeArrowheads="1"/>
          </p:cNvSpPr>
          <p:nvPr/>
        </p:nvSpPr>
        <p:spPr bwMode="auto">
          <a:xfrm>
            <a:off x="2209800" y="4876800"/>
            <a:ext cx="64770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GB" altLang="en-US">
                <a:latin typeface="Arial Unicode MS" panose="020B0604020202020204" pitchFamily="34" charset="-128"/>
                <a:ea typeface="Arial Unicode MS" panose="020B0604020202020204" pitchFamily="34" charset="-128"/>
                <a:cs typeface="Arial Unicode MS" panose="020B0604020202020204" pitchFamily="34" charset="-128"/>
              </a:rPr>
              <a:t>An attack point is a feature that is relatively close to your target but is more significant and easier to find. n the example shown the task is to go from point A to the bothy. Locate the knoll first and then head in a new direction to the bothy. The knoll is the attack point in this example.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CDB50A0-7628-7360-945F-624D31A4769D}"/>
              </a:ext>
            </a:extLst>
          </p:cNvPr>
          <p:cNvSpPr>
            <a:spLocks noGrp="1" noChangeArrowheads="1"/>
          </p:cNvSpPr>
          <p:nvPr>
            <p:ph type="title"/>
          </p:nvPr>
        </p:nvSpPr>
        <p:spPr>
          <a:xfrm>
            <a:off x="1426741" y="685801"/>
            <a:ext cx="6974115" cy="2743199"/>
          </a:xfrm>
        </p:spPr>
        <p:txBody>
          <a:bodyPr wrap="square" anchor="ctr">
            <a:normAutofit/>
          </a:bodyPr>
          <a:lstStyle/>
          <a:p>
            <a:pPr eaLnBrk="1" hangingPunct="1"/>
            <a:r>
              <a:rPr lang="en-GB" altLang="en-US"/>
              <a:t>Compass</a:t>
            </a:r>
          </a:p>
        </p:txBody>
      </p:sp>
      <p:sp>
        <p:nvSpPr>
          <p:cNvPr id="3080" name="Text Placeholder 2">
            <a:extLst>
              <a:ext uri="{FF2B5EF4-FFF2-40B4-BE49-F238E27FC236}">
                <a16:creationId xmlns:a16="http://schemas.microsoft.com/office/drawing/2014/main" id="{6390BA4A-3B46-9126-7ADE-2FFB61F11903}"/>
              </a:ext>
            </a:extLst>
          </p:cNvPr>
          <p:cNvSpPr>
            <a:spLocks noGrp="1"/>
          </p:cNvSpPr>
          <p:nvPr>
            <p:ph type="body" sz="quarter" idx="13"/>
          </p:nvPr>
        </p:nvSpPr>
        <p:spPr>
          <a:xfrm>
            <a:off x="1598235" y="3428999"/>
            <a:ext cx="6631128" cy="381000"/>
          </a:xfrm>
        </p:spPr>
        <p:txBody>
          <a:bodyPr/>
          <a:lstStyle/>
          <a:p>
            <a:endParaRPr lang="en-US"/>
          </a:p>
        </p:txBody>
      </p:sp>
      <p:sp>
        <p:nvSpPr>
          <p:cNvPr id="3075" name="Rectangle 3">
            <a:extLst>
              <a:ext uri="{FF2B5EF4-FFF2-40B4-BE49-F238E27FC236}">
                <a16:creationId xmlns:a16="http://schemas.microsoft.com/office/drawing/2014/main" id="{89DB23EB-6B35-8798-7C82-4A9A636DA0BD}"/>
              </a:ext>
            </a:extLst>
          </p:cNvPr>
          <p:cNvSpPr>
            <a:spLocks noGrp="1" noChangeArrowheads="1"/>
          </p:cNvSpPr>
          <p:nvPr>
            <p:ph type="body" idx="1"/>
          </p:nvPr>
        </p:nvSpPr>
        <p:spPr>
          <a:xfrm>
            <a:off x="1113523" y="4343400"/>
            <a:ext cx="7515991" cy="1447800"/>
          </a:xfrm>
        </p:spPr>
        <p:txBody>
          <a:bodyPr wrap="square" anchor="ctr">
            <a:normAutofit/>
          </a:bodyPr>
          <a:lstStyle/>
          <a:p>
            <a:pPr eaLnBrk="1" hangingPunct="1"/>
            <a:r>
              <a:rPr lang="en-GB" altLang="en-US"/>
              <a:t>What is a compass?</a:t>
            </a:r>
          </a:p>
          <a:p>
            <a:pPr eaLnBrk="1" hangingPunct="1"/>
            <a:endParaRPr lang="en-GB" altLang="en-US"/>
          </a:p>
          <a:p>
            <a:pPr eaLnBrk="1" hangingPunct="1"/>
            <a:r>
              <a:rPr lang="en-GB" altLang="en-US"/>
              <a:t>What does it do?</a:t>
            </a:r>
          </a:p>
        </p:txBody>
      </p:sp>
      <p:sp>
        <p:nvSpPr>
          <p:cNvPr id="3082" name="Footer Placeholder 4">
            <a:extLst>
              <a:ext uri="{FF2B5EF4-FFF2-40B4-BE49-F238E27FC236}">
                <a16:creationId xmlns:a16="http://schemas.microsoft.com/office/drawing/2014/main" id="{B8FBAABD-6748-F75B-18CA-3120242F5240}"/>
              </a:ext>
            </a:extLst>
          </p:cNvPr>
          <p:cNvSpPr>
            <a:spLocks noGrp="1"/>
          </p:cNvSpPr>
          <p:nvPr>
            <p:ph type="ftr" sz="quarter" idx="15"/>
          </p:nvPr>
        </p:nvSpPr>
        <p:spPr>
          <a:xfrm>
            <a:off x="0" y="6116638"/>
            <a:ext cx="9144000" cy="365125"/>
          </a:xfrm>
        </p:spPr>
        <p:txBody>
          <a:bodyPr/>
          <a:lstStyle/>
          <a:p>
            <a:pPr>
              <a:defRPr/>
            </a:pPr>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0C1E991-523F-AFEF-B1FA-E412C5875CD4}"/>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Compass</a:t>
            </a:r>
          </a:p>
        </p:txBody>
      </p:sp>
      <p:sp>
        <p:nvSpPr>
          <p:cNvPr id="4099" name="Rectangle 3">
            <a:extLst>
              <a:ext uri="{FF2B5EF4-FFF2-40B4-BE49-F238E27FC236}">
                <a16:creationId xmlns:a16="http://schemas.microsoft.com/office/drawing/2014/main" id="{4108162A-63CA-3D51-BD51-BA758B403D58}"/>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lnSpc>
                <a:spcPct val="90000"/>
              </a:lnSpc>
            </a:pPr>
            <a:r>
              <a:rPr lang="en-GB" altLang="en-US" sz="1500"/>
              <a:t>The first compass used in history was recorded by the Chinese in 1088 AD. Compasses should only be used when you know and understand a map well! There is no point using a compass on a map if you can’t work out where you are.</a:t>
            </a:r>
          </a:p>
          <a:p>
            <a:pPr eaLnBrk="1" hangingPunct="1">
              <a:lnSpc>
                <a:spcPct val="90000"/>
              </a:lnSpc>
            </a:pPr>
            <a:endParaRPr lang="en-GB" altLang="en-US" sz="1500"/>
          </a:p>
          <a:p>
            <a:pPr eaLnBrk="1" hangingPunct="1">
              <a:lnSpc>
                <a:spcPct val="90000"/>
              </a:lnSpc>
            </a:pPr>
            <a:r>
              <a:rPr lang="en-GB" altLang="en-US" sz="1500"/>
              <a:t>The compass operates with a magnetic needle that floats freely on a pivot that points towards magnetic north (an area in Canada more than a thousand miles away from the North Pole).</a:t>
            </a:r>
          </a:p>
        </p:txBody>
      </p:sp>
      <p:sp>
        <p:nvSpPr>
          <p:cNvPr id="4104" name="Content Placeholder 3">
            <a:extLst>
              <a:ext uri="{FF2B5EF4-FFF2-40B4-BE49-F238E27FC236}">
                <a16:creationId xmlns:a16="http://schemas.microsoft.com/office/drawing/2014/main" id="{4AB1008C-29A3-06C3-C1BB-EA00FFA30673}"/>
              </a:ext>
            </a:extLst>
          </p:cNvPr>
          <p:cNvSpPr>
            <a:spLocks noGrp="1"/>
          </p:cNvSpPr>
          <p:nvPr>
            <p:ph sz="half" idx="2"/>
          </p:nvPr>
        </p:nvSpPr>
        <p:spPr>
          <a:xfrm>
            <a:off x="4946904" y="2667000"/>
            <a:ext cx="3739896" cy="3346824"/>
          </a:xfrm>
        </p:spPr>
        <p:txBody>
          <a:bodyPr/>
          <a:lstStyle/>
          <a:p>
            <a:endParaRPr lang="en-US"/>
          </a:p>
        </p:txBody>
      </p:sp>
      <p:sp>
        <p:nvSpPr>
          <p:cNvPr id="4106" name="Footer Placeholder 4">
            <a:extLst>
              <a:ext uri="{FF2B5EF4-FFF2-40B4-BE49-F238E27FC236}">
                <a16:creationId xmlns:a16="http://schemas.microsoft.com/office/drawing/2014/main" id="{CC9AA1F3-458A-614C-17A1-00AA481797B5}"/>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D193795-3BDA-24E3-5371-448C5721BC59}"/>
              </a:ext>
            </a:extLst>
          </p:cNvPr>
          <p:cNvSpPr>
            <a:spLocks noGrp="1" noChangeArrowheads="1"/>
          </p:cNvSpPr>
          <p:nvPr>
            <p:ph type="title"/>
          </p:nvPr>
        </p:nvSpPr>
        <p:spPr>
          <a:xfrm>
            <a:off x="982133" y="152400"/>
            <a:ext cx="7704667" cy="1066799"/>
          </a:xfrm>
        </p:spPr>
        <p:txBody>
          <a:bodyPr/>
          <a:lstStyle/>
          <a:p>
            <a:pPr eaLnBrk="1" hangingPunct="1"/>
            <a:r>
              <a:rPr lang="en-GB" altLang="en-US" sz="5400" dirty="0">
                <a:latin typeface="Arial Unicode MS" panose="020B0604020202020204" pitchFamily="34" charset="-128"/>
                <a:ea typeface="Arial Unicode MS" panose="020B0604020202020204" pitchFamily="34" charset="-128"/>
                <a:cs typeface="Arial Unicode MS" panose="020B0604020202020204" pitchFamily="34" charset="-128"/>
              </a:rPr>
              <a:t>Compass Activity </a:t>
            </a:r>
          </a:p>
        </p:txBody>
      </p:sp>
      <p:sp>
        <p:nvSpPr>
          <p:cNvPr id="5123" name="Rectangle 3">
            <a:extLst>
              <a:ext uri="{FF2B5EF4-FFF2-40B4-BE49-F238E27FC236}">
                <a16:creationId xmlns:a16="http://schemas.microsoft.com/office/drawing/2014/main" id="{0B692DC0-A07A-E25B-A1E2-109D56C9DB06}"/>
              </a:ext>
            </a:extLst>
          </p:cNvPr>
          <p:cNvSpPr>
            <a:spLocks noGrp="1" noChangeArrowheads="1"/>
          </p:cNvSpPr>
          <p:nvPr>
            <p:ph idx="1"/>
          </p:nvPr>
        </p:nvSpPr>
        <p:spPr>
          <a:xfrm>
            <a:off x="1015892" y="2209800"/>
            <a:ext cx="7704667" cy="3332816"/>
          </a:xfrm>
        </p:spPr>
        <p:txBody>
          <a:bodyPr/>
          <a:lstStyle/>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Make your own!</a:t>
            </a:r>
          </a:p>
          <a:p>
            <a:pPr eaLnBrk="1" hangingPunct="1">
              <a:lnSpc>
                <a:spcPct val="80000"/>
              </a:lnSpc>
              <a:buFontTx/>
              <a:buNone/>
            </a:pPr>
            <a:endPar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buFontTx/>
              <a:buNone/>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Method 1</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Hold needle with finger, stroke with 1 pole of permanent magnet in same direction to magnetise. </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Cut 2cm piece of paper and push needle through it.</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Make a small hole in top of paper and carefully tie a length of cotton through the hole.</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Tie paper and needle to pencil and rest on top of a jam jar, where the needle point is north.</a:t>
            </a:r>
          </a:p>
          <a:p>
            <a:pPr eaLnBrk="1" hangingPunct="1">
              <a:lnSpc>
                <a:spcPct val="80000"/>
              </a:lnSpc>
              <a:buFontTx/>
              <a:buNone/>
            </a:pPr>
            <a:endPar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lnSpc>
                <a:spcPct val="80000"/>
              </a:lnSpc>
              <a:buFontTx/>
              <a:buNone/>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Method 2</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Magnetise needle, rest on piece of floating cork in saucer of water.</a:t>
            </a:r>
          </a:p>
          <a:p>
            <a:pPr eaLnBrk="1" hangingPunct="1">
              <a:lnSpc>
                <a:spcPct val="80000"/>
              </a:lnSpc>
            </a:pPr>
            <a:r>
              <a:rPr lang="en-GB" altLang="en-US" sz="2000" dirty="0">
                <a:latin typeface="Arial Unicode MS" panose="020B0604020202020204" pitchFamily="34" charset="-128"/>
                <a:ea typeface="Arial Unicode MS" panose="020B0604020202020204" pitchFamily="34" charset="-128"/>
                <a:cs typeface="Arial Unicode MS" panose="020B0604020202020204" pitchFamily="34" charset="-128"/>
              </a:rPr>
              <a:t>Needle will point to North. </a:t>
            </a:r>
          </a:p>
          <a:p>
            <a:pPr eaLnBrk="1" hangingPunct="1">
              <a:lnSpc>
                <a:spcPct val="80000"/>
              </a:lnSpc>
            </a:pPr>
            <a:endParaRPr lang="en-GB"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B5204F7-D1C3-B991-4AFB-3BA4502D832A}"/>
              </a:ext>
            </a:extLst>
          </p:cNvPr>
          <p:cNvSpPr>
            <a:spLocks noGrp="1" noChangeArrowheads="1"/>
          </p:cNvSpPr>
          <p:nvPr>
            <p:ph type="title"/>
          </p:nvPr>
        </p:nvSpPr>
        <p:spPr>
          <a:xfrm>
            <a:off x="982133" y="685801"/>
            <a:ext cx="7704667" cy="1752599"/>
          </a:xfrm>
        </p:spPr>
        <p:txBody>
          <a:bodyPr wrap="square" anchor="ctr">
            <a:normAutofit/>
          </a:bodyPr>
          <a:lstStyle/>
          <a:p>
            <a:pPr eaLnBrk="1" hangingPunct="1"/>
            <a:r>
              <a:rPr lang="en-GB" altLang="en-US"/>
              <a:t>Compass Parts</a:t>
            </a:r>
          </a:p>
        </p:txBody>
      </p:sp>
      <p:sp>
        <p:nvSpPr>
          <p:cNvPr id="6148" name="Rectangle 5">
            <a:extLst>
              <a:ext uri="{FF2B5EF4-FFF2-40B4-BE49-F238E27FC236}">
                <a16:creationId xmlns:a16="http://schemas.microsoft.com/office/drawing/2014/main" id="{D4311AFD-4CD4-0947-1F06-F57F24760F4A}"/>
              </a:ext>
            </a:extLst>
          </p:cNvPr>
          <p:cNvSpPr>
            <a:spLocks noGrp="1" noChangeArrowheads="1"/>
          </p:cNvSpPr>
          <p:nvPr>
            <p:ph sz="half" idx="1"/>
          </p:nvPr>
        </p:nvSpPr>
        <p:spPr>
          <a:xfrm>
            <a:off x="982133" y="2667000"/>
            <a:ext cx="3739896" cy="3368674"/>
          </a:xfrm>
        </p:spPr>
        <p:txBody>
          <a:bodyPr wrap="square" anchor="ctr">
            <a:normAutofit/>
          </a:bodyPr>
          <a:lstStyle/>
          <a:p>
            <a:pPr marL="533400" indent="-533400" eaLnBrk="1" hangingPunct="1">
              <a:lnSpc>
                <a:spcPct val="90000"/>
              </a:lnSpc>
              <a:buFontTx/>
              <a:buAutoNum type="arabicPeriod"/>
            </a:pPr>
            <a:r>
              <a:rPr lang="en-GB" altLang="en-US" sz="1100"/>
              <a:t>Base Plate- Clear base of the compass, marked with measurements and also a direction of travel arrow.</a:t>
            </a:r>
          </a:p>
          <a:p>
            <a:pPr marL="533400" indent="-533400" eaLnBrk="1" hangingPunct="1">
              <a:lnSpc>
                <a:spcPct val="90000"/>
              </a:lnSpc>
              <a:buFontTx/>
              <a:buAutoNum type="arabicPeriod"/>
            </a:pPr>
            <a:r>
              <a:rPr lang="en-GB" altLang="en-US" sz="1100"/>
              <a:t>Direction of Travel Arrow- follow when shooting a bearing.</a:t>
            </a:r>
          </a:p>
          <a:p>
            <a:pPr marL="533400" indent="-533400" eaLnBrk="1" hangingPunct="1">
              <a:lnSpc>
                <a:spcPct val="90000"/>
              </a:lnSpc>
              <a:buFontTx/>
              <a:buAutoNum type="arabicPeriod"/>
            </a:pPr>
            <a:r>
              <a:rPr lang="en-GB" altLang="en-US" sz="1100"/>
              <a:t>Compass Housing/ Bevel- Round disc which marks direction with 360 degrees marked around it. Houses the orienteering arrow and the magnetic needle.</a:t>
            </a:r>
          </a:p>
          <a:p>
            <a:pPr marL="533400" indent="-533400" eaLnBrk="1" hangingPunct="1">
              <a:lnSpc>
                <a:spcPct val="90000"/>
              </a:lnSpc>
              <a:buFontTx/>
              <a:buAutoNum type="arabicPeriod"/>
            </a:pPr>
            <a:r>
              <a:rPr lang="en-GB" altLang="en-US" sz="1100"/>
              <a:t>Magnetic Needle, Red= North and White= South.</a:t>
            </a:r>
          </a:p>
          <a:p>
            <a:pPr marL="533400" indent="-533400" eaLnBrk="1" hangingPunct="1">
              <a:lnSpc>
                <a:spcPct val="90000"/>
              </a:lnSpc>
              <a:buFontTx/>
              <a:buAutoNum type="arabicPeriod"/>
            </a:pPr>
            <a:r>
              <a:rPr lang="en-GB" altLang="en-US" sz="1100"/>
              <a:t>Orienteering arrow- drawn on the plastic in the compass housing, the lines that are parallel to this are called the orienteering lines, red hatching.</a:t>
            </a:r>
          </a:p>
          <a:p>
            <a:pPr marL="533400" indent="-533400" eaLnBrk="1" hangingPunct="1">
              <a:lnSpc>
                <a:spcPct val="90000"/>
              </a:lnSpc>
              <a:buFontTx/>
              <a:buAutoNum type="arabicPeriod"/>
            </a:pPr>
            <a:r>
              <a:rPr lang="en-GB" altLang="en-US" sz="1100"/>
              <a:t>Romer Scale</a:t>
            </a:r>
          </a:p>
        </p:txBody>
      </p:sp>
      <p:sp>
        <p:nvSpPr>
          <p:cNvPr id="6159" name="Footer Placeholder 4">
            <a:extLst>
              <a:ext uri="{FF2B5EF4-FFF2-40B4-BE49-F238E27FC236}">
                <a16:creationId xmlns:a16="http://schemas.microsoft.com/office/drawing/2014/main" id="{4FBB7784-B0CA-CF05-A6DE-9E2CA3558319}"/>
              </a:ext>
            </a:extLst>
          </p:cNvPr>
          <p:cNvSpPr>
            <a:spLocks noGrp="1"/>
          </p:cNvSpPr>
          <p:nvPr>
            <p:ph type="ftr" sz="quarter" idx="11"/>
          </p:nvPr>
        </p:nvSpPr>
        <p:spPr>
          <a:xfrm>
            <a:off x="0" y="6116638"/>
            <a:ext cx="9144000" cy="365125"/>
          </a:xfrm>
        </p:spPr>
        <p:txBody>
          <a:bodyPr/>
          <a:lstStyle/>
          <a:p>
            <a:pPr>
              <a:defRPr/>
            </a:pPr>
            <a:endParaRPr lang="en-GB"/>
          </a:p>
        </p:txBody>
      </p:sp>
      <p:grpSp>
        <p:nvGrpSpPr>
          <p:cNvPr id="6149" name="Group 14">
            <a:extLst>
              <a:ext uri="{FF2B5EF4-FFF2-40B4-BE49-F238E27FC236}">
                <a16:creationId xmlns:a16="http://schemas.microsoft.com/office/drawing/2014/main" id="{3E050B2A-09C2-582B-CEB0-7F3CDC5BCE87}"/>
              </a:ext>
            </a:extLst>
          </p:cNvPr>
          <p:cNvGrpSpPr>
            <a:grpSpLocks/>
          </p:cNvGrpSpPr>
          <p:nvPr/>
        </p:nvGrpSpPr>
        <p:grpSpPr bwMode="auto">
          <a:xfrm>
            <a:off x="4946904" y="2859788"/>
            <a:ext cx="3739896" cy="2961248"/>
            <a:chOff x="1440" y="3334"/>
            <a:chExt cx="4887" cy="3645"/>
          </a:xfrm>
        </p:grpSpPr>
        <p:pic>
          <p:nvPicPr>
            <p:cNvPr id="6150" name="Picture 15">
              <a:extLst>
                <a:ext uri="{FF2B5EF4-FFF2-40B4-BE49-F238E27FC236}">
                  <a16:creationId xmlns:a16="http://schemas.microsoft.com/office/drawing/2014/main" id="{C08C6A58-D19A-DDF2-837A-68B9C417E4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0" y="3334"/>
              <a:ext cx="4887" cy="3645"/>
            </a:xfrm>
            <a:prstGeom prst="rect">
              <a:avLst/>
            </a:prstGeom>
            <a:solidFill>
              <a:srgbClr val="CCFFCC"/>
            </a:solidFill>
            <a:ln w="28575">
              <a:solidFill>
                <a:srgbClr val="339966"/>
              </a:solidFill>
              <a:miter lim="800000"/>
              <a:headEnd/>
              <a:tailEnd/>
            </a:ln>
          </p:spPr>
        </p:pic>
        <p:sp>
          <p:nvSpPr>
            <p:cNvPr id="6151" name="AutoShape 16">
              <a:extLst>
                <a:ext uri="{FF2B5EF4-FFF2-40B4-BE49-F238E27FC236}">
                  <a16:creationId xmlns:a16="http://schemas.microsoft.com/office/drawing/2014/main" id="{4C40A33F-F015-5E28-EBCA-452B3F2E25AF}"/>
                </a:ext>
              </a:extLst>
            </p:cNvPr>
            <p:cNvSpPr>
              <a:spLocks noChangeArrowheads="1"/>
            </p:cNvSpPr>
            <p:nvPr/>
          </p:nvSpPr>
          <p:spPr bwMode="auto">
            <a:xfrm>
              <a:off x="5400" y="3334"/>
              <a:ext cx="540" cy="446"/>
            </a:xfrm>
            <a:prstGeom prst="star8">
              <a:avLst>
                <a:gd name="adj" fmla="val 38250"/>
              </a:avLst>
            </a:prstGeom>
            <a:solidFill>
              <a:srgbClr val="FFFFFF"/>
            </a:solidFill>
            <a:ln w="9525">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489204">
                <a:spcAft>
                  <a:spcPts val="600"/>
                </a:spcAft>
              </a:pPr>
              <a:r>
                <a:rPr lang="en-GB" altLang="en-US" sz="963" kern="1200">
                  <a:solidFill>
                    <a:schemeClr val="tx1"/>
                  </a:solidFill>
                  <a:latin typeface="Times New Roman" panose="02020603050405020304" pitchFamily="18" charset="0"/>
                  <a:ea typeface="+mn-ea"/>
                  <a:cs typeface="+mn-cs"/>
                </a:rPr>
                <a:t>6</a:t>
              </a:r>
              <a:endParaRPr lang="en-GB" altLang="en-US"/>
            </a:p>
          </p:txBody>
        </p:sp>
        <p:sp>
          <p:nvSpPr>
            <p:cNvPr id="6152" name="Line 17">
              <a:extLst>
                <a:ext uri="{FF2B5EF4-FFF2-40B4-BE49-F238E27FC236}">
                  <a16:creationId xmlns:a16="http://schemas.microsoft.com/office/drawing/2014/main" id="{F26CE6DB-B464-A59A-5EA0-46F9BFC05141}"/>
                </a:ext>
              </a:extLst>
            </p:cNvPr>
            <p:cNvSpPr>
              <a:spLocks noChangeShapeType="1"/>
            </p:cNvSpPr>
            <p:nvPr/>
          </p:nvSpPr>
          <p:spPr bwMode="auto">
            <a:xfrm rot="373088">
              <a:off x="5580" y="3600"/>
              <a:ext cx="0" cy="72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GB"/>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5EDF46D-9FB9-2C3F-23B9-D44A0F1105F2}"/>
              </a:ext>
            </a:extLst>
          </p:cNvPr>
          <p:cNvSpPr>
            <a:spLocks noGrp="1" noChangeArrowheads="1"/>
          </p:cNvSpPr>
          <p:nvPr>
            <p:ph type="title"/>
          </p:nvPr>
        </p:nvSpPr>
        <p:spPr/>
        <p:txBody>
          <a:bodyPr/>
          <a:lstStyle/>
          <a:p>
            <a:pPr eaLnBrk="1" hangingPunct="1"/>
            <a:r>
              <a:rPr lang="en-GB" altLang="en-US" sz="6000">
                <a:latin typeface="Arial Unicode MS" panose="020B0604020202020204" pitchFamily="34" charset="-128"/>
                <a:ea typeface="Arial Unicode MS" panose="020B0604020202020204" pitchFamily="34" charset="-128"/>
                <a:cs typeface="Arial Unicode MS" panose="020B0604020202020204" pitchFamily="34" charset="-128"/>
              </a:rPr>
              <a:t>Activity</a:t>
            </a:r>
          </a:p>
        </p:txBody>
      </p:sp>
      <p:sp>
        <p:nvSpPr>
          <p:cNvPr id="7171" name="Rectangle 3">
            <a:extLst>
              <a:ext uri="{FF2B5EF4-FFF2-40B4-BE49-F238E27FC236}">
                <a16:creationId xmlns:a16="http://schemas.microsoft.com/office/drawing/2014/main" id="{CF9D942E-0E7A-0331-9698-0D357EE2B8F2}"/>
              </a:ext>
            </a:extLst>
          </p:cNvPr>
          <p:cNvSpPr>
            <a:spLocks noGrp="1" noChangeArrowheads="1"/>
          </p:cNvSpPr>
          <p:nvPr>
            <p:ph idx="1"/>
          </p:nvPr>
        </p:nvSpPr>
        <p:spPr/>
        <p:txBody>
          <a:bodyPr/>
          <a:lstStyle/>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You will be given a compass</a:t>
            </a:r>
          </a:p>
          <a:p>
            <a:pPr eaLnBrk="1" hangingPunct="1"/>
            <a:endPar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endParaRPr>
          </a:p>
          <a:p>
            <a:pPr eaLnBrk="1" hangingPunct="1"/>
            <a:r>
              <a:rPr lang="en-GB" altLang="en-US" sz="3600">
                <a:latin typeface="Arial Unicode MS" panose="020B0604020202020204" pitchFamily="34" charset="-128"/>
                <a:ea typeface="Arial Unicode MS" panose="020B0604020202020204" pitchFamily="34" charset="-128"/>
                <a:cs typeface="Arial Unicode MS" panose="020B0604020202020204" pitchFamily="34" charset="-128"/>
              </a:rPr>
              <a:t>In your groups do a quick sketch of it and name all of the parts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a16="http://schemas.microsoft.com/office/drawing/2014/main" id="{39EFF593-0F06-B059-C581-FC03C4F61C2C}"/>
              </a:ext>
            </a:extLst>
          </p:cNvPr>
          <p:cNvSpPr>
            <a:spLocks noGrp="1" noChangeArrowheads="1"/>
          </p:cNvSpPr>
          <p:nvPr>
            <p:ph type="title"/>
          </p:nvPr>
        </p:nvSpPr>
        <p:spPr>
          <a:xfrm>
            <a:off x="982133" y="685801"/>
            <a:ext cx="7704667" cy="1752599"/>
          </a:xfrm>
        </p:spPr>
        <p:txBody>
          <a:bodyPr wrap="square" rtlCol="0" anchor="ctr">
            <a:normAutofit/>
          </a:bodyPr>
          <a:lstStyle/>
          <a:p>
            <a:pPr eaLnBrk="1" fontAlgn="auto" hangingPunct="1">
              <a:spcAft>
                <a:spcPts val="0"/>
              </a:spcAft>
              <a:defRPr/>
            </a:pPr>
            <a:r>
              <a:rPr lang="en-GB"/>
              <a:t>Compass Care</a:t>
            </a:r>
            <a:br>
              <a:rPr lang="en-GB"/>
            </a:br>
            <a:endParaRPr lang="en-GB"/>
          </a:p>
        </p:txBody>
      </p:sp>
      <p:sp>
        <p:nvSpPr>
          <p:cNvPr id="8195" name="Rectangle 3">
            <a:extLst>
              <a:ext uri="{FF2B5EF4-FFF2-40B4-BE49-F238E27FC236}">
                <a16:creationId xmlns:a16="http://schemas.microsoft.com/office/drawing/2014/main" id="{8B44DE72-F413-3B85-742F-51F205579149}"/>
              </a:ext>
            </a:extLst>
          </p:cNvPr>
          <p:cNvSpPr>
            <a:spLocks noGrp="1" noChangeArrowheads="1"/>
          </p:cNvSpPr>
          <p:nvPr>
            <p:ph sz="half" idx="1"/>
          </p:nvPr>
        </p:nvSpPr>
        <p:spPr>
          <a:xfrm>
            <a:off x="982133" y="2667000"/>
            <a:ext cx="3739896" cy="3368674"/>
          </a:xfrm>
        </p:spPr>
        <p:txBody>
          <a:bodyPr wrap="square" anchor="ctr">
            <a:normAutofit/>
          </a:bodyPr>
          <a:lstStyle/>
          <a:p>
            <a:pPr eaLnBrk="1" hangingPunct="1"/>
            <a:r>
              <a:rPr lang="en-GB" altLang="en-US"/>
              <a:t>Avoid dropping the compass, swinging it around or exposing to excessive heat - the result of which can be bubbles and damage to the Magnetic Needle. It should also be stored away from items which are magnetic (including other compasses) and metals such as Iron and Steel.</a:t>
            </a:r>
          </a:p>
        </p:txBody>
      </p:sp>
      <p:sp>
        <p:nvSpPr>
          <p:cNvPr id="189447" name="Content Placeholder 3">
            <a:extLst>
              <a:ext uri="{FF2B5EF4-FFF2-40B4-BE49-F238E27FC236}">
                <a16:creationId xmlns:a16="http://schemas.microsoft.com/office/drawing/2014/main" id="{C0355FCE-9799-84E7-A1F2-D77BA5559D95}"/>
              </a:ext>
            </a:extLst>
          </p:cNvPr>
          <p:cNvSpPr>
            <a:spLocks noGrp="1"/>
          </p:cNvSpPr>
          <p:nvPr>
            <p:ph sz="half" idx="2"/>
          </p:nvPr>
        </p:nvSpPr>
        <p:spPr>
          <a:xfrm>
            <a:off x="4946904" y="2667000"/>
            <a:ext cx="3739896" cy="3346824"/>
          </a:xfrm>
        </p:spPr>
        <p:txBody>
          <a:bodyPr/>
          <a:lstStyle/>
          <a:p>
            <a:endParaRPr lang="en-US"/>
          </a:p>
        </p:txBody>
      </p:sp>
      <p:sp>
        <p:nvSpPr>
          <p:cNvPr id="189449" name="Footer Placeholder 4">
            <a:extLst>
              <a:ext uri="{FF2B5EF4-FFF2-40B4-BE49-F238E27FC236}">
                <a16:creationId xmlns:a16="http://schemas.microsoft.com/office/drawing/2014/main" id="{FCAAD97F-A484-50FA-142E-107DBFFA51B5}"/>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EC7C26D-6817-962D-17D0-89823C1E68DF}"/>
              </a:ext>
            </a:extLst>
          </p:cNvPr>
          <p:cNvSpPr>
            <a:spLocks noGrp="1" noChangeArrowheads="1"/>
          </p:cNvSpPr>
          <p:nvPr>
            <p:ph type="title"/>
          </p:nvPr>
        </p:nvSpPr>
        <p:spPr>
          <a:xfrm>
            <a:off x="1113524" y="1600200"/>
            <a:ext cx="2662534" cy="1371600"/>
          </a:xfrm>
        </p:spPr>
        <p:txBody>
          <a:bodyPr wrap="square" anchor="b">
            <a:normAutofit/>
          </a:bodyPr>
          <a:lstStyle/>
          <a:p>
            <a:pPr eaLnBrk="1" hangingPunct="1"/>
            <a:r>
              <a:rPr lang="en-GB" altLang="en-US"/>
              <a:t>Compass Bearings </a:t>
            </a:r>
          </a:p>
        </p:txBody>
      </p:sp>
      <p:pic>
        <p:nvPicPr>
          <p:cNvPr id="9219" name="Picture 4" descr="02-16 How to Use a Compass">
            <a:extLst>
              <a:ext uri="{FF2B5EF4-FFF2-40B4-BE49-F238E27FC236}">
                <a16:creationId xmlns:a16="http://schemas.microsoft.com/office/drawing/2014/main" id="{88DEEA00-A077-7789-6811-EE158C89E86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4527171" y="685800"/>
            <a:ext cx="3522726" cy="5105401"/>
          </a:xfrm>
          <a:noFill/>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24" name="Text Placeholder 3">
            <a:extLst>
              <a:ext uri="{FF2B5EF4-FFF2-40B4-BE49-F238E27FC236}">
                <a16:creationId xmlns:a16="http://schemas.microsoft.com/office/drawing/2014/main" id="{5DFD70B0-4E2A-AFAC-8DF8-C2AD99E2D686}"/>
              </a:ext>
            </a:extLst>
          </p:cNvPr>
          <p:cNvSpPr>
            <a:spLocks noGrp="1"/>
          </p:cNvSpPr>
          <p:nvPr>
            <p:ph type="body" sz="half" idx="2"/>
          </p:nvPr>
        </p:nvSpPr>
        <p:spPr>
          <a:xfrm>
            <a:off x="1113524" y="2971800"/>
            <a:ext cx="2663825" cy="2514600"/>
          </a:xfrm>
        </p:spPr>
        <p:txBody>
          <a:bodyPr/>
          <a:lstStyle/>
          <a:p>
            <a:endParaRPr lang="en-US"/>
          </a:p>
        </p:txBody>
      </p:sp>
      <p:sp>
        <p:nvSpPr>
          <p:cNvPr id="9226" name="Footer Placeholder 4">
            <a:extLst>
              <a:ext uri="{FF2B5EF4-FFF2-40B4-BE49-F238E27FC236}">
                <a16:creationId xmlns:a16="http://schemas.microsoft.com/office/drawing/2014/main" id="{2D0A1642-3FD4-E2CF-6CCA-F73D0BCF55DE}"/>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510E2A9-E0CF-51ED-0CA9-B6052F45C47D}"/>
              </a:ext>
            </a:extLst>
          </p:cNvPr>
          <p:cNvSpPr>
            <a:spLocks noGrp="1" noChangeArrowheads="1"/>
          </p:cNvSpPr>
          <p:nvPr>
            <p:ph type="title"/>
          </p:nvPr>
        </p:nvSpPr>
        <p:spPr>
          <a:xfrm>
            <a:off x="1986995" y="2666998"/>
            <a:ext cx="6699805" cy="2360071"/>
          </a:xfrm>
        </p:spPr>
        <p:txBody>
          <a:bodyPr wrap="square" anchor="b">
            <a:normAutofit/>
          </a:bodyPr>
          <a:lstStyle/>
          <a:p>
            <a:pPr eaLnBrk="1" hangingPunct="1"/>
            <a:r>
              <a:rPr lang="en-GB" altLang="en-US"/>
              <a:t>Activity </a:t>
            </a:r>
          </a:p>
        </p:txBody>
      </p:sp>
      <p:sp>
        <p:nvSpPr>
          <p:cNvPr id="10243" name="Rectangle 3">
            <a:extLst>
              <a:ext uri="{FF2B5EF4-FFF2-40B4-BE49-F238E27FC236}">
                <a16:creationId xmlns:a16="http://schemas.microsoft.com/office/drawing/2014/main" id="{B154F3BC-9ACA-3929-D09C-CCCD90737C32}"/>
              </a:ext>
            </a:extLst>
          </p:cNvPr>
          <p:cNvSpPr>
            <a:spLocks noGrp="1" noChangeArrowheads="1"/>
          </p:cNvSpPr>
          <p:nvPr>
            <p:ph type="body" idx="1"/>
          </p:nvPr>
        </p:nvSpPr>
        <p:spPr>
          <a:xfrm>
            <a:off x="1986998" y="5027070"/>
            <a:ext cx="6699802" cy="860400"/>
          </a:xfrm>
        </p:spPr>
        <p:txBody>
          <a:bodyPr wrap="square" anchor="t">
            <a:normAutofit/>
          </a:bodyPr>
          <a:lstStyle/>
          <a:p>
            <a:pPr eaLnBrk="1" hangingPunct="1"/>
            <a:r>
              <a:rPr lang="en-GB" altLang="en-US" b="1"/>
              <a:t>Carry out the Compass Bearing Introduction Exercise. </a:t>
            </a:r>
          </a:p>
        </p:txBody>
      </p:sp>
      <p:sp>
        <p:nvSpPr>
          <p:cNvPr id="10248" name="Footer Placeholder 3">
            <a:extLst>
              <a:ext uri="{FF2B5EF4-FFF2-40B4-BE49-F238E27FC236}">
                <a16:creationId xmlns:a16="http://schemas.microsoft.com/office/drawing/2014/main" id="{D42EBA78-EF65-511A-F190-2872F755FF3D}"/>
              </a:ext>
            </a:extLst>
          </p:cNvPr>
          <p:cNvSpPr>
            <a:spLocks noGrp="1"/>
          </p:cNvSpPr>
          <p:nvPr>
            <p:ph type="ftr" sz="quarter" idx="11"/>
          </p:nvPr>
        </p:nvSpPr>
        <p:spPr>
          <a:xfrm>
            <a:off x="0" y="6116638"/>
            <a:ext cx="9144000" cy="365125"/>
          </a:xfrm>
        </p:spPr>
        <p:txBody>
          <a:bodyPr/>
          <a:lstStyle/>
          <a:p>
            <a:pPr>
              <a:defRPr/>
            </a:pPr>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9">
      <a:dk1>
        <a:sysClr val="windowText" lastClr="000000"/>
      </a:dk1>
      <a:lt1>
        <a:sysClr val="window" lastClr="FFFFFF"/>
      </a:lt1>
      <a:dk2>
        <a:srgbClr val="212121"/>
      </a:dk2>
      <a:lt2>
        <a:srgbClr val="EBEBEB"/>
      </a:lt2>
      <a:accent1>
        <a:srgbClr val="3D7B6F"/>
      </a:accent1>
      <a:accent2>
        <a:srgbClr val="80C34F"/>
      </a:accent2>
      <a:accent3>
        <a:srgbClr val="E29D3E"/>
      </a:accent3>
      <a:accent4>
        <a:srgbClr val="D64A3B"/>
      </a:accent4>
      <a:accent5>
        <a:srgbClr val="D64787"/>
      </a:accent5>
      <a:accent6>
        <a:srgbClr val="A666E1"/>
      </a:accent6>
      <a:hlink>
        <a:srgbClr val="3D7B6F"/>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Theme1" id="{EA4D0BD8-A1FB-4615-AFBD-E1FF9286D27A}" vid="{AA82774D-7C54-4C25-AF4D-79E2F1CD5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50CAEF19DF1428F7CDF1CC8A427C1" ma:contentTypeVersion="13" ma:contentTypeDescription="Create a new document." ma:contentTypeScope="" ma:versionID="c807c1335f9f90b9db9887dbf64a607e">
  <xsd:schema xmlns:xsd="http://www.w3.org/2001/XMLSchema" xmlns:xs="http://www.w3.org/2001/XMLSchema" xmlns:p="http://schemas.microsoft.com/office/2006/metadata/properties" xmlns:ns2="4f5f3234-0e3e-4ebe-8c70-531fc009c917" xmlns:ns3="2e008c2e-f60f-4328-9234-f08a6d010f78" targetNamespace="http://schemas.microsoft.com/office/2006/metadata/properties" ma:root="true" ma:fieldsID="93950af48b87cb9cb38e3e61f5582d45" ns2:_="" ns3:_="">
    <xsd:import namespace="4f5f3234-0e3e-4ebe-8c70-531fc009c917"/>
    <xsd:import namespace="2e008c2e-f60f-4328-9234-f08a6d010f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AutoKeyPoints" minOccurs="0"/>
                <xsd:element ref="ns2:MediaServiceKeyPoint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5f3234-0e3e-4ebe-8c70-531fc009c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008c2e-f60f-4328-9234-f08a6d010f7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sisl xmlns:xsi="http://www.w3.org/2001/XMLSchema-instance" xmlns:xsd="http://www.w3.org/2001/XMLSchema" xmlns="http://www.boldonjames.com/2008/01/sie/internal/label" sislVersion="0" policy="08955827-aeb1-42de-b749-f604362c41c2" origin="userSelected">
  <element uid="971a7eb4-36b4-4e7d-b804-a07772b8e228" value=""/>
  <element uid="e3747532-42d1-43b9-8ba8-1bf45779edd5" value=""/>
</sisl>
</file>

<file path=customXml/itemProps1.xml><?xml version="1.0" encoding="utf-8"?>
<ds:datastoreItem xmlns:ds="http://schemas.openxmlformats.org/officeDocument/2006/customXml" ds:itemID="{91E59FF6-4106-4078-A8CA-82789F3EAD0E}">
  <ds:schemaRefs>
    <ds:schemaRef ds:uri="http://schemas.microsoft.com/sharepoint/v3/contenttype/forms"/>
  </ds:schemaRefs>
</ds:datastoreItem>
</file>

<file path=customXml/itemProps2.xml><?xml version="1.0" encoding="utf-8"?>
<ds:datastoreItem xmlns:ds="http://schemas.openxmlformats.org/officeDocument/2006/customXml" ds:itemID="{6E37F989-CDEF-4964-855B-B69ACBCAA7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5f3234-0e3e-4ebe-8c70-531fc009c917"/>
    <ds:schemaRef ds:uri="2e008c2e-f60f-4328-9234-f08a6d010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C91BCF-CBC5-403A-9437-18BD2039F06B}">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emplate>Theme1</Template>
  <TotalTime>362</TotalTime>
  <Words>1047</Words>
  <Application>Microsoft Office PowerPoint</Application>
  <PresentationFormat>On-screen Show (4:3)</PresentationFormat>
  <Paragraphs>64</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Arial</vt:lpstr>
      <vt:lpstr>Arial Unicode MS</vt:lpstr>
      <vt:lpstr>Corbel</vt:lpstr>
      <vt:lpstr>Times New Roman</vt:lpstr>
      <vt:lpstr>Theme1</vt:lpstr>
      <vt:lpstr>Topic 3 G- Navigation </vt:lpstr>
      <vt:lpstr>Compass</vt:lpstr>
      <vt:lpstr>Compass</vt:lpstr>
      <vt:lpstr>Compass Activity </vt:lpstr>
      <vt:lpstr>Compass Parts</vt:lpstr>
      <vt:lpstr>Activity</vt:lpstr>
      <vt:lpstr>Compass Care </vt:lpstr>
      <vt:lpstr>Compass Bearings </vt:lpstr>
      <vt:lpstr>Activity </vt:lpstr>
      <vt:lpstr>Magnetic Variation</vt:lpstr>
      <vt:lpstr>Magnetic Variation</vt:lpstr>
      <vt:lpstr>The influence of ferrous objects and electromagnetic fields </vt:lpstr>
      <vt:lpstr>Compass Strategies</vt:lpstr>
    </vt:vector>
  </TitlesOfParts>
  <Company>Sam Houston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Maps, Graphs, and Charts</dc:title>
  <dc:creator>vis_049</dc:creator>
  <cp:keywords>[OFFICIAL]</cp:keywords>
  <cp:lastModifiedBy>Bryson, Declan</cp:lastModifiedBy>
  <cp:revision>27</cp:revision>
  <dcterms:created xsi:type="dcterms:W3CDTF">2007-07-24T18:26:51Z</dcterms:created>
  <dcterms:modified xsi:type="dcterms:W3CDTF">2025-07-29T11:15:52Z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c658c08b-1058-4d26-9651-40f279013b44</vt:lpwstr>
  </property>
  <property fmtid="{D5CDD505-2E9C-101B-9397-08002B2CF9AE}" pid="3" name="bjDocumentSecurityLabel">
    <vt:lpwstr>OFFICIAL</vt:lpwstr>
  </property>
  <property fmtid="{D5CDD505-2E9C-101B-9397-08002B2CF9AE}" pid="4" name="gcc-meta-protectivemarking">
    <vt:lpwstr>[OFFICIAL]</vt:lpwstr>
  </property>
  <property fmtid="{D5CDD505-2E9C-101B-9397-08002B2CF9AE}" pid="5" name="bjDocumentLabelXML">
    <vt:lpwstr>&lt;?xml version="1.0" encoding="us-ascii"?&gt;&lt;sisl xmlns:xsi="http://www.w3.org/2001/XMLSchema-instance" xmlns:xsd="http://www.w3.org/2001/XMLSchema" sislVersion="0" policy="08955827-aeb1-42de-b749-f604362c41c2" origin="userSelected" xmlns="http://www.boldonj</vt:lpwstr>
  </property>
  <property fmtid="{D5CDD505-2E9C-101B-9397-08002B2CF9AE}" pid="6" name="bjDocumentLabelXML-0">
    <vt:lpwstr>ames.com/2008/01/sie/internal/label"&gt;&lt;element uid="971a7eb4-36b4-4e7d-b804-a07772b8e228" value="" /&gt;&lt;element uid="e3747532-42d1-43b9-8ba8-1bf45779edd5" value="" /&gt;&lt;/sisl&gt;</vt:lpwstr>
  </property>
  <property fmtid="{D5CDD505-2E9C-101B-9397-08002B2CF9AE}" pid="7" name="bjSaver">
    <vt:lpwstr>S3G5jX9Oa77bv0jwS2cE+eadELNcY3EP</vt:lpwstr>
  </property>
</Properties>
</file>