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4"/>
  </p:sldMasterIdLst>
  <p:notesMasterIdLst>
    <p:notesMasterId r:id="rId12"/>
  </p:notesMasterIdLst>
  <p:handoutMasterIdLst>
    <p:handoutMasterId r:id="rId13"/>
  </p:handoutMasterIdLst>
  <p:sldIdLst>
    <p:sldId id="301" r:id="rId5"/>
    <p:sldId id="302" r:id="rId6"/>
    <p:sldId id="298" r:id="rId7"/>
    <p:sldId id="299" r:id="rId8"/>
    <p:sldId id="306" r:id="rId9"/>
    <p:sldId id="300" r:id="rId10"/>
    <p:sldId id="307" r:id="rId11"/>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304"/>
    <a:srgbClr val="040000"/>
    <a:srgbClr val="0302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CC4053-2F29-478E-A03D-B711CAA9C545}" v="1327" dt="2025-07-29T11:10:58.2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728" y="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94CC4053-2F29-478E-A03D-B711CAA9C545}"/>
    <pc:docChg chg="custSel modSld modMainMaster modNotesMaster modHandout">
      <pc:chgData name="Bryson, Declan" userId="f2c03bb0-c178-4621-a9dc-2b8938c755a0" providerId="ADAL" clId="{94CC4053-2F29-478E-A03D-B711CAA9C545}" dt="2025-07-29T10:38:14.824" v="1108" actId="26606"/>
      <pc:docMkLst>
        <pc:docMk/>
      </pc:docMkLst>
      <pc:sldChg chg="addSp delSp modSp mod modNotes">
        <pc:chgData name="Bryson, Declan" userId="f2c03bb0-c178-4621-a9dc-2b8938c755a0" providerId="ADAL" clId="{94CC4053-2F29-478E-A03D-B711CAA9C545}" dt="2025-07-29T10:37:46.977" v="1081" actId="27636"/>
        <pc:sldMkLst>
          <pc:docMk/>
          <pc:sldMk cId="0" sldId="298"/>
        </pc:sldMkLst>
        <pc:spChg chg="add del mod">
          <ac:chgData name="Bryson, Declan" userId="f2c03bb0-c178-4621-a9dc-2b8938c755a0" providerId="ADAL" clId="{94CC4053-2F29-478E-A03D-B711CAA9C545}" dt="2025-07-29T10:37:34.942" v="1047"/>
          <ac:spMkLst>
            <pc:docMk/>
            <pc:sldMk cId="0" sldId="298"/>
            <ac:spMk id="2" creationId="{5ABE08BC-FAA8-616D-2C5B-5BC59B4FB494}"/>
          </ac:spMkLst>
        </pc:spChg>
        <pc:spChg chg="mod">
          <ac:chgData name="Bryson, Declan" userId="f2c03bb0-c178-4621-a9dc-2b8938c755a0" providerId="ADAL" clId="{94CC4053-2F29-478E-A03D-B711CAA9C545}" dt="2025-07-29T10:37:46.720" v="1080"/>
          <ac:spMkLst>
            <pc:docMk/>
            <pc:sldMk cId="0" sldId="298"/>
            <ac:spMk id="5122" creationId="{3397BED2-CB2D-ACB1-EDDC-7E8464762989}"/>
          </ac:spMkLst>
        </pc:spChg>
        <pc:spChg chg="mod">
          <ac:chgData name="Bryson, Declan" userId="f2c03bb0-c178-4621-a9dc-2b8938c755a0" providerId="ADAL" clId="{94CC4053-2F29-478E-A03D-B711CAA9C545}" dt="2025-07-29T10:37:46.977" v="1081" actId="27636"/>
          <ac:spMkLst>
            <pc:docMk/>
            <pc:sldMk cId="0" sldId="298"/>
            <ac:spMk id="140291" creationId="{8E825087-FDCD-2EEF-77A3-7DB7538192A5}"/>
          </ac:spMkLst>
        </pc:spChg>
      </pc:sldChg>
      <pc:sldChg chg="addSp delSp modSp mod modNotes">
        <pc:chgData name="Bryson, Declan" userId="f2c03bb0-c178-4621-a9dc-2b8938c755a0" providerId="ADAL" clId="{94CC4053-2F29-478E-A03D-B711CAA9C545}" dt="2025-07-29T10:37:47.018" v="1082" actId="27636"/>
        <pc:sldMkLst>
          <pc:docMk/>
          <pc:sldMk cId="0" sldId="299"/>
        </pc:sldMkLst>
        <pc:spChg chg="add del mod">
          <ac:chgData name="Bryson, Declan" userId="f2c03bb0-c178-4621-a9dc-2b8938c755a0" providerId="ADAL" clId="{94CC4053-2F29-478E-A03D-B711CAA9C545}" dt="2025-07-29T10:37:34.956" v="1054"/>
          <ac:spMkLst>
            <pc:docMk/>
            <pc:sldMk cId="0" sldId="299"/>
            <ac:spMk id="2" creationId="{6201B54F-44CE-F25F-997E-0228B270A09D}"/>
          </ac:spMkLst>
        </pc:spChg>
        <pc:spChg chg="mod">
          <ac:chgData name="Bryson, Declan" userId="f2c03bb0-c178-4621-a9dc-2b8938c755a0" providerId="ADAL" clId="{94CC4053-2F29-478E-A03D-B711CAA9C545}" dt="2025-07-29T10:37:47.018" v="1082" actId="27636"/>
          <ac:spMkLst>
            <pc:docMk/>
            <pc:sldMk cId="0" sldId="299"/>
            <ac:spMk id="141315" creationId="{496FC56C-29AF-48D7-8845-96D1B34002D5}"/>
          </ac:spMkLst>
        </pc:spChg>
      </pc:sldChg>
      <pc:sldChg chg="addSp delSp modSp mod modNotes">
        <pc:chgData name="Bryson, Declan" userId="f2c03bb0-c178-4621-a9dc-2b8938c755a0" providerId="ADAL" clId="{94CC4053-2F29-478E-A03D-B711CAA9C545}" dt="2025-07-29T10:37:46.720" v="1080"/>
        <pc:sldMkLst>
          <pc:docMk/>
          <pc:sldMk cId="0" sldId="300"/>
        </pc:sldMkLst>
        <pc:spChg chg="add del mod">
          <ac:chgData name="Bryson, Declan" userId="f2c03bb0-c178-4621-a9dc-2b8938c755a0" providerId="ADAL" clId="{94CC4053-2F29-478E-A03D-B711CAA9C545}" dt="2025-07-29T10:37:34.986" v="1068"/>
          <ac:spMkLst>
            <pc:docMk/>
            <pc:sldMk cId="0" sldId="300"/>
            <ac:spMk id="2" creationId="{BD08A637-2489-99EC-C5C9-66E2F303C4BD}"/>
          </ac:spMkLst>
        </pc:spChg>
        <pc:spChg chg="mod">
          <ac:chgData name="Bryson, Declan" userId="f2c03bb0-c178-4621-a9dc-2b8938c755a0" providerId="ADAL" clId="{94CC4053-2F29-478E-A03D-B711CAA9C545}" dt="2025-07-29T10:37:46.720" v="1080"/>
          <ac:spMkLst>
            <pc:docMk/>
            <pc:sldMk cId="0" sldId="300"/>
            <ac:spMk id="8194" creationId="{CD5EA522-7B15-F2A7-F08D-EF3F74E7784E}"/>
          </ac:spMkLst>
        </pc:spChg>
      </pc:sldChg>
      <pc:sldChg chg="addSp delSp modSp mod chgLayout modNotes">
        <pc:chgData name="Bryson, Declan" userId="f2c03bb0-c178-4621-a9dc-2b8938c755a0" providerId="ADAL" clId="{94CC4053-2F29-478E-A03D-B711CAA9C545}" dt="2025-07-29T10:38:00.466" v="1107" actId="26606"/>
        <pc:sldMkLst>
          <pc:docMk/>
          <pc:sldMk cId="0" sldId="301"/>
        </pc:sldMkLst>
        <pc:spChg chg="add del mod">
          <ac:chgData name="Bryson, Declan" userId="f2c03bb0-c178-4621-a9dc-2b8938c755a0" providerId="ADAL" clId="{94CC4053-2F29-478E-A03D-B711CAA9C545}" dt="2025-07-29T10:37:34.914" v="1033"/>
          <ac:spMkLst>
            <pc:docMk/>
            <pc:sldMk cId="0" sldId="301"/>
            <ac:spMk id="2" creationId="{DEC1CFD2-A57A-AE92-E243-604A47498CD8}"/>
          </ac:spMkLst>
        </pc:spChg>
        <pc:spChg chg="mod">
          <ac:chgData name="Bryson, Declan" userId="f2c03bb0-c178-4621-a9dc-2b8938c755a0" providerId="ADAL" clId="{94CC4053-2F29-478E-A03D-B711CAA9C545}" dt="2025-07-29T10:38:00.466" v="1107" actId="26606"/>
          <ac:spMkLst>
            <pc:docMk/>
            <pc:sldMk cId="0" sldId="301"/>
            <ac:spMk id="3074" creationId="{6E4561B1-103C-859E-D210-49474B1BD66E}"/>
          </ac:spMkLst>
        </pc:spChg>
        <pc:spChg chg="mod">
          <ac:chgData name="Bryson, Declan" userId="f2c03bb0-c178-4621-a9dc-2b8938c755a0" providerId="ADAL" clId="{94CC4053-2F29-478E-A03D-B711CAA9C545}" dt="2025-07-29T10:38:00.466" v="1107" actId="26606"/>
          <ac:spMkLst>
            <pc:docMk/>
            <pc:sldMk cId="0" sldId="301"/>
            <ac:spMk id="3075" creationId="{7609EFB7-5FE1-037D-267A-DB2D693A5065}"/>
          </ac:spMkLst>
        </pc:spChg>
        <pc:spChg chg="add mod">
          <ac:chgData name="Bryson, Declan" userId="f2c03bb0-c178-4621-a9dc-2b8938c755a0" providerId="ADAL" clId="{94CC4053-2F29-478E-A03D-B711CAA9C545}" dt="2025-07-29T10:38:00.466" v="1107" actId="26606"/>
          <ac:spMkLst>
            <pc:docMk/>
            <pc:sldMk cId="0" sldId="301"/>
            <ac:spMk id="3080" creationId="{A31590FD-F2F5-EE9A-0E39-C9B481B5D5FC}"/>
          </ac:spMkLst>
        </pc:spChg>
      </pc:sldChg>
      <pc:sldChg chg="addSp delSp modSp mod modNotes">
        <pc:chgData name="Bryson, Declan" userId="f2c03bb0-c178-4621-a9dc-2b8938c755a0" providerId="ADAL" clId="{94CC4053-2F29-478E-A03D-B711CAA9C545}" dt="2025-07-29T10:37:46.720" v="1080"/>
        <pc:sldMkLst>
          <pc:docMk/>
          <pc:sldMk cId="0" sldId="302"/>
        </pc:sldMkLst>
        <pc:spChg chg="add del mod">
          <ac:chgData name="Bryson, Declan" userId="f2c03bb0-c178-4621-a9dc-2b8938c755a0" providerId="ADAL" clId="{94CC4053-2F29-478E-A03D-B711CAA9C545}" dt="2025-07-29T10:37:34.928" v="1040"/>
          <ac:spMkLst>
            <pc:docMk/>
            <pc:sldMk cId="0" sldId="302"/>
            <ac:spMk id="2" creationId="{BC48173E-CD3D-5D63-5EA7-39E46101CF07}"/>
          </ac:spMkLst>
        </pc:spChg>
        <pc:spChg chg="mod">
          <ac:chgData name="Bryson, Declan" userId="f2c03bb0-c178-4621-a9dc-2b8938c755a0" providerId="ADAL" clId="{94CC4053-2F29-478E-A03D-B711CAA9C545}" dt="2025-07-29T10:37:46.720" v="1080"/>
          <ac:spMkLst>
            <pc:docMk/>
            <pc:sldMk cId="0" sldId="302"/>
            <ac:spMk id="4098" creationId="{6B664D4C-7A30-DB7D-79CB-0F5318C0E34E}"/>
          </ac:spMkLst>
        </pc:spChg>
      </pc:sldChg>
      <pc:sldChg chg="addSp delSp modSp mod modNotes">
        <pc:chgData name="Bryson, Declan" userId="f2c03bb0-c178-4621-a9dc-2b8938c755a0" providerId="ADAL" clId="{94CC4053-2F29-478E-A03D-B711CAA9C545}" dt="2025-07-29T10:37:47.029" v="1083" actId="27636"/>
        <pc:sldMkLst>
          <pc:docMk/>
          <pc:sldMk cId="0" sldId="306"/>
        </pc:sldMkLst>
        <pc:spChg chg="add del mod">
          <ac:chgData name="Bryson, Declan" userId="f2c03bb0-c178-4621-a9dc-2b8938c755a0" providerId="ADAL" clId="{94CC4053-2F29-478E-A03D-B711CAA9C545}" dt="2025-07-29T10:37:34.969" v="1061"/>
          <ac:spMkLst>
            <pc:docMk/>
            <pc:sldMk cId="0" sldId="306"/>
            <ac:spMk id="2" creationId="{BD2B0641-FF44-76E2-636C-25675E5E8AF3}"/>
          </ac:spMkLst>
        </pc:spChg>
        <pc:spChg chg="mod">
          <ac:chgData name="Bryson, Declan" userId="f2c03bb0-c178-4621-a9dc-2b8938c755a0" providerId="ADAL" clId="{94CC4053-2F29-478E-A03D-B711CAA9C545}" dt="2025-07-29T10:37:46.720" v="1080"/>
          <ac:spMkLst>
            <pc:docMk/>
            <pc:sldMk cId="0" sldId="306"/>
            <ac:spMk id="7171" creationId="{77844B45-2C87-4118-8D0D-5949860AD88C}"/>
          </ac:spMkLst>
        </pc:spChg>
        <pc:spChg chg="mod">
          <ac:chgData name="Bryson, Declan" userId="f2c03bb0-c178-4621-a9dc-2b8938c755a0" providerId="ADAL" clId="{94CC4053-2F29-478E-A03D-B711CAA9C545}" dt="2025-07-29T10:37:47.029" v="1083" actId="27636"/>
          <ac:spMkLst>
            <pc:docMk/>
            <pc:sldMk cId="0" sldId="306"/>
            <ac:spMk id="180226" creationId="{F1D8201C-986F-A1FC-4FBD-F19FDEDE8897}"/>
          </ac:spMkLst>
        </pc:spChg>
      </pc:sldChg>
      <pc:sldChg chg="addSp delSp modSp mod modClrScheme chgLayout modNotes">
        <pc:chgData name="Bryson, Declan" userId="f2c03bb0-c178-4621-a9dc-2b8938c755a0" providerId="ADAL" clId="{94CC4053-2F29-478E-A03D-B711CAA9C545}" dt="2025-07-29T10:38:14.824" v="1108" actId="26606"/>
        <pc:sldMkLst>
          <pc:docMk/>
          <pc:sldMk cId="0" sldId="307"/>
        </pc:sldMkLst>
        <pc:spChg chg="add del mod">
          <ac:chgData name="Bryson, Declan" userId="f2c03bb0-c178-4621-a9dc-2b8938c755a0" providerId="ADAL" clId="{94CC4053-2F29-478E-A03D-B711CAA9C545}" dt="2025-07-29T10:37:35.005" v="1075"/>
          <ac:spMkLst>
            <pc:docMk/>
            <pc:sldMk cId="0" sldId="307"/>
            <ac:spMk id="2" creationId="{5FB4089C-8C72-121E-0CB2-E0BC9A7ABDAD}"/>
          </ac:spMkLst>
        </pc:spChg>
        <pc:spChg chg="mod">
          <ac:chgData name="Bryson, Declan" userId="f2c03bb0-c178-4621-a9dc-2b8938c755a0" providerId="ADAL" clId="{94CC4053-2F29-478E-A03D-B711CAA9C545}" dt="2025-07-29T10:38:14.824" v="1108" actId="26606"/>
          <ac:spMkLst>
            <pc:docMk/>
            <pc:sldMk cId="0" sldId="307"/>
            <ac:spMk id="9218" creationId="{CEAE42C1-610C-B84F-B048-16ABD390130D}"/>
          </ac:spMkLst>
        </pc:spChg>
        <pc:spChg chg="mod ord">
          <ac:chgData name="Bryson, Declan" userId="f2c03bb0-c178-4621-a9dc-2b8938c755a0" providerId="ADAL" clId="{94CC4053-2F29-478E-A03D-B711CAA9C545}" dt="2025-07-29T10:38:14.824" v="1108" actId="26606"/>
          <ac:spMkLst>
            <pc:docMk/>
            <pc:sldMk cId="0" sldId="307"/>
            <ac:spMk id="9219" creationId="{2B8E2F66-28BF-5B75-365E-9D4EBCE79AFD}"/>
          </ac:spMkLst>
        </pc:spChg>
        <pc:spChg chg="add mod">
          <ac:chgData name="Bryson, Declan" userId="f2c03bb0-c178-4621-a9dc-2b8938c755a0" providerId="ADAL" clId="{94CC4053-2F29-478E-A03D-B711CAA9C545}" dt="2025-07-29T10:38:14.824" v="1108" actId="26606"/>
          <ac:spMkLst>
            <pc:docMk/>
            <pc:sldMk cId="0" sldId="307"/>
            <ac:spMk id="9225" creationId="{DEAD1042-9A07-2BE5-D575-B3D556C54A9B}"/>
          </ac:spMkLst>
        </pc:spChg>
        <pc:picChg chg="mod">
          <ac:chgData name="Bryson, Declan" userId="f2c03bb0-c178-4621-a9dc-2b8938c755a0" providerId="ADAL" clId="{94CC4053-2F29-478E-A03D-B711CAA9C545}" dt="2025-07-29T10:38:14.824" v="1108" actId="26606"/>
          <ac:picMkLst>
            <pc:docMk/>
            <pc:sldMk cId="0" sldId="307"/>
            <ac:picMk id="9220" creationId="{DDBAC5FA-E2C9-AFA5-C0CC-9875938DFA78}"/>
          </ac:picMkLst>
        </pc:picChg>
      </pc:sldChg>
      <pc:sldMasterChg chg="modSldLayout">
        <pc:chgData name="Bryson, Declan" userId="f2c03bb0-c178-4621-a9dc-2b8938c755a0" providerId="ADAL" clId="{94CC4053-2F29-478E-A03D-B711CAA9C545}" dt="2025-07-29T10:37:34.891" v="1026"/>
        <pc:sldMasterMkLst>
          <pc:docMk/>
          <pc:sldMasterMk cId="0" sldId="2147483740"/>
        </pc:sldMasterMkLst>
        <pc:sldLayoutChg chg="modSp mod">
          <pc:chgData name="Bryson, Declan" userId="f2c03bb0-c178-4621-a9dc-2b8938c755a0" providerId="ADAL" clId="{94CC4053-2F29-478E-A03D-B711CAA9C545}" dt="2025-07-29T10:37:34.817" v="1004"/>
          <pc:sldLayoutMkLst>
            <pc:docMk/>
            <pc:sldMasterMk cId="0" sldId="2147483740"/>
            <pc:sldLayoutMk cId="1128270269" sldId="2147483767"/>
          </pc:sldLayoutMkLst>
          <pc:spChg chg="mod">
            <ac:chgData name="Bryson, Declan" userId="f2c03bb0-c178-4621-a9dc-2b8938c755a0" providerId="ADAL" clId="{94CC4053-2F29-478E-A03D-B711CAA9C545}" dt="2025-07-29T10:37:34.817" v="1004"/>
            <ac:spMkLst>
              <pc:docMk/>
              <pc:sldMasterMk cId="0" sldId="2147483740"/>
              <pc:sldLayoutMk cId="1128270269" sldId="2147483767"/>
              <ac:spMk id="5" creationId="{9B310115-4094-D28E-547C-B1782D294487}"/>
            </ac:spMkLst>
          </pc:spChg>
        </pc:sldLayoutChg>
        <pc:sldLayoutChg chg="modSp mod">
          <pc:chgData name="Bryson, Declan" userId="f2c03bb0-c178-4621-a9dc-2b8938c755a0" providerId="ADAL" clId="{94CC4053-2F29-478E-A03D-B711CAA9C545}" dt="2025-07-29T10:37:34.823" v="1006"/>
          <pc:sldLayoutMkLst>
            <pc:docMk/>
            <pc:sldMasterMk cId="0" sldId="2147483740"/>
            <pc:sldLayoutMk cId="1445897416" sldId="2147483768"/>
          </pc:sldLayoutMkLst>
          <pc:spChg chg="mod">
            <ac:chgData name="Bryson, Declan" userId="f2c03bb0-c178-4621-a9dc-2b8938c755a0" providerId="ADAL" clId="{94CC4053-2F29-478E-A03D-B711CAA9C545}" dt="2025-07-29T10:37:34.823" v="1006"/>
            <ac:spMkLst>
              <pc:docMk/>
              <pc:sldMasterMk cId="0" sldId="2147483740"/>
              <pc:sldLayoutMk cId="1445897416" sldId="2147483768"/>
              <ac:spMk id="5" creationId="{5033E2FF-567D-7B7D-D6DC-DD888F4401F8}"/>
            </ac:spMkLst>
          </pc:spChg>
        </pc:sldLayoutChg>
        <pc:sldLayoutChg chg="modSp mod">
          <pc:chgData name="Bryson, Declan" userId="f2c03bb0-c178-4621-a9dc-2b8938c755a0" providerId="ADAL" clId="{94CC4053-2F29-478E-A03D-B711CAA9C545}" dt="2025-07-29T10:37:34.832" v="1008"/>
          <pc:sldLayoutMkLst>
            <pc:docMk/>
            <pc:sldMasterMk cId="0" sldId="2147483740"/>
            <pc:sldLayoutMk cId="1673977698" sldId="2147483769"/>
          </pc:sldLayoutMkLst>
          <pc:spChg chg="mod">
            <ac:chgData name="Bryson, Declan" userId="f2c03bb0-c178-4621-a9dc-2b8938c755a0" providerId="ADAL" clId="{94CC4053-2F29-478E-A03D-B711CAA9C545}" dt="2025-07-29T10:37:34.832" v="1008"/>
            <ac:spMkLst>
              <pc:docMk/>
              <pc:sldMasterMk cId="0" sldId="2147483740"/>
              <pc:sldLayoutMk cId="1673977698" sldId="2147483769"/>
              <ac:spMk id="5" creationId="{C4E13471-8B9E-74AD-0A89-718D05116F3E}"/>
            </ac:spMkLst>
          </pc:spChg>
        </pc:sldLayoutChg>
        <pc:sldLayoutChg chg="modSp mod">
          <pc:chgData name="Bryson, Declan" userId="f2c03bb0-c178-4621-a9dc-2b8938c755a0" providerId="ADAL" clId="{94CC4053-2F29-478E-A03D-B711CAA9C545}" dt="2025-07-29T10:37:34.839" v="1010"/>
          <pc:sldLayoutMkLst>
            <pc:docMk/>
            <pc:sldMasterMk cId="0" sldId="2147483740"/>
            <pc:sldLayoutMk cId="4176730111" sldId="2147483770"/>
          </pc:sldLayoutMkLst>
          <pc:spChg chg="mod">
            <ac:chgData name="Bryson, Declan" userId="f2c03bb0-c178-4621-a9dc-2b8938c755a0" providerId="ADAL" clId="{94CC4053-2F29-478E-A03D-B711CAA9C545}" dt="2025-07-29T10:37:34.839" v="1010"/>
            <ac:spMkLst>
              <pc:docMk/>
              <pc:sldMasterMk cId="0" sldId="2147483740"/>
              <pc:sldLayoutMk cId="4176730111" sldId="2147483770"/>
              <ac:spMk id="6" creationId="{C622057B-7E7F-6F58-25F4-8AEA1B5C1599}"/>
            </ac:spMkLst>
          </pc:spChg>
        </pc:sldLayoutChg>
        <pc:sldLayoutChg chg="modSp mod">
          <pc:chgData name="Bryson, Declan" userId="f2c03bb0-c178-4621-a9dc-2b8938c755a0" providerId="ADAL" clId="{94CC4053-2F29-478E-A03D-B711CAA9C545}" dt="2025-07-29T10:37:34.845" v="1012"/>
          <pc:sldLayoutMkLst>
            <pc:docMk/>
            <pc:sldMasterMk cId="0" sldId="2147483740"/>
            <pc:sldLayoutMk cId="3524545787" sldId="2147483771"/>
          </pc:sldLayoutMkLst>
          <pc:spChg chg="mod">
            <ac:chgData name="Bryson, Declan" userId="f2c03bb0-c178-4621-a9dc-2b8938c755a0" providerId="ADAL" clId="{94CC4053-2F29-478E-A03D-B711CAA9C545}" dt="2025-07-29T10:37:34.845" v="1012"/>
            <ac:spMkLst>
              <pc:docMk/>
              <pc:sldMasterMk cId="0" sldId="2147483740"/>
              <pc:sldLayoutMk cId="3524545787" sldId="2147483771"/>
              <ac:spMk id="8" creationId="{0C0096BA-C2FE-DF28-D0EA-87D55581FBF4}"/>
            </ac:spMkLst>
          </pc:spChg>
        </pc:sldLayoutChg>
        <pc:sldLayoutChg chg="modSp mod">
          <pc:chgData name="Bryson, Declan" userId="f2c03bb0-c178-4621-a9dc-2b8938c755a0" providerId="ADAL" clId="{94CC4053-2F29-478E-A03D-B711CAA9C545}" dt="2025-07-29T10:37:34.853" v="1014"/>
          <pc:sldLayoutMkLst>
            <pc:docMk/>
            <pc:sldMasterMk cId="0" sldId="2147483740"/>
            <pc:sldLayoutMk cId="1465417879" sldId="2147483772"/>
          </pc:sldLayoutMkLst>
          <pc:spChg chg="mod">
            <ac:chgData name="Bryson, Declan" userId="f2c03bb0-c178-4621-a9dc-2b8938c755a0" providerId="ADAL" clId="{94CC4053-2F29-478E-A03D-B711CAA9C545}" dt="2025-07-29T10:37:34.853" v="1014"/>
            <ac:spMkLst>
              <pc:docMk/>
              <pc:sldMasterMk cId="0" sldId="2147483740"/>
              <pc:sldLayoutMk cId="1465417879" sldId="2147483772"/>
              <ac:spMk id="4" creationId="{EBB3FCA8-EEBB-609F-EEFD-16ADC3F33AB2}"/>
            </ac:spMkLst>
          </pc:spChg>
        </pc:sldLayoutChg>
        <pc:sldLayoutChg chg="modSp mod">
          <pc:chgData name="Bryson, Declan" userId="f2c03bb0-c178-4621-a9dc-2b8938c755a0" providerId="ADAL" clId="{94CC4053-2F29-478E-A03D-B711CAA9C545}" dt="2025-07-29T10:37:34.857" v="1016"/>
          <pc:sldLayoutMkLst>
            <pc:docMk/>
            <pc:sldMasterMk cId="0" sldId="2147483740"/>
            <pc:sldLayoutMk cId="647139258" sldId="2147483773"/>
          </pc:sldLayoutMkLst>
          <pc:spChg chg="mod">
            <ac:chgData name="Bryson, Declan" userId="f2c03bb0-c178-4621-a9dc-2b8938c755a0" providerId="ADAL" clId="{94CC4053-2F29-478E-A03D-B711CAA9C545}" dt="2025-07-29T10:37:34.857" v="1016"/>
            <ac:spMkLst>
              <pc:docMk/>
              <pc:sldMasterMk cId="0" sldId="2147483740"/>
              <pc:sldLayoutMk cId="647139258" sldId="2147483773"/>
              <ac:spMk id="3" creationId="{6C94AB1F-1D80-0B88-4E22-D585934472C6}"/>
            </ac:spMkLst>
          </pc:spChg>
        </pc:sldLayoutChg>
        <pc:sldLayoutChg chg="modSp mod">
          <pc:chgData name="Bryson, Declan" userId="f2c03bb0-c178-4621-a9dc-2b8938c755a0" providerId="ADAL" clId="{94CC4053-2F29-478E-A03D-B711CAA9C545}" dt="2025-07-29T10:37:34.866" v="1018"/>
          <pc:sldLayoutMkLst>
            <pc:docMk/>
            <pc:sldMasterMk cId="0" sldId="2147483740"/>
            <pc:sldLayoutMk cId="4212418099" sldId="2147483774"/>
          </pc:sldLayoutMkLst>
          <pc:spChg chg="mod">
            <ac:chgData name="Bryson, Declan" userId="f2c03bb0-c178-4621-a9dc-2b8938c755a0" providerId="ADAL" clId="{94CC4053-2F29-478E-A03D-B711CAA9C545}" dt="2025-07-29T10:37:34.866" v="1018"/>
            <ac:spMkLst>
              <pc:docMk/>
              <pc:sldMasterMk cId="0" sldId="2147483740"/>
              <pc:sldLayoutMk cId="4212418099" sldId="2147483774"/>
              <ac:spMk id="6" creationId="{D58EDE69-8941-DBA6-C942-466251F2E7A5}"/>
            </ac:spMkLst>
          </pc:spChg>
        </pc:sldLayoutChg>
        <pc:sldLayoutChg chg="modSp mod">
          <pc:chgData name="Bryson, Declan" userId="f2c03bb0-c178-4621-a9dc-2b8938c755a0" providerId="ADAL" clId="{94CC4053-2F29-478E-A03D-B711CAA9C545}" dt="2025-07-29T10:37:34.873" v="1020"/>
          <pc:sldLayoutMkLst>
            <pc:docMk/>
            <pc:sldMasterMk cId="0" sldId="2147483740"/>
            <pc:sldLayoutMk cId="303361049" sldId="2147483775"/>
          </pc:sldLayoutMkLst>
          <pc:spChg chg="mod">
            <ac:chgData name="Bryson, Declan" userId="f2c03bb0-c178-4621-a9dc-2b8938c755a0" providerId="ADAL" clId="{94CC4053-2F29-478E-A03D-B711CAA9C545}" dt="2025-07-29T10:37:34.873" v="1020"/>
            <ac:spMkLst>
              <pc:docMk/>
              <pc:sldMasterMk cId="0" sldId="2147483740"/>
              <pc:sldLayoutMk cId="303361049" sldId="2147483775"/>
              <ac:spMk id="6" creationId="{7E4E10B0-1A09-D364-8EFC-EA5826D5526E}"/>
            </ac:spMkLst>
          </pc:spChg>
        </pc:sldLayoutChg>
        <pc:sldLayoutChg chg="modSp mod">
          <pc:chgData name="Bryson, Declan" userId="f2c03bb0-c178-4621-a9dc-2b8938c755a0" providerId="ADAL" clId="{94CC4053-2F29-478E-A03D-B711CAA9C545}" dt="2025-07-29T10:37:34.879" v="1022"/>
          <pc:sldLayoutMkLst>
            <pc:docMk/>
            <pc:sldMasterMk cId="0" sldId="2147483740"/>
            <pc:sldLayoutMk cId="3428632656" sldId="2147483776"/>
          </pc:sldLayoutMkLst>
          <pc:spChg chg="mod">
            <ac:chgData name="Bryson, Declan" userId="f2c03bb0-c178-4621-a9dc-2b8938c755a0" providerId="ADAL" clId="{94CC4053-2F29-478E-A03D-B711CAA9C545}" dt="2025-07-29T10:37:34.879" v="1022"/>
            <ac:spMkLst>
              <pc:docMk/>
              <pc:sldMasterMk cId="0" sldId="2147483740"/>
              <pc:sldLayoutMk cId="3428632656" sldId="2147483776"/>
              <ac:spMk id="5" creationId="{DC34C41D-7312-1B50-E518-76DC4F18ECBD}"/>
            </ac:spMkLst>
          </pc:spChg>
        </pc:sldLayoutChg>
        <pc:sldLayoutChg chg="modSp mod">
          <pc:chgData name="Bryson, Declan" userId="f2c03bb0-c178-4621-a9dc-2b8938c755a0" providerId="ADAL" clId="{94CC4053-2F29-478E-A03D-B711CAA9C545}" dt="2025-07-29T10:37:34.887" v="1024"/>
          <pc:sldLayoutMkLst>
            <pc:docMk/>
            <pc:sldMasterMk cId="0" sldId="2147483740"/>
            <pc:sldLayoutMk cId="192611944" sldId="2147483777"/>
          </pc:sldLayoutMkLst>
          <pc:spChg chg="mod">
            <ac:chgData name="Bryson, Declan" userId="f2c03bb0-c178-4621-a9dc-2b8938c755a0" providerId="ADAL" clId="{94CC4053-2F29-478E-A03D-B711CAA9C545}" dt="2025-07-29T10:37:34.887" v="1024"/>
            <ac:spMkLst>
              <pc:docMk/>
              <pc:sldMasterMk cId="0" sldId="2147483740"/>
              <pc:sldLayoutMk cId="192611944" sldId="2147483777"/>
              <ac:spMk id="5" creationId="{EBEE1099-E896-2AD6-B289-D54F2E2986D5}"/>
            </ac:spMkLst>
          </pc:spChg>
        </pc:sldLayoutChg>
        <pc:sldLayoutChg chg="modSp mod">
          <pc:chgData name="Bryson, Declan" userId="f2c03bb0-c178-4621-a9dc-2b8938c755a0" providerId="ADAL" clId="{94CC4053-2F29-478E-A03D-B711CAA9C545}" dt="2025-07-29T10:37:34.891" v="1026"/>
          <pc:sldLayoutMkLst>
            <pc:docMk/>
            <pc:sldMasterMk cId="0" sldId="2147483740"/>
            <pc:sldLayoutMk cId="185587278" sldId="2147483778"/>
          </pc:sldLayoutMkLst>
          <pc:spChg chg="mod">
            <ac:chgData name="Bryson, Declan" userId="f2c03bb0-c178-4621-a9dc-2b8938c755a0" providerId="ADAL" clId="{94CC4053-2F29-478E-A03D-B711CAA9C545}" dt="2025-07-29T10:37:34.891" v="1026"/>
            <ac:spMkLst>
              <pc:docMk/>
              <pc:sldMasterMk cId="0" sldId="2147483740"/>
              <pc:sldLayoutMk cId="185587278" sldId="2147483778"/>
              <ac:spMk id="5" creationId="{E4F2FFE4-8223-5D04-FA64-76A9912F137F}"/>
            </ac:spMkLst>
          </pc:spChg>
        </pc:sldLayoutChg>
      </pc:sldMasterChg>
      <pc:sldMasterChg chg="modSldLayout">
        <pc:chgData name="Bryson, Declan" userId="f2c03bb0-c178-4621-a9dc-2b8938c755a0" providerId="ADAL" clId="{94CC4053-2F29-478E-A03D-B711CAA9C545}" dt="2025-07-29T10:37:47.826" v="1106"/>
        <pc:sldMasterMkLst>
          <pc:docMk/>
          <pc:sldMasterMk cId="2475762961" sldId="2147483779"/>
        </pc:sldMasterMkLst>
        <pc:sldLayoutChg chg="modSp">
          <pc:chgData name="Bryson, Declan" userId="f2c03bb0-c178-4621-a9dc-2b8938c755a0" providerId="ADAL" clId="{94CC4053-2F29-478E-A03D-B711CAA9C545}" dt="2025-07-29T10:37:47.741" v="1084"/>
          <pc:sldLayoutMkLst>
            <pc:docMk/>
            <pc:sldMasterMk cId="2475762961" sldId="2147483779"/>
            <pc:sldLayoutMk cId="2468484254" sldId="2147483780"/>
          </pc:sldLayoutMkLst>
          <pc:spChg chg="mod">
            <ac:chgData name="Bryson, Declan" userId="f2c03bb0-c178-4621-a9dc-2b8938c755a0" providerId="ADAL" clId="{94CC4053-2F29-478E-A03D-B711CAA9C545}" dt="2025-07-29T10:37:47.741" v="1084"/>
            <ac:spMkLst>
              <pc:docMk/>
              <pc:sldMasterMk cId="2475762961" sldId="2147483779"/>
              <pc:sldLayoutMk cId="2468484254" sldId="2147483780"/>
              <ac:spMk id="7" creationId="{EA0F1804-2CCB-CB57-EBD3-DF9DA37512F4}"/>
            </ac:spMkLst>
          </pc:spChg>
        </pc:sldLayoutChg>
        <pc:sldLayoutChg chg="modSp">
          <pc:chgData name="Bryson, Declan" userId="f2c03bb0-c178-4621-a9dc-2b8938c755a0" providerId="ADAL" clId="{94CC4053-2F29-478E-A03D-B711CAA9C545}" dt="2025-07-29T10:37:47.746" v="1085"/>
          <pc:sldLayoutMkLst>
            <pc:docMk/>
            <pc:sldMasterMk cId="2475762961" sldId="2147483779"/>
            <pc:sldLayoutMk cId="2653742785" sldId="2147483781"/>
          </pc:sldLayoutMkLst>
          <pc:spChg chg="mod">
            <ac:chgData name="Bryson, Declan" userId="f2c03bb0-c178-4621-a9dc-2b8938c755a0" providerId="ADAL" clId="{94CC4053-2F29-478E-A03D-B711CAA9C545}" dt="2025-07-29T10:37:47.746" v="1085"/>
            <ac:spMkLst>
              <pc:docMk/>
              <pc:sldMasterMk cId="2475762961" sldId="2147483779"/>
              <pc:sldLayoutMk cId="2653742785" sldId="2147483781"/>
              <ac:spMk id="5" creationId="{45CC3929-0604-FC3C-F26F-CDCFDF9E1990}"/>
            </ac:spMkLst>
          </pc:spChg>
        </pc:sldLayoutChg>
        <pc:sldLayoutChg chg="modSp">
          <pc:chgData name="Bryson, Declan" userId="f2c03bb0-c178-4621-a9dc-2b8938c755a0" providerId="ADAL" clId="{94CC4053-2F29-478E-A03D-B711CAA9C545}" dt="2025-07-29T10:37:47.749" v="1086"/>
          <pc:sldLayoutMkLst>
            <pc:docMk/>
            <pc:sldMasterMk cId="2475762961" sldId="2147483779"/>
            <pc:sldLayoutMk cId="1612122098" sldId="2147483782"/>
          </pc:sldLayoutMkLst>
          <pc:spChg chg="mod">
            <ac:chgData name="Bryson, Declan" userId="f2c03bb0-c178-4621-a9dc-2b8938c755a0" providerId="ADAL" clId="{94CC4053-2F29-478E-A03D-B711CAA9C545}" dt="2025-07-29T10:37:47.749" v="1086"/>
            <ac:spMkLst>
              <pc:docMk/>
              <pc:sldMasterMk cId="2475762961" sldId="2147483779"/>
              <pc:sldLayoutMk cId="1612122098" sldId="2147483782"/>
              <ac:spMk id="5" creationId="{B5A9425A-9E5A-94E2-7556-EDD96226E1F2}"/>
            </ac:spMkLst>
          </pc:spChg>
        </pc:sldLayoutChg>
        <pc:sldLayoutChg chg="modSp">
          <pc:chgData name="Bryson, Declan" userId="f2c03bb0-c178-4621-a9dc-2b8938c755a0" providerId="ADAL" clId="{94CC4053-2F29-478E-A03D-B711CAA9C545}" dt="2025-07-29T10:37:47.753" v="1087"/>
          <pc:sldLayoutMkLst>
            <pc:docMk/>
            <pc:sldMasterMk cId="2475762961" sldId="2147483779"/>
            <pc:sldLayoutMk cId="374820915" sldId="2147483783"/>
          </pc:sldLayoutMkLst>
          <pc:spChg chg="mod">
            <ac:chgData name="Bryson, Declan" userId="f2c03bb0-c178-4621-a9dc-2b8938c755a0" providerId="ADAL" clId="{94CC4053-2F29-478E-A03D-B711CAA9C545}" dt="2025-07-29T10:37:47.753" v="1087"/>
            <ac:spMkLst>
              <pc:docMk/>
              <pc:sldMasterMk cId="2475762961" sldId="2147483779"/>
              <pc:sldLayoutMk cId="374820915" sldId="2147483783"/>
              <ac:spMk id="6" creationId="{25D9A45A-6EB3-D4F5-CEC7-C8B168D53A00}"/>
            </ac:spMkLst>
          </pc:spChg>
        </pc:sldLayoutChg>
        <pc:sldLayoutChg chg="modSp">
          <pc:chgData name="Bryson, Declan" userId="f2c03bb0-c178-4621-a9dc-2b8938c755a0" providerId="ADAL" clId="{94CC4053-2F29-478E-A03D-B711CAA9C545}" dt="2025-07-29T10:37:47.760" v="1088"/>
          <pc:sldLayoutMkLst>
            <pc:docMk/>
            <pc:sldMasterMk cId="2475762961" sldId="2147483779"/>
            <pc:sldLayoutMk cId="201281218" sldId="2147483784"/>
          </pc:sldLayoutMkLst>
          <pc:spChg chg="mod">
            <ac:chgData name="Bryson, Declan" userId="f2c03bb0-c178-4621-a9dc-2b8938c755a0" providerId="ADAL" clId="{94CC4053-2F29-478E-A03D-B711CAA9C545}" dt="2025-07-29T10:37:47.760" v="1088"/>
            <ac:spMkLst>
              <pc:docMk/>
              <pc:sldMasterMk cId="2475762961" sldId="2147483779"/>
              <pc:sldLayoutMk cId="201281218" sldId="2147483784"/>
              <ac:spMk id="8" creationId="{F762742C-BB6F-D5C7-BFD2-BC57141E52D6}"/>
            </ac:spMkLst>
          </pc:spChg>
        </pc:sldLayoutChg>
        <pc:sldLayoutChg chg="modSp">
          <pc:chgData name="Bryson, Declan" userId="f2c03bb0-c178-4621-a9dc-2b8938c755a0" providerId="ADAL" clId="{94CC4053-2F29-478E-A03D-B711CAA9C545}" dt="2025-07-29T10:37:47.763" v="1089"/>
          <pc:sldLayoutMkLst>
            <pc:docMk/>
            <pc:sldMasterMk cId="2475762961" sldId="2147483779"/>
            <pc:sldLayoutMk cId="3627095060" sldId="2147483785"/>
          </pc:sldLayoutMkLst>
          <pc:spChg chg="mod">
            <ac:chgData name="Bryson, Declan" userId="f2c03bb0-c178-4621-a9dc-2b8938c755a0" providerId="ADAL" clId="{94CC4053-2F29-478E-A03D-B711CAA9C545}" dt="2025-07-29T10:37:47.763" v="1089"/>
            <ac:spMkLst>
              <pc:docMk/>
              <pc:sldMasterMk cId="2475762961" sldId="2147483779"/>
              <pc:sldLayoutMk cId="3627095060" sldId="2147483785"/>
              <ac:spMk id="4" creationId="{857CDD2A-AE92-3FAA-D1A3-B1D09E6CA37F}"/>
            </ac:spMkLst>
          </pc:spChg>
        </pc:sldLayoutChg>
        <pc:sldLayoutChg chg="modSp">
          <pc:chgData name="Bryson, Declan" userId="f2c03bb0-c178-4621-a9dc-2b8938c755a0" providerId="ADAL" clId="{94CC4053-2F29-478E-A03D-B711CAA9C545}" dt="2025-07-29T10:37:47.766" v="1090"/>
          <pc:sldLayoutMkLst>
            <pc:docMk/>
            <pc:sldMasterMk cId="2475762961" sldId="2147483779"/>
            <pc:sldLayoutMk cId="3179443109" sldId="2147483786"/>
          </pc:sldLayoutMkLst>
          <pc:spChg chg="mod">
            <ac:chgData name="Bryson, Declan" userId="f2c03bb0-c178-4621-a9dc-2b8938c755a0" providerId="ADAL" clId="{94CC4053-2F29-478E-A03D-B711CAA9C545}" dt="2025-07-29T10:37:47.766" v="1090"/>
            <ac:spMkLst>
              <pc:docMk/>
              <pc:sldMasterMk cId="2475762961" sldId="2147483779"/>
              <pc:sldLayoutMk cId="3179443109" sldId="2147483786"/>
              <ac:spMk id="3" creationId="{9033C488-44AB-CEC3-97AC-270784CCBCC0}"/>
            </ac:spMkLst>
          </pc:spChg>
        </pc:sldLayoutChg>
        <pc:sldLayoutChg chg="modSp">
          <pc:chgData name="Bryson, Declan" userId="f2c03bb0-c178-4621-a9dc-2b8938c755a0" providerId="ADAL" clId="{94CC4053-2F29-478E-A03D-B711CAA9C545}" dt="2025-07-29T10:37:47.772" v="1091"/>
          <pc:sldLayoutMkLst>
            <pc:docMk/>
            <pc:sldMasterMk cId="2475762961" sldId="2147483779"/>
            <pc:sldLayoutMk cId="1982586230" sldId="2147483787"/>
          </pc:sldLayoutMkLst>
          <pc:spChg chg="mod">
            <ac:chgData name="Bryson, Declan" userId="f2c03bb0-c178-4621-a9dc-2b8938c755a0" providerId="ADAL" clId="{94CC4053-2F29-478E-A03D-B711CAA9C545}" dt="2025-07-29T10:37:47.772" v="1091"/>
            <ac:spMkLst>
              <pc:docMk/>
              <pc:sldMasterMk cId="2475762961" sldId="2147483779"/>
              <pc:sldLayoutMk cId="1982586230" sldId="2147483787"/>
              <ac:spMk id="6" creationId="{51C9CAC8-3E28-C2B7-374B-5B8BAF06EB23}"/>
            </ac:spMkLst>
          </pc:spChg>
        </pc:sldLayoutChg>
        <pc:sldLayoutChg chg="modSp">
          <pc:chgData name="Bryson, Declan" userId="f2c03bb0-c178-4621-a9dc-2b8938c755a0" providerId="ADAL" clId="{94CC4053-2F29-478E-A03D-B711CAA9C545}" dt="2025-07-29T10:37:47.775" v="1092"/>
          <pc:sldLayoutMkLst>
            <pc:docMk/>
            <pc:sldMasterMk cId="2475762961" sldId="2147483779"/>
            <pc:sldLayoutMk cId="1700966950" sldId="2147483788"/>
          </pc:sldLayoutMkLst>
          <pc:spChg chg="mod">
            <ac:chgData name="Bryson, Declan" userId="f2c03bb0-c178-4621-a9dc-2b8938c755a0" providerId="ADAL" clId="{94CC4053-2F29-478E-A03D-B711CAA9C545}" dt="2025-07-29T10:37:47.775" v="1092"/>
            <ac:spMkLst>
              <pc:docMk/>
              <pc:sldMasterMk cId="2475762961" sldId="2147483779"/>
              <pc:sldLayoutMk cId="1700966950" sldId="2147483788"/>
              <ac:spMk id="5" creationId="{B5C426D4-DDF3-86E0-21AE-47FC47367B4B}"/>
            </ac:spMkLst>
          </pc:spChg>
        </pc:sldLayoutChg>
        <pc:sldLayoutChg chg="modSp mod">
          <pc:chgData name="Bryson, Declan" userId="f2c03bb0-c178-4621-a9dc-2b8938c755a0" providerId="ADAL" clId="{94CC4053-2F29-478E-A03D-B711CAA9C545}" dt="2025-07-29T10:37:47.783" v="1094"/>
          <pc:sldLayoutMkLst>
            <pc:docMk/>
            <pc:sldMasterMk cId="2475762961" sldId="2147483779"/>
            <pc:sldLayoutMk cId="3107940398" sldId="2147483789"/>
          </pc:sldLayoutMkLst>
          <pc:spChg chg="mod">
            <ac:chgData name="Bryson, Declan" userId="f2c03bb0-c178-4621-a9dc-2b8938c755a0" providerId="ADAL" clId="{94CC4053-2F29-478E-A03D-B711CAA9C545}" dt="2025-07-29T10:37:47.783" v="1094"/>
            <ac:spMkLst>
              <pc:docMk/>
              <pc:sldMasterMk cId="2475762961" sldId="2147483779"/>
              <pc:sldLayoutMk cId="3107940398" sldId="2147483789"/>
              <ac:spMk id="6" creationId="{4C6E3F63-5A2F-D286-70F3-4DE8BF40A5D1}"/>
            </ac:spMkLst>
          </pc:spChg>
        </pc:sldLayoutChg>
        <pc:sldLayoutChg chg="modSp mod">
          <pc:chgData name="Bryson, Declan" userId="f2c03bb0-c178-4621-a9dc-2b8938c755a0" providerId="ADAL" clId="{94CC4053-2F29-478E-A03D-B711CAA9C545}" dt="2025-07-29T10:37:47.788" v="1096"/>
          <pc:sldLayoutMkLst>
            <pc:docMk/>
            <pc:sldMasterMk cId="2475762961" sldId="2147483779"/>
            <pc:sldLayoutMk cId="3012548259" sldId="2147483790"/>
          </pc:sldLayoutMkLst>
          <pc:spChg chg="mod">
            <ac:chgData name="Bryson, Declan" userId="f2c03bb0-c178-4621-a9dc-2b8938c755a0" providerId="ADAL" clId="{94CC4053-2F29-478E-A03D-B711CAA9C545}" dt="2025-07-29T10:37:47.788" v="1096"/>
            <ac:spMkLst>
              <pc:docMk/>
              <pc:sldMasterMk cId="2475762961" sldId="2147483779"/>
              <pc:sldLayoutMk cId="3012548259" sldId="2147483790"/>
              <ac:spMk id="5" creationId="{2E71FB03-D33C-B52A-BD45-1AB0FEBCE224}"/>
            </ac:spMkLst>
          </pc:spChg>
        </pc:sldLayoutChg>
        <pc:sldLayoutChg chg="modSp mod">
          <pc:chgData name="Bryson, Declan" userId="f2c03bb0-c178-4621-a9dc-2b8938c755a0" providerId="ADAL" clId="{94CC4053-2F29-478E-A03D-B711CAA9C545}" dt="2025-07-29T10:37:47.797" v="1098"/>
          <pc:sldLayoutMkLst>
            <pc:docMk/>
            <pc:sldMasterMk cId="2475762961" sldId="2147483779"/>
            <pc:sldLayoutMk cId="906676715" sldId="2147483791"/>
          </pc:sldLayoutMkLst>
          <pc:spChg chg="mod">
            <ac:chgData name="Bryson, Declan" userId="f2c03bb0-c178-4621-a9dc-2b8938c755a0" providerId="ADAL" clId="{94CC4053-2F29-478E-A03D-B711CAA9C545}" dt="2025-07-29T10:37:47.797" v="1098"/>
            <ac:spMkLst>
              <pc:docMk/>
              <pc:sldMasterMk cId="2475762961" sldId="2147483779"/>
              <pc:sldLayoutMk cId="906676715" sldId="2147483791"/>
              <ac:spMk id="7" creationId="{98633F73-6D2D-CA8C-E7FF-6A57A12436DF}"/>
            </ac:spMkLst>
          </pc:spChg>
        </pc:sldLayoutChg>
        <pc:sldLayoutChg chg="modSp mod">
          <pc:chgData name="Bryson, Declan" userId="f2c03bb0-c178-4621-a9dc-2b8938c755a0" providerId="ADAL" clId="{94CC4053-2F29-478E-A03D-B711CAA9C545}" dt="2025-07-29T10:37:47.804" v="1100"/>
          <pc:sldLayoutMkLst>
            <pc:docMk/>
            <pc:sldMasterMk cId="2475762961" sldId="2147483779"/>
            <pc:sldLayoutMk cId="1758746756" sldId="2147483792"/>
          </pc:sldLayoutMkLst>
          <pc:spChg chg="mod">
            <ac:chgData name="Bryson, Declan" userId="f2c03bb0-c178-4621-a9dc-2b8938c755a0" providerId="ADAL" clId="{94CC4053-2F29-478E-A03D-B711CAA9C545}" dt="2025-07-29T10:37:47.804" v="1100"/>
            <ac:spMkLst>
              <pc:docMk/>
              <pc:sldMasterMk cId="2475762961" sldId="2147483779"/>
              <pc:sldLayoutMk cId="1758746756" sldId="2147483792"/>
              <ac:spMk id="5" creationId="{385457C3-E8F4-529D-B9B2-5A4A574BF882}"/>
            </ac:spMkLst>
          </pc:spChg>
        </pc:sldLayoutChg>
        <pc:sldLayoutChg chg="modSp mod">
          <pc:chgData name="Bryson, Declan" userId="f2c03bb0-c178-4621-a9dc-2b8938c755a0" providerId="ADAL" clId="{94CC4053-2F29-478E-A03D-B711CAA9C545}" dt="2025-07-29T10:37:47.809" v="1102"/>
          <pc:sldLayoutMkLst>
            <pc:docMk/>
            <pc:sldMasterMk cId="2475762961" sldId="2147483779"/>
            <pc:sldLayoutMk cId="129027194" sldId="2147483793"/>
          </pc:sldLayoutMkLst>
          <pc:spChg chg="mod">
            <ac:chgData name="Bryson, Declan" userId="f2c03bb0-c178-4621-a9dc-2b8938c755a0" providerId="ADAL" clId="{94CC4053-2F29-478E-A03D-B711CAA9C545}" dt="2025-07-29T10:37:47.809" v="1102"/>
            <ac:spMkLst>
              <pc:docMk/>
              <pc:sldMasterMk cId="2475762961" sldId="2147483779"/>
              <pc:sldLayoutMk cId="129027194" sldId="2147483793"/>
              <ac:spMk id="7" creationId="{1FB05740-A8B1-E8F1-C363-51221A67FAAF}"/>
            </ac:spMkLst>
          </pc:spChg>
        </pc:sldLayoutChg>
        <pc:sldLayoutChg chg="modSp mod">
          <pc:chgData name="Bryson, Declan" userId="f2c03bb0-c178-4621-a9dc-2b8938c755a0" providerId="ADAL" clId="{94CC4053-2F29-478E-A03D-B711CAA9C545}" dt="2025-07-29T10:37:47.817" v="1104"/>
          <pc:sldLayoutMkLst>
            <pc:docMk/>
            <pc:sldMasterMk cId="2475762961" sldId="2147483779"/>
            <pc:sldLayoutMk cId="4095917115" sldId="2147483794"/>
          </pc:sldLayoutMkLst>
          <pc:spChg chg="mod">
            <ac:chgData name="Bryson, Declan" userId="f2c03bb0-c178-4621-a9dc-2b8938c755a0" providerId="ADAL" clId="{94CC4053-2F29-478E-A03D-B711CAA9C545}" dt="2025-07-29T10:37:47.817" v="1104"/>
            <ac:spMkLst>
              <pc:docMk/>
              <pc:sldMasterMk cId="2475762961" sldId="2147483779"/>
              <pc:sldLayoutMk cId="4095917115" sldId="2147483794"/>
              <ac:spMk id="5" creationId="{A4836DE9-957F-B838-EB70-371861FFA9FF}"/>
            </ac:spMkLst>
          </pc:spChg>
        </pc:sldLayoutChg>
        <pc:sldLayoutChg chg="modSp">
          <pc:chgData name="Bryson, Declan" userId="f2c03bb0-c178-4621-a9dc-2b8938c755a0" providerId="ADAL" clId="{94CC4053-2F29-478E-A03D-B711CAA9C545}" dt="2025-07-29T10:37:47.822" v="1105"/>
          <pc:sldLayoutMkLst>
            <pc:docMk/>
            <pc:sldMasterMk cId="2475762961" sldId="2147483779"/>
            <pc:sldLayoutMk cId="1588418534" sldId="2147483795"/>
          </pc:sldLayoutMkLst>
          <pc:spChg chg="mod">
            <ac:chgData name="Bryson, Declan" userId="f2c03bb0-c178-4621-a9dc-2b8938c755a0" providerId="ADAL" clId="{94CC4053-2F29-478E-A03D-B711CAA9C545}" dt="2025-07-29T10:37:47.822" v="1105"/>
            <ac:spMkLst>
              <pc:docMk/>
              <pc:sldMasterMk cId="2475762961" sldId="2147483779"/>
              <pc:sldLayoutMk cId="1588418534" sldId="2147483795"/>
              <ac:spMk id="5" creationId="{FC83C711-A2D3-9A02-50F9-B96B92407562}"/>
            </ac:spMkLst>
          </pc:spChg>
        </pc:sldLayoutChg>
        <pc:sldLayoutChg chg="modSp">
          <pc:chgData name="Bryson, Declan" userId="f2c03bb0-c178-4621-a9dc-2b8938c755a0" providerId="ADAL" clId="{94CC4053-2F29-478E-A03D-B711CAA9C545}" dt="2025-07-29T10:37:47.826" v="1106"/>
          <pc:sldLayoutMkLst>
            <pc:docMk/>
            <pc:sldMasterMk cId="2475762961" sldId="2147483779"/>
            <pc:sldLayoutMk cId="3115667063" sldId="2147483796"/>
          </pc:sldLayoutMkLst>
          <pc:spChg chg="mod">
            <ac:chgData name="Bryson, Declan" userId="f2c03bb0-c178-4621-a9dc-2b8938c755a0" providerId="ADAL" clId="{94CC4053-2F29-478E-A03D-B711CAA9C545}" dt="2025-07-29T10:37:47.826" v="1106"/>
            <ac:spMkLst>
              <pc:docMk/>
              <pc:sldMasterMk cId="2475762961" sldId="2147483779"/>
              <pc:sldLayoutMk cId="3115667063" sldId="2147483796"/>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A9CA7E-9BAA-355D-3C80-BAC086753985}"/>
              </a:ext>
            </a:extLst>
          </p:cNvPr>
          <p:cNvSpPr>
            <a:spLocks noGrp="1"/>
          </p:cNvSpPr>
          <p:nvPr>
            <p:ph type="hdr" sz="quarter"/>
          </p:nvPr>
        </p:nvSpPr>
        <p:spPr>
          <a:xfrm>
            <a:off x="0" y="0"/>
            <a:ext cx="6858000" cy="458788"/>
          </a:xfrm>
          <a:prstGeom prst="rect">
            <a:avLst/>
          </a:prstGeom>
        </p:spPr>
        <p:txBody>
          <a:bodyPr vert="horz" lIns="91440" tIns="45720" rIns="91440" bIns="45720" rtlCol="0"/>
          <a:lstStyle>
            <a:lvl1pPr algn="l">
              <a:defRPr sz="1200"/>
            </a:lvl1pPr>
          </a:lstStyle>
          <a:p>
            <a:pPr algn="ctr"/>
            <a:endParaRPr lang="en-GB"/>
          </a:p>
        </p:txBody>
      </p:sp>
      <p:sp>
        <p:nvSpPr>
          <p:cNvPr id="3" name="Date Placeholder 2">
            <a:extLst>
              <a:ext uri="{FF2B5EF4-FFF2-40B4-BE49-F238E27FC236}">
                <a16:creationId xmlns:a16="http://schemas.microsoft.com/office/drawing/2014/main" id="{B50763E9-CF3D-4146-C449-A06BD16941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ACA65C-17A7-4065-AD51-CE1890C67553}" type="datetimeFigureOut">
              <a:rPr lang="en-GB" smtClean="0"/>
              <a:t>29/07/2025</a:t>
            </a:fld>
            <a:endParaRPr lang="en-GB"/>
          </a:p>
        </p:txBody>
      </p:sp>
      <p:sp>
        <p:nvSpPr>
          <p:cNvPr id="4" name="Footer Placeholder 3">
            <a:extLst>
              <a:ext uri="{FF2B5EF4-FFF2-40B4-BE49-F238E27FC236}">
                <a16:creationId xmlns:a16="http://schemas.microsoft.com/office/drawing/2014/main" id="{DFD3B598-1D30-5464-6F8C-50D59FB08D51}"/>
              </a:ext>
            </a:extLst>
          </p:cNvPr>
          <p:cNvSpPr>
            <a:spLocks noGrp="1"/>
          </p:cNvSpPr>
          <p:nvPr>
            <p:ph type="ftr" sz="quarter" idx="2"/>
          </p:nvPr>
        </p:nvSpPr>
        <p:spPr>
          <a:xfrm>
            <a:off x="0" y="8685213"/>
            <a:ext cx="6858000" cy="458787"/>
          </a:xfrm>
          <a:prstGeom prst="rect">
            <a:avLst/>
          </a:prstGeom>
        </p:spPr>
        <p:txBody>
          <a:bodyPr vert="horz" lIns="91440" tIns="45720" rIns="91440" bIns="45720" rtlCol="0" anchor="b"/>
          <a:lstStyle>
            <a:lvl1pPr algn="l">
              <a:defRPr sz="1200"/>
            </a:lvl1pPr>
          </a:lstStyle>
          <a:p>
            <a:pPr algn="ctr"/>
            <a:endParaRPr lang="en-GB"/>
          </a:p>
        </p:txBody>
      </p:sp>
      <p:sp>
        <p:nvSpPr>
          <p:cNvPr id="5" name="Slide Number Placeholder 4">
            <a:extLst>
              <a:ext uri="{FF2B5EF4-FFF2-40B4-BE49-F238E27FC236}">
                <a16:creationId xmlns:a16="http://schemas.microsoft.com/office/drawing/2014/main" id="{54C7C1BB-AB37-8288-71DD-1EC1A7CFBA0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6207544-8536-4DBE-948D-F073855923B2}" type="slidenum">
              <a:rPr lang="en-GB" smtClean="0"/>
              <a:t>‹#›</a:t>
            </a:fld>
            <a:endParaRPr lang="en-GB"/>
          </a:p>
        </p:txBody>
      </p:sp>
    </p:spTree>
    <p:extLst>
      <p:ext uri="{BB962C8B-B14F-4D97-AF65-F5344CB8AC3E}">
        <p14:creationId xmlns:p14="http://schemas.microsoft.com/office/powerpoint/2010/main" val="190000887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6858000" cy="458788"/>
          </a:xfrm>
          <a:prstGeom prst="rect">
            <a:avLst/>
          </a:prstGeom>
        </p:spPr>
        <p:txBody>
          <a:bodyPr vert="horz" lIns="91440" tIns="45720" rIns="91440" bIns="45720" rtlCol="0"/>
          <a:lstStyle>
            <a:lvl1pPr algn="ctr">
              <a:defRPr lang="en-GB"/>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EDCEDD-CAE9-4CCD-B14C-5366D34078AD}" type="datetimeFigureOut">
              <a:rPr lang="en-GB" smtClean="0"/>
              <a:t>29/07/2025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6858000" cy="458787"/>
          </a:xfrm>
          <a:prstGeom prst="rect">
            <a:avLst/>
          </a:prstGeom>
        </p:spPr>
        <p:txBody>
          <a:bodyPr vert="horz" lIns="91440" tIns="45720" rIns="91440" bIns="45720" rtlCol="0" anchor="b"/>
          <a:lstStyle>
            <a:lvl1pPr algn="ctr">
              <a:defRPr lang="en-GB"/>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7747A1-3DAF-4C7A-85BE-C6680A0D68B8}" type="slidenum">
              <a:rPr lang="en-GB" smtClean="0"/>
              <a:t>‹#›</a:t>
            </a:fld>
            <a:endParaRPr lang="en-GB"/>
          </a:p>
        </p:txBody>
      </p:sp>
    </p:spTree>
    <p:extLst>
      <p:ext uri="{BB962C8B-B14F-4D97-AF65-F5344CB8AC3E}">
        <p14:creationId xmlns:p14="http://schemas.microsoft.com/office/powerpoint/2010/main" val="2962959294"/>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0B7747A1-3DAF-4C7A-85BE-C6680A0D68B8}" type="slidenum">
              <a:rPr lang="en-GB" smtClean="0"/>
              <a:t>1</a:t>
            </a:fld>
            <a:endParaRPr lang="en-GB"/>
          </a:p>
        </p:txBody>
      </p:sp>
    </p:spTree>
    <p:extLst>
      <p:ext uri="{BB962C8B-B14F-4D97-AF65-F5344CB8AC3E}">
        <p14:creationId xmlns:p14="http://schemas.microsoft.com/office/powerpoint/2010/main" val="2028207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0B7747A1-3DAF-4C7A-85BE-C6680A0D68B8}" type="slidenum">
              <a:rPr lang="en-GB" smtClean="0"/>
              <a:t>2</a:t>
            </a:fld>
            <a:endParaRPr lang="en-GB"/>
          </a:p>
        </p:txBody>
      </p:sp>
    </p:spTree>
    <p:extLst>
      <p:ext uri="{BB962C8B-B14F-4D97-AF65-F5344CB8AC3E}">
        <p14:creationId xmlns:p14="http://schemas.microsoft.com/office/powerpoint/2010/main" val="1997271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0B7747A1-3DAF-4C7A-85BE-C6680A0D68B8}" type="slidenum">
              <a:rPr lang="en-GB" smtClean="0"/>
              <a:t>3</a:t>
            </a:fld>
            <a:endParaRPr lang="en-GB"/>
          </a:p>
        </p:txBody>
      </p:sp>
    </p:spTree>
    <p:extLst>
      <p:ext uri="{BB962C8B-B14F-4D97-AF65-F5344CB8AC3E}">
        <p14:creationId xmlns:p14="http://schemas.microsoft.com/office/powerpoint/2010/main" val="1459271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0B7747A1-3DAF-4C7A-85BE-C6680A0D68B8}" type="slidenum">
              <a:rPr lang="en-GB" smtClean="0"/>
              <a:t>4</a:t>
            </a:fld>
            <a:endParaRPr lang="en-GB"/>
          </a:p>
        </p:txBody>
      </p:sp>
    </p:spTree>
    <p:extLst>
      <p:ext uri="{BB962C8B-B14F-4D97-AF65-F5344CB8AC3E}">
        <p14:creationId xmlns:p14="http://schemas.microsoft.com/office/powerpoint/2010/main" val="1090577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0B7747A1-3DAF-4C7A-85BE-C6680A0D68B8}" type="slidenum">
              <a:rPr lang="en-GB" smtClean="0"/>
              <a:t>5</a:t>
            </a:fld>
            <a:endParaRPr lang="en-GB"/>
          </a:p>
        </p:txBody>
      </p:sp>
    </p:spTree>
    <p:extLst>
      <p:ext uri="{BB962C8B-B14F-4D97-AF65-F5344CB8AC3E}">
        <p14:creationId xmlns:p14="http://schemas.microsoft.com/office/powerpoint/2010/main" val="3535909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0B7747A1-3DAF-4C7A-85BE-C6680A0D68B8}" type="slidenum">
              <a:rPr lang="en-GB" smtClean="0"/>
              <a:t>6</a:t>
            </a:fld>
            <a:endParaRPr lang="en-GB"/>
          </a:p>
        </p:txBody>
      </p:sp>
    </p:spTree>
    <p:extLst>
      <p:ext uri="{BB962C8B-B14F-4D97-AF65-F5344CB8AC3E}">
        <p14:creationId xmlns:p14="http://schemas.microsoft.com/office/powerpoint/2010/main" val="3927842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0B7747A1-3DAF-4C7A-85BE-C6680A0D68B8}" type="slidenum">
              <a:rPr lang="en-GB" smtClean="0"/>
              <a:t>7</a:t>
            </a:fld>
            <a:endParaRPr lang="en-GB"/>
          </a:p>
        </p:txBody>
      </p:sp>
    </p:spTree>
    <p:extLst>
      <p:ext uri="{BB962C8B-B14F-4D97-AF65-F5344CB8AC3E}">
        <p14:creationId xmlns:p14="http://schemas.microsoft.com/office/powerpoint/2010/main" val="3162930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6109AB19-DFF9-49BC-9B3D-7A1BCD4EEC37}" type="slidenum">
              <a:rPr lang="en-US" altLang="en-US" smtClean="0"/>
              <a:pPr/>
              <a:t>‹#›</a:t>
            </a:fld>
            <a:endParaRPr lang="en-US" altLang="en-US"/>
          </a:p>
        </p:txBody>
      </p:sp>
    </p:spTree>
    <p:extLst>
      <p:ext uri="{BB962C8B-B14F-4D97-AF65-F5344CB8AC3E}">
        <p14:creationId xmlns:p14="http://schemas.microsoft.com/office/powerpoint/2010/main" val="246848425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US"/>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6ED51EF8-FC15-4723-9C78-4004D6A22FAF}" type="slidenum">
              <a:rPr lang="en-US" altLang="en-US" smtClean="0"/>
              <a:pPr/>
              <a:t>‹#›</a:t>
            </a:fld>
            <a:endParaRPr lang="en-US" altLang="en-US"/>
          </a:p>
        </p:txBody>
      </p:sp>
    </p:spTree>
    <p:extLst>
      <p:ext uri="{BB962C8B-B14F-4D97-AF65-F5344CB8AC3E}">
        <p14:creationId xmlns:p14="http://schemas.microsoft.com/office/powerpoint/2010/main" val="3107940398"/>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US"/>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6ED51EF8-FC15-4723-9C78-4004D6A22FAF}" type="slidenum">
              <a:rPr lang="en-US" altLang="en-US" smtClean="0"/>
              <a:pPr/>
              <a:t>‹#›</a:t>
            </a:fld>
            <a:endParaRPr lang="en-US" altLang="en-US"/>
          </a:p>
        </p:txBody>
      </p:sp>
    </p:spTree>
    <p:extLst>
      <p:ext uri="{BB962C8B-B14F-4D97-AF65-F5344CB8AC3E}">
        <p14:creationId xmlns:p14="http://schemas.microsoft.com/office/powerpoint/2010/main" val="3012548259"/>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dirty="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dirty="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US"/>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6ED51EF8-FC15-4723-9C78-4004D6A22FAF}" type="slidenum">
              <a:rPr lang="en-US" altLang="en-US" smtClean="0"/>
              <a:pPr/>
              <a:t>‹#›</a:t>
            </a:fld>
            <a:endParaRPr lang="en-US" altLang="en-US"/>
          </a:p>
        </p:txBody>
      </p:sp>
    </p:spTree>
    <p:extLst>
      <p:ext uri="{BB962C8B-B14F-4D97-AF65-F5344CB8AC3E}">
        <p14:creationId xmlns:p14="http://schemas.microsoft.com/office/powerpoint/2010/main" val="906676715"/>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US"/>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6ED51EF8-FC15-4723-9C78-4004D6A22FAF}" type="slidenum">
              <a:rPr lang="en-US" altLang="en-US" smtClean="0"/>
              <a:pPr/>
              <a:t>‹#›</a:t>
            </a:fld>
            <a:endParaRPr lang="en-US" altLang="en-US"/>
          </a:p>
        </p:txBody>
      </p:sp>
    </p:spTree>
    <p:extLst>
      <p:ext uri="{BB962C8B-B14F-4D97-AF65-F5344CB8AC3E}">
        <p14:creationId xmlns:p14="http://schemas.microsoft.com/office/powerpoint/2010/main" val="1758746756"/>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dirty="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dirty="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US"/>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6ED51EF8-FC15-4723-9C78-4004D6A22FAF}" type="slidenum">
              <a:rPr lang="en-US" altLang="en-US" smtClean="0"/>
              <a:pPr/>
              <a:t>‹#›</a:t>
            </a:fld>
            <a:endParaRPr lang="en-US" altLang="en-US"/>
          </a:p>
        </p:txBody>
      </p:sp>
    </p:spTree>
    <p:extLst>
      <p:ext uri="{BB962C8B-B14F-4D97-AF65-F5344CB8AC3E}">
        <p14:creationId xmlns:p14="http://schemas.microsoft.com/office/powerpoint/2010/main" val="129027194"/>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US"/>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6ED51EF8-FC15-4723-9C78-4004D6A22FAF}" type="slidenum">
              <a:rPr lang="en-US" altLang="en-US" smtClean="0"/>
              <a:pPr/>
              <a:t>‹#›</a:t>
            </a:fld>
            <a:endParaRPr lang="en-US" altLang="en-US"/>
          </a:p>
        </p:txBody>
      </p:sp>
    </p:spTree>
    <p:extLst>
      <p:ext uri="{BB962C8B-B14F-4D97-AF65-F5344CB8AC3E}">
        <p14:creationId xmlns:p14="http://schemas.microsoft.com/office/powerpoint/2010/main" val="4095917115"/>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75580EFA-5817-4508-910A-22066BBC987F}" type="slidenum">
              <a:rPr lang="en-US" altLang="en-US" smtClean="0"/>
              <a:pPr/>
              <a:t>‹#›</a:t>
            </a:fld>
            <a:endParaRPr lang="en-US" altLang="en-US"/>
          </a:p>
        </p:txBody>
      </p:sp>
    </p:spTree>
    <p:extLst>
      <p:ext uri="{BB962C8B-B14F-4D97-AF65-F5344CB8AC3E}">
        <p14:creationId xmlns:p14="http://schemas.microsoft.com/office/powerpoint/2010/main" val="15884185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03C48921-E643-4C5E-9F87-33A13866FDF1}" type="slidenum">
              <a:rPr lang="en-US" altLang="en-US" smtClean="0"/>
              <a:pPr/>
              <a:t>‹#›</a:t>
            </a:fld>
            <a:endParaRPr lang="en-US" altLang="en-US"/>
          </a:p>
        </p:txBody>
      </p:sp>
    </p:spTree>
    <p:extLst>
      <p:ext uri="{BB962C8B-B14F-4D97-AF65-F5344CB8AC3E}">
        <p14:creationId xmlns:p14="http://schemas.microsoft.com/office/powerpoint/2010/main" val="3115667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en-GB"/>
          </a:p>
        </p:txBody>
      </p:sp>
      <p:sp>
        <p:nvSpPr>
          <p:cNvPr id="3" name="Table Placeholder 2"/>
          <p:cNvSpPr>
            <a:spLocks noGrp="1"/>
          </p:cNvSpPr>
          <p:nvPr>
            <p:ph type="tbl" idx="1"/>
          </p:nvPr>
        </p:nvSpPr>
        <p:spPr>
          <a:xfrm>
            <a:off x="457200" y="1600200"/>
            <a:ext cx="8229600" cy="4495800"/>
          </a:xfrm>
        </p:spPr>
        <p:txBody>
          <a:bodyPr rtlCol="0">
            <a:normAutofit/>
          </a:bodyPr>
          <a:lstStyle/>
          <a:p>
            <a:pPr lvl="0"/>
            <a:endParaRPr lang="en-GB" noProof="0"/>
          </a:p>
        </p:txBody>
      </p:sp>
      <p:sp>
        <p:nvSpPr>
          <p:cNvPr id="4" name="Date Placeholder 3">
            <a:extLst>
              <a:ext uri="{FF2B5EF4-FFF2-40B4-BE49-F238E27FC236}">
                <a16:creationId xmlns:a16="http://schemas.microsoft.com/office/drawing/2014/main" id="{5F351EED-E6E8-7A32-D9D9-311FEBE69692}"/>
              </a:ext>
            </a:extLst>
          </p:cNvPr>
          <p:cNvSpPr>
            <a:spLocks noGrp="1"/>
          </p:cNvSpPr>
          <p:nvPr>
            <p:ph type="dt" sz="half" idx="10"/>
          </p:nvPr>
        </p:nvSpPr>
        <p:spPr>
          <a:xfrm>
            <a:off x="457200" y="6248400"/>
            <a:ext cx="2133600" cy="457200"/>
          </a:xfrm>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4F2FFE4-8223-5D04-FA64-76A9912F137F}"/>
              </a:ext>
            </a:extLst>
          </p:cNvPr>
          <p:cNvSpPr>
            <a:spLocks noGrp="1"/>
          </p:cNvSpPr>
          <p:nvPr>
            <p:ph type="ftr" sz="quarter" idx="11"/>
          </p:nvPr>
        </p:nvSpPr>
        <p:spPr>
          <a:xfrm>
            <a:off x="0" y="6248400"/>
            <a:ext cx="9144000" cy="457200"/>
          </a:xfrm>
        </p:spPr>
        <p:txBody>
          <a:bodyPr/>
          <a:lstStyle>
            <a:lvl1pPr>
              <a:defRPr lang="en-GB"/>
            </a:lvl1pPr>
          </a:lstStyle>
          <a:p>
            <a:pPr>
              <a:defRPr/>
            </a:pPr>
            <a:endParaRPr lang="en-GB"/>
          </a:p>
        </p:txBody>
      </p:sp>
      <p:sp>
        <p:nvSpPr>
          <p:cNvPr id="6" name="Slide Number Placeholder 5">
            <a:extLst>
              <a:ext uri="{FF2B5EF4-FFF2-40B4-BE49-F238E27FC236}">
                <a16:creationId xmlns:a16="http://schemas.microsoft.com/office/drawing/2014/main" id="{3AD7F86C-2230-CC86-A786-858492085613}"/>
              </a:ext>
            </a:extLst>
          </p:cNvPr>
          <p:cNvSpPr>
            <a:spLocks noGrp="1"/>
          </p:cNvSpPr>
          <p:nvPr>
            <p:ph type="sldNum" sz="quarter" idx="12"/>
          </p:nvPr>
        </p:nvSpPr>
        <p:spPr>
          <a:xfrm>
            <a:off x="6553200" y="6248400"/>
            <a:ext cx="2133600" cy="457200"/>
          </a:xfrm>
        </p:spPr>
        <p:txBody>
          <a:bodyPr/>
          <a:lstStyle>
            <a:lvl1pPr>
              <a:defRPr/>
            </a:lvl1pPr>
          </a:lstStyle>
          <a:p>
            <a:fld id="{A2EC26B0-223C-4F38-B182-25B2245BDD6F}" type="slidenum">
              <a:rPr lang="en-US" altLang="en-US"/>
              <a:pPr/>
              <a:t>‹#›</a:t>
            </a:fld>
            <a:endParaRPr lang="en-US" altLang="en-US"/>
          </a:p>
        </p:txBody>
      </p:sp>
    </p:spTree>
    <p:extLst>
      <p:ext uri="{BB962C8B-B14F-4D97-AF65-F5344CB8AC3E}">
        <p14:creationId xmlns:p14="http://schemas.microsoft.com/office/powerpoint/2010/main" val="447493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CBB76DAA-0C87-4B0C-B051-57B6DDAB274D}" type="slidenum">
              <a:rPr lang="en-US" altLang="en-US" smtClean="0"/>
              <a:pPr/>
              <a:t>‹#›</a:t>
            </a:fld>
            <a:endParaRPr lang="en-US" altLang="en-US"/>
          </a:p>
        </p:txBody>
      </p:sp>
    </p:spTree>
    <p:extLst>
      <p:ext uri="{BB962C8B-B14F-4D97-AF65-F5344CB8AC3E}">
        <p14:creationId xmlns:p14="http://schemas.microsoft.com/office/powerpoint/2010/main" val="2653742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6BE4101F-21F5-4D68-8893-EC37F8BB5E92}" type="slidenum">
              <a:rPr lang="en-US" altLang="en-US" smtClean="0"/>
              <a:pPr/>
              <a:t>‹#›</a:t>
            </a:fld>
            <a:endParaRPr lang="en-US" altLang="en-US"/>
          </a:p>
        </p:txBody>
      </p:sp>
    </p:spTree>
    <p:extLst>
      <p:ext uri="{BB962C8B-B14F-4D97-AF65-F5344CB8AC3E}">
        <p14:creationId xmlns:p14="http://schemas.microsoft.com/office/powerpoint/2010/main" val="1612122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7D8907A3-200B-4A84-B03B-E70A6C172913}" type="slidenum">
              <a:rPr lang="en-US" altLang="en-US" smtClean="0"/>
              <a:pPr/>
              <a:t>‹#›</a:t>
            </a:fld>
            <a:endParaRPr lang="en-US" altLang="en-US"/>
          </a:p>
        </p:txBody>
      </p:sp>
    </p:spTree>
    <p:extLst>
      <p:ext uri="{BB962C8B-B14F-4D97-AF65-F5344CB8AC3E}">
        <p14:creationId xmlns:p14="http://schemas.microsoft.com/office/powerpoint/2010/main" val="37482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endParaRPr lang="en-US"/>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2E64F281-FC21-4301-B0CB-567E91335574}" type="slidenum">
              <a:rPr lang="en-US" altLang="en-US" smtClean="0"/>
              <a:pPr/>
              <a:t>‹#›</a:t>
            </a:fld>
            <a:endParaRPr lang="en-US" altLang="en-US"/>
          </a:p>
        </p:txBody>
      </p:sp>
    </p:spTree>
    <p:extLst>
      <p:ext uri="{BB962C8B-B14F-4D97-AF65-F5344CB8AC3E}">
        <p14:creationId xmlns:p14="http://schemas.microsoft.com/office/powerpoint/2010/main" val="20128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endParaRPr lang="en-US"/>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01C33596-17CB-40AF-B362-8908C6B38B2C}" type="slidenum">
              <a:rPr lang="en-US" altLang="en-US" smtClean="0"/>
              <a:pPr/>
              <a:t>‹#›</a:t>
            </a:fld>
            <a:endParaRPr lang="en-US" altLang="en-US"/>
          </a:p>
        </p:txBody>
      </p:sp>
    </p:spTree>
    <p:extLst>
      <p:ext uri="{BB962C8B-B14F-4D97-AF65-F5344CB8AC3E}">
        <p14:creationId xmlns:p14="http://schemas.microsoft.com/office/powerpoint/2010/main" val="3627095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endParaRPr lang="en-US"/>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068A2887-E591-48CC-B981-F4A4A7F1F36A}" type="slidenum">
              <a:rPr lang="en-US" altLang="en-US" smtClean="0"/>
              <a:pPr/>
              <a:t>‹#›</a:t>
            </a:fld>
            <a:endParaRPr lang="en-US" altLang="en-US"/>
          </a:p>
        </p:txBody>
      </p:sp>
    </p:spTree>
    <p:extLst>
      <p:ext uri="{BB962C8B-B14F-4D97-AF65-F5344CB8AC3E}">
        <p14:creationId xmlns:p14="http://schemas.microsoft.com/office/powerpoint/2010/main" val="3179443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404F2004-082C-4D8E-9928-F3ADE9016170}" type="slidenum">
              <a:rPr lang="en-US" altLang="en-US" smtClean="0"/>
              <a:pPr/>
              <a:t>‹#›</a:t>
            </a:fld>
            <a:endParaRPr lang="en-US" altLang="en-US"/>
          </a:p>
        </p:txBody>
      </p:sp>
    </p:spTree>
    <p:extLst>
      <p:ext uri="{BB962C8B-B14F-4D97-AF65-F5344CB8AC3E}">
        <p14:creationId xmlns:p14="http://schemas.microsoft.com/office/powerpoint/2010/main" val="1982586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endParaRPr lang="en-US"/>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A217C88E-D723-433F-BBCE-135663D9640C}" type="slidenum">
              <a:rPr lang="en-US" altLang="en-US" smtClean="0"/>
              <a:pPr/>
              <a:t>‹#›</a:t>
            </a:fld>
            <a:endParaRPr lang="en-US" altLang="en-US"/>
          </a:p>
        </p:txBody>
      </p:sp>
    </p:spTree>
    <p:extLst>
      <p:ext uri="{BB962C8B-B14F-4D97-AF65-F5344CB8AC3E}">
        <p14:creationId xmlns:p14="http://schemas.microsoft.com/office/powerpoint/2010/main" val="1700966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20"/>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endParaRPr lang="en-US"/>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r>
              <a:rPr lang="en-US"/>
              <a:t>OFFICIAL</a:t>
            </a:r>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6ED51EF8-FC15-4723-9C78-4004D6A22FAF}" type="slidenum">
              <a:rPr lang="en-US" altLang="en-US" smtClean="0"/>
              <a:pPr/>
              <a:t>‹#›</a:t>
            </a:fld>
            <a:endParaRPr lang="en-US" altLang="en-US"/>
          </a:p>
        </p:txBody>
      </p:sp>
    </p:spTree>
    <p:extLst>
      <p:ext uri="{BB962C8B-B14F-4D97-AF65-F5344CB8AC3E}">
        <p14:creationId xmlns:p14="http://schemas.microsoft.com/office/powerpoint/2010/main" val="2475762961"/>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 id="2147483797" r:id="rId18"/>
  </p:sldLayoutIdLst>
  <p:hf sldNum="0" hdr="0" dt="0"/>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E4561B1-103C-859E-D210-49474B1BD66E}"/>
              </a:ext>
            </a:extLst>
          </p:cNvPr>
          <p:cNvSpPr>
            <a:spLocks noGrp="1" noChangeArrowheads="1"/>
          </p:cNvSpPr>
          <p:nvPr>
            <p:ph type="ctrTitle"/>
          </p:nvPr>
        </p:nvSpPr>
        <p:spPr>
          <a:xfrm>
            <a:off x="1739673" y="914401"/>
            <a:ext cx="6947127" cy="3488266"/>
          </a:xfrm>
        </p:spPr>
        <p:txBody>
          <a:bodyPr vert="horz" wrap="square" lIns="91440" tIns="45720" rIns="91440" bIns="45720" numCol="1" anchor="b" anchorCtr="0" compatLnSpc="1">
            <a:prstTxWarp prst="textNoShape">
              <a:avLst/>
            </a:prstTxWarp>
            <a:normAutofit/>
          </a:bodyPr>
          <a:lstStyle/>
          <a:p>
            <a:r>
              <a:rPr lang="en-US" altLang="en-US" kern="1200">
                <a:ln w="3175" cmpd="sng">
                  <a:noFill/>
                </a:ln>
                <a:effectLst/>
                <a:latin typeface="+mj-lt"/>
                <a:ea typeface="+mj-ea"/>
                <a:cs typeface="+mj-cs"/>
              </a:rPr>
              <a:t>Topic 3 F- Navigation </a:t>
            </a:r>
          </a:p>
        </p:txBody>
      </p:sp>
      <p:sp>
        <p:nvSpPr>
          <p:cNvPr id="3075" name="Text Box 4">
            <a:extLst>
              <a:ext uri="{FF2B5EF4-FFF2-40B4-BE49-F238E27FC236}">
                <a16:creationId xmlns:a16="http://schemas.microsoft.com/office/drawing/2014/main" id="{7609EFB7-5FE1-037D-267A-DB2D693A5065}"/>
              </a:ext>
            </a:extLst>
          </p:cNvPr>
          <p:cNvSpPr txBox="1">
            <a:spLocks noChangeArrowheads="1"/>
          </p:cNvSpPr>
          <p:nvPr/>
        </p:nvSpPr>
        <p:spPr bwMode="auto">
          <a:xfrm>
            <a:off x="2924238" y="4402666"/>
            <a:ext cx="5762563" cy="13645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ct val="20000"/>
              </a:spcBef>
              <a:spcAft>
                <a:spcPts val="600"/>
              </a:spcAft>
              <a:buClr>
                <a:srgbClr val="2E5C53"/>
              </a:buClr>
              <a:buSzPct val="145000"/>
            </a:pPr>
            <a:r>
              <a:rPr lang="en-US" altLang="en-US" b="1" kern="1200">
                <a:latin typeface="+mn-lt"/>
                <a:ea typeface="+mn-ea"/>
                <a:cs typeface="+mn-cs"/>
              </a:rPr>
              <a:t>Route Planning</a:t>
            </a:r>
          </a:p>
        </p:txBody>
      </p:sp>
      <p:sp>
        <p:nvSpPr>
          <p:cNvPr id="3080" name="Footer Placeholder 3">
            <a:extLst>
              <a:ext uri="{FF2B5EF4-FFF2-40B4-BE49-F238E27FC236}">
                <a16:creationId xmlns:a16="http://schemas.microsoft.com/office/drawing/2014/main" id="{A31590FD-F2F5-EE9A-0E39-C9B481B5D5FC}"/>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B664D4C-7A30-DB7D-79CB-0F5318C0E34E}"/>
              </a:ext>
            </a:extLst>
          </p:cNvPr>
          <p:cNvSpPr>
            <a:spLocks noGrp="1" noChangeArrowheads="1"/>
          </p:cNvSpPr>
          <p:nvPr>
            <p:ph type="title"/>
          </p:nvPr>
        </p:nvSpPr>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Activity</a:t>
            </a:r>
            <a:r>
              <a:rPr lang="en-GB" altLang="en-US"/>
              <a:t> </a:t>
            </a:r>
          </a:p>
        </p:txBody>
      </p:sp>
      <p:sp>
        <p:nvSpPr>
          <p:cNvPr id="4099" name="Rectangle 3">
            <a:extLst>
              <a:ext uri="{FF2B5EF4-FFF2-40B4-BE49-F238E27FC236}">
                <a16:creationId xmlns:a16="http://schemas.microsoft.com/office/drawing/2014/main" id="{03E70F63-EA15-033B-D2EB-35BDACCC92BC}"/>
              </a:ext>
            </a:extLst>
          </p:cNvPr>
          <p:cNvSpPr>
            <a:spLocks noGrp="1" noChangeArrowheads="1"/>
          </p:cNvSpPr>
          <p:nvPr>
            <p:ph idx="1"/>
          </p:nvPr>
        </p:nvSpPr>
        <p:spPr>
          <a:xfrm>
            <a:off x="533400" y="1371600"/>
            <a:ext cx="8229600" cy="4525963"/>
          </a:xfrm>
        </p:spPr>
        <p:txBody>
          <a:bodyPr/>
          <a:lstStyle/>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Why should you plan your route?</a:t>
            </a:r>
          </a:p>
          <a:p>
            <a:pPr eaLnBrk="1" hangingPunct="1"/>
            <a:endParaRPr lang="en-GB" altLang="en-US">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In pairs, as many reasons as you can come up with as to why you should plan a route?</a:t>
            </a:r>
          </a:p>
          <a:p>
            <a:pPr eaLnBrk="1" hangingPunct="1"/>
            <a:endParaRPr lang="en-GB" altLang="en-US">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As soon as you have finished, stand up.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397BED2-CB2D-ACB1-EDDC-7E8464762989}"/>
              </a:ext>
            </a:extLst>
          </p:cNvPr>
          <p:cNvSpPr>
            <a:spLocks noGrp="1" noChangeArrowheads="1"/>
          </p:cNvSpPr>
          <p:nvPr>
            <p:ph type="title"/>
          </p:nvPr>
        </p:nvSpPr>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Why plan a route?</a:t>
            </a:r>
          </a:p>
        </p:txBody>
      </p:sp>
      <p:sp>
        <p:nvSpPr>
          <p:cNvPr id="140291" name="Rectangle 3">
            <a:extLst>
              <a:ext uri="{FF2B5EF4-FFF2-40B4-BE49-F238E27FC236}">
                <a16:creationId xmlns:a16="http://schemas.microsoft.com/office/drawing/2014/main" id="{8E825087-FDCD-2EEF-77A3-7DB7538192A5}"/>
              </a:ext>
            </a:extLst>
          </p:cNvPr>
          <p:cNvSpPr>
            <a:spLocks noGrp="1" noChangeArrowheads="1"/>
          </p:cNvSpPr>
          <p:nvPr>
            <p:ph idx="1"/>
          </p:nvPr>
        </p:nvSpPr>
        <p:spPr/>
        <p:txBody>
          <a:bodyPr rtlCol="0">
            <a:normAutofit fontScale="85000" lnSpcReduction="20000"/>
          </a:bodyPr>
          <a:lstStyle/>
          <a:p>
            <a:pPr eaLnBrk="1" fontAlgn="auto" hangingPunct="1">
              <a:spcAft>
                <a:spcPts val="0"/>
              </a:spcAft>
              <a:defRPr/>
            </a:pPr>
            <a:r>
              <a:rPr lang="en-GB" sz="3600" dirty="0">
                <a:latin typeface="Arial Unicode MS" pitchFamily="34" charset="-128"/>
                <a:ea typeface="Arial Unicode MS" pitchFamily="34" charset="-128"/>
                <a:cs typeface="Arial Unicode MS" pitchFamily="34" charset="-128"/>
              </a:rPr>
              <a:t>To have an idea of where you are going</a:t>
            </a:r>
          </a:p>
          <a:p>
            <a:pPr eaLnBrk="1" fontAlgn="auto" hangingPunct="1">
              <a:spcAft>
                <a:spcPts val="0"/>
              </a:spcAft>
              <a:defRPr/>
            </a:pPr>
            <a:r>
              <a:rPr lang="en-GB" sz="3600" dirty="0">
                <a:latin typeface="Arial Unicode MS" pitchFamily="34" charset="-128"/>
                <a:ea typeface="Arial Unicode MS" pitchFamily="34" charset="-128"/>
                <a:cs typeface="Arial Unicode MS" pitchFamily="34" charset="-128"/>
              </a:rPr>
              <a:t>To check it is within your groups capabilities</a:t>
            </a:r>
          </a:p>
          <a:p>
            <a:pPr eaLnBrk="1" fontAlgn="auto" hangingPunct="1">
              <a:spcAft>
                <a:spcPts val="0"/>
              </a:spcAft>
              <a:defRPr/>
            </a:pPr>
            <a:r>
              <a:rPr lang="en-GB" sz="3600" dirty="0">
                <a:latin typeface="Arial Unicode MS" pitchFamily="34" charset="-128"/>
                <a:ea typeface="Arial Unicode MS" pitchFamily="34" charset="-128"/>
                <a:cs typeface="Arial Unicode MS" pitchFamily="34" charset="-128"/>
              </a:rPr>
              <a:t>Safety….leave a copy at your centre or camp so people know where you are going</a:t>
            </a:r>
          </a:p>
          <a:p>
            <a:pPr eaLnBrk="1" fontAlgn="auto" hangingPunct="1">
              <a:spcAft>
                <a:spcPts val="0"/>
              </a:spcAft>
              <a:defRPr/>
            </a:pPr>
            <a:r>
              <a:rPr lang="en-GB" sz="3600" dirty="0">
                <a:latin typeface="Arial Unicode MS" pitchFamily="34" charset="-128"/>
                <a:ea typeface="Arial Unicode MS" pitchFamily="34" charset="-128"/>
                <a:cs typeface="Arial Unicode MS" pitchFamily="34" charset="-128"/>
              </a:rPr>
              <a:t>Timing &amp; distance verses daylight hours</a:t>
            </a:r>
          </a:p>
          <a:p>
            <a:pPr eaLnBrk="1" fontAlgn="auto" hangingPunct="1">
              <a:spcAft>
                <a:spcPts val="0"/>
              </a:spcAft>
              <a:defRPr/>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B17B6CBD-2CFC-2CC2-520D-EBB0A450A95B}"/>
              </a:ext>
            </a:extLst>
          </p:cNvPr>
          <p:cNvSpPr>
            <a:spLocks noGrp="1" noChangeArrowheads="1"/>
          </p:cNvSpPr>
          <p:nvPr>
            <p:ph type="title"/>
          </p:nvPr>
        </p:nvSpPr>
        <p:spPr>
          <a:xfrm>
            <a:off x="457200" y="381000"/>
            <a:ext cx="8229600" cy="1143000"/>
          </a:xfrm>
        </p:spPr>
        <p:txBody>
          <a:bodyPr rtlCol="0">
            <a:normAutofit fontScale="90000"/>
          </a:bodyPr>
          <a:lstStyle/>
          <a:p>
            <a:pPr eaLnBrk="1" fontAlgn="auto" hangingPunct="1">
              <a:spcAft>
                <a:spcPts val="0"/>
              </a:spcAft>
              <a:defRPr/>
            </a:pPr>
            <a:r>
              <a:rPr lang="en-GB" sz="4900" dirty="0">
                <a:latin typeface="Arial Unicode MS" pitchFamily="34" charset="-128"/>
                <a:ea typeface="Arial Unicode MS" pitchFamily="34" charset="-128"/>
                <a:cs typeface="Arial Unicode MS" pitchFamily="34" charset="-128"/>
              </a:rPr>
              <a:t>How do we work out timing?</a:t>
            </a:r>
            <a:br>
              <a:rPr lang="en-GB" sz="4000" dirty="0"/>
            </a:br>
            <a:endParaRPr lang="en-GB" sz="4000" dirty="0"/>
          </a:p>
        </p:txBody>
      </p:sp>
      <p:sp>
        <p:nvSpPr>
          <p:cNvPr id="141315" name="Rectangle 3">
            <a:extLst>
              <a:ext uri="{FF2B5EF4-FFF2-40B4-BE49-F238E27FC236}">
                <a16:creationId xmlns:a16="http://schemas.microsoft.com/office/drawing/2014/main" id="{496FC56C-29AF-48D7-8845-96D1B34002D5}"/>
              </a:ext>
            </a:extLst>
          </p:cNvPr>
          <p:cNvSpPr>
            <a:spLocks noGrp="1" noChangeArrowheads="1"/>
          </p:cNvSpPr>
          <p:nvPr>
            <p:ph idx="1"/>
          </p:nvPr>
        </p:nvSpPr>
        <p:spPr/>
        <p:txBody>
          <a:bodyPr rtlCol="0">
            <a:normAutofit fontScale="85000" lnSpcReduction="10000"/>
          </a:bodyPr>
          <a:lstStyle/>
          <a:p>
            <a:pPr eaLnBrk="1" fontAlgn="auto" hangingPunct="1">
              <a:spcAft>
                <a:spcPts val="0"/>
              </a:spcAft>
              <a:defRPr/>
            </a:pPr>
            <a:r>
              <a:rPr lang="en-GB" sz="3600" dirty="0" err="1">
                <a:latin typeface="Arial Unicode MS" pitchFamily="34" charset="-128"/>
                <a:ea typeface="Arial Unicode MS" pitchFamily="34" charset="-128"/>
                <a:cs typeface="Arial Unicode MS" pitchFamily="34" charset="-128"/>
              </a:rPr>
              <a:t>Naismiths</a:t>
            </a:r>
            <a:r>
              <a:rPr lang="en-GB" sz="3600" dirty="0">
                <a:latin typeface="Arial Unicode MS" pitchFamily="34" charset="-128"/>
                <a:ea typeface="Arial Unicode MS" pitchFamily="34" charset="-128"/>
                <a:cs typeface="Arial Unicode MS" pitchFamily="34" charset="-128"/>
              </a:rPr>
              <a:t> Rule</a:t>
            </a:r>
          </a:p>
          <a:p>
            <a:pPr eaLnBrk="1" fontAlgn="auto" hangingPunct="1">
              <a:spcAft>
                <a:spcPts val="0"/>
              </a:spcAft>
              <a:defRPr/>
            </a:pPr>
            <a:r>
              <a:rPr lang="en-GB" sz="3600" dirty="0">
                <a:latin typeface="Arial Unicode MS" pitchFamily="34" charset="-128"/>
                <a:ea typeface="Arial Unicode MS" pitchFamily="34" charset="-128"/>
                <a:cs typeface="Arial Unicode MS" pitchFamily="34" charset="-128"/>
              </a:rPr>
              <a:t>4 km per hour + 1 minute for every contour up (this can also apply downhill).</a:t>
            </a:r>
          </a:p>
          <a:p>
            <a:pPr eaLnBrk="1" fontAlgn="auto" hangingPunct="1">
              <a:spcAft>
                <a:spcPts val="0"/>
              </a:spcAft>
              <a:defRPr/>
            </a:pPr>
            <a:r>
              <a:rPr lang="en-GB" sz="3600" dirty="0">
                <a:latin typeface="Arial Unicode MS" pitchFamily="34" charset="-128"/>
                <a:ea typeface="Arial Unicode MS" pitchFamily="34" charset="-128"/>
                <a:cs typeface="Arial Unicode MS" pitchFamily="34" charset="-128"/>
              </a:rPr>
              <a:t>You adjust this timing to suit your group.</a:t>
            </a:r>
          </a:p>
          <a:p>
            <a:pPr eaLnBrk="1" fontAlgn="auto" hangingPunct="1">
              <a:spcAft>
                <a:spcPts val="0"/>
              </a:spcAft>
              <a:defRPr/>
            </a:pPr>
            <a:r>
              <a:rPr lang="en-GB" sz="3600" dirty="0">
                <a:latin typeface="Arial Unicode MS" pitchFamily="34" charset="-128"/>
                <a:ea typeface="Arial Unicode MS" pitchFamily="34" charset="-128"/>
                <a:cs typeface="Arial Unicode MS" pitchFamily="34" charset="-128"/>
              </a:rPr>
              <a:t>With a full pack over rough terrain you may only walk at 3 Km per hour</a:t>
            </a:r>
          </a:p>
          <a:p>
            <a:pPr eaLnBrk="1" fontAlgn="auto" hangingPunct="1">
              <a:spcAft>
                <a:spcPts val="0"/>
              </a:spcAft>
              <a:defRPr/>
            </a:pPr>
            <a:endParaRPr lang="en-US" dirty="0"/>
          </a:p>
          <a:p>
            <a:pPr eaLnBrk="1" fontAlgn="auto" hangingPunct="1">
              <a:spcAft>
                <a:spcPts val="0"/>
              </a:spcAft>
              <a:defRPr/>
            </a:pP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F1D8201C-986F-A1FC-4FBD-F19FDEDE8897}"/>
              </a:ext>
            </a:extLst>
          </p:cNvPr>
          <p:cNvSpPr>
            <a:spLocks noGrp="1" noChangeArrowheads="1"/>
          </p:cNvSpPr>
          <p:nvPr>
            <p:ph type="title"/>
          </p:nvPr>
        </p:nvSpPr>
        <p:spPr/>
        <p:txBody>
          <a:bodyPr rtlCol="0">
            <a:normAutofit/>
          </a:bodyPr>
          <a:lstStyle/>
          <a:p>
            <a:pPr eaLnBrk="1" fontAlgn="auto" hangingPunct="1">
              <a:spcAft>
                <a:spcPts val="0"/>
              </a:spcAft>
              <a:defRPr/>
            </a:pPr>
            <a:r>
              <a:rPr lang="en-GB" sz="4000" dirty="0">
                <a:latin typeface="Arial Unicode MS" pitchFamily="34" charset="-128"/>
                <a:ea typeface="Arial Unicode MS" pitchFamily="34" charset="-128"/>
                <a:cs typeface="Arial Unicode MS" pitchFamily="34" charset="-128"/>
              </a:rPr>
              <a:t>How long does it take to walk 1KM if you are travelling at…</a:t>
            </a:r>
          </a:p>
        </p:txBody>
      </p:sp>
      <p:sp>
        <p:nvSpPr>
          <p:cNvPr id="7171" name="Rectangle 3">
            <a:extLst>
              <a:ext uri="{FF2B5EF4-FFF2-40B4-BE49-F238E27FC236}">
                <a16:creationId xmlns:a16="http://schemas.microsoft.com/office/drawing/2014/main" id="{77844B45-2C87-4118-8D0D-5949860AD88C}"/>
              </a:ext>
            </a:extLst>
          </p:cNvPr>
          <p:cNvSpPr>
            <a:spLocks noGrp="1" noChangeArrowheads="1"/>
          </p:cNvSpPr>
          <p:nvPr>
            <p:ph idx="1"/>
          </p:nvPr>
        </p:nvSpPr>
        <p:spPr/>
        <p:txBody>
          <a:bodyPr/>
          <a:lstStyle/>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3km/h</a:t>
            </a:r>
          </a:p>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4km/h</a:t>
            </a:r>
          </a:p>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5km/h</a:t>
            </a:r>
          </a:p>
          <a:p>
            <a:pPr eaLnBrk="1" hangingPunct="1"/>
            <a:endParaRPr lang="en-GB"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CD5EA522-7B15-F2A7-F08D-EF3F74E7784E}"/>
              </a:ext>
            </a:extLst>
          </p:cNvPr>
          <p:cNvSpPr>
            <a:spLocks noGrp="1" noChangeArrowheads="1"/>
          </p:cNvSpPr>
          <p:nvPr>
            <p:ph type="title"/>
          </p:nvPr>
        </p:nvSpPr>
        <p:spPr/>
        <p:txBody>
          <a:bodyPr/>
          <a:lstStyle/>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Scaling /Pacing</a:t>
            </a:r>
          </a:p>
        </p:txBody>
      </p:sp>
      <p:graphicFrame>
        <p:nvGraphicFramePr>
          <p:cNvPr id="142408" name="Group 72">
            <a:extLst>
              <a:ext uri="{FF2B5EF4-FFF2-40B4-BE49-F238E27FC236}">
                <a16:creationId xmlns:a16="http://schemas.microsoft.com/office/drawing/2014/main" id="{02149503-1F52-C0BF-8AAB-66372E045EC7}"/>
              </a:ext>
            </a:extLst>
          </p:cNvPr>
          <p:cNvGraphicFramePr>
            <a:graphicFrameLocks noGrp="1"/>
          </p:cNvGraphicFramePr>
          <p:nvPr>
            <p:ph type="tbl" idx="1"/>
          </p:nvPr>
        </p:nvGraphicFramePr>
        <p:xfrm>
          <a:off x="457200" y="1295400"/>
          <a:ext cx="8229600" cy="5124448"/>
        </p:xfrm>
        <a:graphic>
          <a:graphicData uri="http://schemas.openxmlformats.org/drawingml/2006/table">
            <a:tbl>
              <a:tblPr/>
              <a:tblGrid>
                <a:gridCol w="3886200">
                  <a:extLst>
                    <a:ext uri="{9D8B030D-6E8A-4147-A177-3AD203B41FA5}">
                      <a16:colId xmlns:a16="http://schemas.microsoft.com/office/drawing/2014/main" val="20000"/>
                    </a:ext>
                  </a:extLst>
                </a:gridCol>
                <a:gridCol w="2171700">
                  <a:extLst>
                    <a:ext uri="{9D8B030D-6E8A-4147-A177-3AD203B41FA5}">
                      <a16:colId xmlns:a16="http://schemas.microsoft.com/office/drawing/2014/main" val="20001"/>
                    </a:ext>
                  </a:extLst>
                </a:gridCol>
                <a:gridCol w="2171700">
                  <a:extLst>
                    <a:ext uri="{9D8B030D-6E8A-4147-A177-3AD203B41FA5}">
                      <a16:colId xmlns:a16="http://schemas.microsoft.com/office/drawing/2014/main" val="20002"/>
                    </a:ext>
                  </a:extLst>
                </a:gridCol>
              </a:tblGrid>
              <a:tr h="335304">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Map Scale</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Distance</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1 grid</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9707">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1:25000</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1 cm = 250 </a:t>
                      </a:r>
                      <a:r>
                        <a:rPr kumimoji="0" lang="en-US" sz="1600" b="0" i="0" u="none" strike="noStrike" cap="none" normalizeH="0" baseline="0" dirty="0" err="1">
                          <a:ln>
                            <a:noFill/>
                          </a:ln>
                          <a:solidFill>
                            <a:schemeClr val="tx1"/>
                          </a:solidFill>
                          <a:effectLst/>
                          <a:latin typeface="Arial Unicode MS" pitchFamily="34" charset="-128"/>
                          <a:ea typeface="Arial Unicode MS" pitchFamily="34" charset="-128"/>
                          <a:cs typeface="Arial Unicode MS" pitchFamily="34" charset="-128"/>
                        </a:rPr>
                        <a:t>metres</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4cm = 1 </a:t>
                      </a:r>
                      <a:r>
                        <a:rPr kumimoji="0" lang="en-US" sz="1600" b="0" i="0" u="none" strike="noStrike" cap="none" normalizeH="0" baseline="0" dirty="0" err="1">
                          <a:ln>
                            <a:noFill/>
                          </a:ln>
                          <a:solidFill>
                            <a:schemeClr val="tx1"/>
                          </a:solidFill>
                          <a:effectLst/>
                          <a:latin typeface="Arial Unicode MS" pitchFamily="34" charset="-128"/>
                          <a:ea typeface="Arial Unicode MS" pitchFamily="34" charset="-128"/>
                          <a:cs typeface="Arial Unicode MS" pitchFamily="34" charset="-128"/>
                        </a:rPr>
                        <a:t>kilometre</a:t>
                      </a:r>
                      <a:r>
                        <a:rPr kumimoji="0" lang="en-US" sz="16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 1000 </a:t>
                      </a:r>
                      <a:r>
                        <a:rPr kumimoji="0" lang="en-US" sz="1600" b="0" i="0" u="none" strike="noStrike" cap="none" normalizeH="0" baseline="0" dirty="0" err="1">
                          <a:ln>
                            <a:noFill/>
                          </a:ln>
                          <a:solidFill>
                            <a:schemeClr val="tx1"/>
                          </a:solidFill>
                          <a:effectLst/>
                          <a:latin typeface="Arial Unicode MS" pitchFamily="34" charset="-128"/>
                          <a:ea typeface="Arial Unicode MS" pitchFamily="34" charset="-128"/>
                          <a:cs typeface="Arial Unicode MS" pitchFamily="34" charset="-128"/>
                        </a:rPr>
                        <a:t>metres</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17799">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1:50000</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1 cm = 500 metres</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2 cm = 1 </a:t>
                      </a:r>
                      <a:r>
                        <a:rPr kumimoji="0" lang="en-US" sz="1600" b="0" i="0" u="none" strike="noStrike" cap="none" normalizeH="0" baseline="0" dirty="0" err="1">
                          <a:ln>
                            <a:noFill/>
                          </a:ln>
                          <a:solidFill>
                            <a:schemeClr val="tx1"/>
                          </a:solidFill>
                          <a:effectLst/>
                          <a:latin typeface="Arial Unicode MS" pitchFamily="34" charset="-128"/>
                          <a:ea typeface="Arial Unicode MS" pitchFamily="34" charset="-128"/>
                          <a:cs typeface="Arial Unicode MS" pitchFamily="34" charset="-128"/>
                        </a:rPr>
                        <a:t>kilometre</a:t>
                      </a:r>
                      <a:r>
                        <a:rPr kumimoji="0" lang="en-US" sz="16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 / 1000 </a:t>
                      </a:r>
                      <a:r>
                        <a:rPr kumimoji="0" lang="en-US" sz="1600" b="0" i="0" u="none" strike="noStrike" cap="none" normalizeH="0" baseline="0" dirty="0" err="1">
                          <a:ln>
                            <a:noFill/>
                          </a:ln>
                          <a:solidFill>
                            <a:schemeClr val="tx1"/>
                          </a:solidFill>
                          <a:effectLst/>
                          <a:latin typeface="Arial Unicode MS" pitchFamily="34" charset="-128"/>
                          <a:ea typeface="Arial Unicode MS" pitchFamily="34" charset="-128"/>
                          <a:cs typeface="Arial Unicode MS" pitchFamily="34" charset="-128"/>
                        </a:rPr>
                        <a:t>metres</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942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08018">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Number of double paces over 100metres on flat</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Distance travelled</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t"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Number of paces</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9420">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64</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100</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64</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942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150</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96</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5942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200</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128</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5942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250</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160</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5942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300</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192</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5942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350</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224</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5942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400</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256</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5942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450</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288</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5942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500</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320</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5942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rPr>
                        <a:t>1000</a:t>
                      </a:r>
                      <a:endParaRPr kumimoji="0" lang="en-US" sz="2400" b="0" i="0" u="none" strike="noStrike" cap="none" normalizeH="0" baseline="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rPr>
                        <a:t>640</a:t>
                      </a:r>
                      <a:endParaRPr kumimoji="0" lang="en-US" sz="2400" b="0" i="0" u="none" strike="noStrike" cap="none" normalizeH="0" baseline="0" dirty="0">
                        <a:ln>
                          <a:noFill/>
                        </a:ln>
                        <a:solidFill>
                          <a:schemeClr val="tx1"/>
                        </a:solidFill>
                        <a:effectLst/>
                        <a:latin typeface="Arial Unicode MS" pitchFamily="34" charset="-128"/>
                        <a:ea typeface="Arial Unicode MS" pitchFamily="34" charset="-128"/>
                        <a:cs typeface="Arial Unicode MS" pitchFamily="34" charset="-128"/>
                      </a:endParaRPr>
                    </a:p>
                  </a:txBody>
                  <a:tcPr marT="45723" marB="457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EAE42C1-610C-B84F-B048-16ABD390130D}"/>
              </a:ext>
            </a:extLst>
          </p:cNvPr>
          <p:cNvSpPr>
            <a:spLocks noGrp="1" noChangeArrowheads="1"/>
          </p:cNvSpPr>
          <p:nvPr>
            <p:ph type="title"/>
          </p:nvPr>
        </p:nvSpPr>
        <p:spPr>
          <a:xfrm>
            <a:off x="1113524" y="1600200"/>
            <a:ext cx="2662534" cy="1371600"/>
          </a:xfrm>
        </p:spPr>
        <p:txBody>
          <a:bodyPr wrap="square" anchor="b">
            <a:normAutofit/>
          </a:bodyPr>
          <a:lstStyle/>
          <a:p>
            <a:pPr eaLnBrk="1" hangingPunct="1"/>
            <a:r>
              <a:rPr lang="en-GB" altLang="en-US"/>
              <a:t>Route Walking Strategy’s</a:t>
            </a:r>
          </a:p>
        </p:txBody>
      </p:sp>
      <p:pic>
        <p:nvPicPr>
          <p:cNvPr id="9220" name="Picture 4" descr="02-12 Spot, Linear &amp; Area">
            <a:extLst>
              <a:ext uri="{FF2B5EF4-FFF2-40B4-BE49-F238E27FC236}">
                <a16:creationId xmlns:a16="http://schemas.microsoft.com/office/drawing/2014/main" id="{DDBAC5FA-E2C9-AFA5-C0CC-9875938DFA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1757" r="14399" b="-1"/>
          <a:stretch>
            <a:fillRect/>
          </a:stretch>
        </p:blipFill>
        <p:spPr bwMode="auto">
          <a:xfrm>
            <a:off x="3947553" y="685800"/>
            <a:ext cx="4681962" cy="5105401"/>
          </a:xfrm>
          <a:prstGeom prst="rect">
            <a:avLst/>
          </a:prstGeom>
          <a:solidFill>
            <a:srgbClr val="FFFFFF"/>
          </a:solid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3">
            <a:extLst>
              <a:ext uri="{FF2B5EF4-FFF2-40B4-BE49-F238E27FC236}">
                <a16:creationId xmlns:a16="http://schemas.microsoft.com/office/drawing/2014/main" id="{2B8E2F66-28BF-5B75-365E-9D4EBCE79AFD}"/>
              </a:ext>
            </a:extLst>
          </p:cNvPr>
          <p:cNvSpPr>
            <a:spLocks noGrp="1" noChangeArrowheads="1"/>
          </p:cNvSpPr>
          <p:nvPr>
            <p:ph type="body" sz="half" idx="2"/>
          </p:nvPr>
        </p:nvSpPr>
        <p:spPr>
          <a:xfrm>
            <a:off x="1113524" y="2971800"/>
            <a:ext cx="2663825" cy="2514600"/>
          </a:xfrm>
        </p:spPr>
        <p:txBody>
          <a:bodyPr wrap="square" anchor="ctr">
            <a:normAutofit/>
          </a:bodyPr>
          <a:lstStyle/>
          <a:p>
            <a:pPr eaLnBrk="1" hangingPunct="1">
              <a:lnSpc>
                <a:spcPct val="90000"/>
              </a:lnSpc>
            </a:pPr>
            <a:r>
              <a:rPr lang="en-GB" altLang="en-US" sz="1000"/>
              <a:t>Ticking off features is about being observant. Keep your map handy and continuously check your progress. It is important to keep track of where you are at all times. If you know a junction is coming up and there is a bridge after it on your route, then mentally tick them off when you get there. If you do not walk past these things, then stop as it is an indication that you may have taken an incorrect turn. You should be able to tell anyone where you are at any point on a journey confidently. Remember your area, point and line features.</a:t>
            </a:r>
          </a:p>
          <a:p>
            <a:pPr eaLnBrk="1" hangingPunct="1">
              <a:lnSpc>
                <a:spcPct val="90000"/>
              </a:lnSpc>
            </a:pPr>
            <a:r>
              <a:rPr lang="en-GB" altLang="en-US" sz="1000"/>
              <a:t>A catchment is a type of tick feature at which you have to stop to make a decision such as a path junction.</a:t>
            </a:r>
          </a:p>
        </p:txBody>
      </p:sp>
      <p:sp>
        <p:nvSpPr>
          <p:cNvPr id="9225" name="Footer Placeholder 4">
            <a:extLst>
              <a:ext uri="{FF2B5EF4-FFF2-40B4-BE49-F238E27FC236}">
                <a16:creationId xmlns:a16="http://schemas.microsoft.com/office/drawing/2014/main" id="{DEAD1042-9A07-2BE5-D575-B3D556C54A9B}"/>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Props1.xml><?xml version="1.0" encoding="utf-8"?>
<ds:datastoreItem xmlns:ds="http://schemas.openxmlformats.org/officeDocument/2006/customXml" ds:itemID="{0C693BC7-E893-4118-96F2-3844B56C55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5f3234-0e3e-4ebe-8c70-531fc009c917"/>
    <ds:schemaRef ds:uri="2e008c2e-f60f-4328-9234-f08a6d010f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653F364-5798-413F-B973-A75963280448}">
  <ds:schemaRefs>
    <ds:schemaRef ds:uri="http://schemas.microsoft.com/sharepoint/v3/contenttype/forms"/>
  </ds:schemaRefs>
</ds:datastoreItem>
</file>

<file path=customXml/itemProps3.xml><?xml version="1.0" encoding="utf-8"?>
<ds:datastoreItem xmlns:ds="http://schemas.openxmlformats.org/officeDocument/2006/customXml" ds:itemID="{14FD0380-F261-42E9-A4FE-4A31C24FA0BB}">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Theme1</Template>
  <TotalTime>358</TotalTime>
  <Words>394</Words>
  <Application>Microsoft Office PowerPoint</Application>
  <PresentationFormat>On-screen Show (4:3)</PresentationFormat>
  <Paragraphs>78</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Arial</vt:lpstr>
      <vt:lpstr>Arial Unicode MS</vt:lpstr>
      <vt:lpstr>Corbel</vt:lpstr>
      <vt:lpstr>Theme1</vt:lpstr>
      <vt:lpstr>Topic 3 F- Navigation </vt:lpstr>
      <vt:lpstr>Activity </vt:lpstr>
      <vt:lpstr>Why plan a route?</vt:lpstr>
      <vt:lpstr>How do we work out timing? </vt:lpstr>
      <vt:lpstr>How long does it take to walk 1KM if you are travelling at…</vt:lpstr>
      <vt:lpstr>Scaling /Pacing</vt:lpstr>
      <vt:lpstr>Route Walking Strategy’s</vt:lpstr>
    </vt:vector>
  </TitlesOfParts>
  <Company>Sam Houston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Maps, Graphs, and Charts</dc:title>
  <dc:creator>vis_049</dc:creator>
  <cp:keywords>[OFFICIAL]</cp:keywords>
  <cp:lastModifiedBy>Bryson, Declan</cp:lastModifiedBy>
  <cp:revision>25</cp:revision>
  <dcterms:created xsi:type="dcterms:W3CDTF">2007-07-24T18:26:51Z</dcterms:created>
  <dcterms:modified xsi:type="dcterms:W3CDTF">2025-07-29T11:10:58Z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95f78c69-916c-4349-bc17-42423e27eb4a</vt:lpwstr>
  </property>
  <property fmtid="{D5CDD505-2E9C-101B-9397-08002B2CF9AE}" pid="3" name="bjSaver">
    <vt:lpwstr>S3G5jX9Oa77bv0jwS2cE+eadELNcY3EP</vt:lpwstr>
  </property>
  <property fmtid="{D5CDD505-2E9C-101B-9397-08002B2CF9AE}" pid="4" name="bjDocumentSecurityLabel">
    <vt:lpwstr>OFFICIAL</vt:lpwstr>
  </property>
  <property fmtid="{D5CDD505-2E9C-101B-9397-08002B2CF9AE}" pid="5" name="gcc-meta-protectivemarking">
    <vt:lpwstr>[OFFICIAL]</vt:lpwstr>
  </property>
  <property fmtid="{D5CDD505-2E9C-101B-9397-08002B2CF9AE}" pid="6"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7" name="bjDocumentLabelXML-0">
    <vt:lpwstr>ames.com/2008/01/sie/internal/label"&gt;&lt;element uid="971a7eb4-36b4-4e7d-b804-a07772b8e228" value="" /&gt;&lt;element uid="e3747532-42d1-43b9-8ba8-1bf45779edd5" value="" /&gt;&lt;/sisl&gt;</vt:lpwstr>
  </property>
</Properties>
</file>