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</p:sldMasterIdLst>
  <p:notesMasterIdLst>
    <p:notesMasterId r:id="rId26"/>
  </p:notesMasterIdLst>
  <p:handoutMasterIdLst>
    <p:handoutMasterId r:id="rId27"/>
  </p:handoutMasterIdLst>
  <p:sldIdLst>
    <p:sldId id="256" r:id="rId5"/>
    <p:sldId id="257" r:id="rId6"/>
    <p:sldId id="258" r:id="rId7"/>
    <p:sldId id="275" r:id="rId8"/>
    <p:sldId id="276" r:id="rId9"/>
    <p:sldId id="277" r:id="rId10"/>
    <p:sldId id="278" r:id="rId11"/>
    <p:sldId id="279" r:id="rId12"/>
    <p:sldId id="280" r:id="rId13"/>
    <p:sldId id="282" r:id="rId14"/>
    <p:sldId id="283" r:id="rId15"/>
    <p:sldId id="284" r:id="rId16"/>
    <p:sldId id="286" r:id="rId17"/>
    <p:sldId id="261" r:id="rId18"/>
    <p:sldId id="262" r:id="rId19"/>
    <p:sldId id="274" r:id="rId20"/>
    <p:sldId id="291" r:id="rId21"/>
    <p:sldId id="287" r:id="rId22"/>
    <p:sldId id="288" r:id="rId23"/>
    <p:sldId id="289" r:id="rId24"/>
    <p:sldId id="290" r:id="rId25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90C9C3-79EB-44E7-923F-43B5A9D46029}" v="111" dt="2025-07-29T10:34:33.4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yson, Declan" userId="f2c03bb0-c178-4621-a9dc-2b8938c755a0" providerId="ADAL" clId="{0E90C9C3-79EB-44E7-923F-43B5A9D46029}"/>
    <pc:docChg chg="custSel modSld modMainMaster">
      <pc:chgData name="Bryson, Declan" userId="f2c03bb0-c178-4621-a9dc-2b8938c755a0" providerId="ADAL" clId="{0E90C9C3-79EB-44E7-923F-43B5A9D46029}" dt="2025-07-29T10:34:13.197" v="36" actId="1076"/>
      <pc:docMkLst>
        <pc:docMk/>
      </pc:docMkLst>
      <pc:sldChg chg="addSp modSp mod chgLayout">
        <pc:chgData name="Bryson, Declan" userId="f2c03bb0-c178-4621-a9dc-2b8938c755a0" providerId="ADAL" clId="{0E90C9C3-79EB-44E7-923F-43B5A9D46029}" dt="2025-07-29T10:31:42.726" v="21" actId="26606"/>
        <pc:sldMkLst>
          <pc:docMk/>
          <pc:sldMk cId="0" sldId="256"/>
        </pc:sldMkLst>
        <pc:spChg chg="mod">
          <ac:chgData name="Bryson, Declan" userId="f2c03bb0-c178-4621-a9dc-2b8938c755a0" providerId="ADAL" clId="{0E90C9C3-79EB-44E7-923F-43B5A9D46029}" dt="2025-07-29T10:31:42.726" v="21" actId="26606"/>
          <ac:spMkLst>
            <pc:docMk/>
            <pc:sldMk cId="0" sldId="256"/>
            <ac:spMk id="2050" creationId="{ECAAF904-07AE-A990-E036-C7DFB5F2F763}"/>
          </ac:spMkLst>
        </pc:spChg>
        <pc:spChg chg="mod">
          <ac:chgData name="Bryson, Declan" userId="f2c03bb0-c178-4621-a9dc-2b8938c755a0" providerId="ADAL" clId="{0E90C9C3-79EB-44E7-923F-43B5A9D46029}" dt="2025-07-29T10:31:42.726" v="21" actId="26606"/>
          <ac:spMkLst>
            <pc:docMk/>
            <pc:sldMk cId="0" sldId="256"/>
            <ac:spMk id="2051" creationId="{807D0FDA-4AF8-92BC-D50D-72E14C8FFDEA}"/>
          </ac:spMkLst>
        </pc:spChg>
        <pc:spChg chg="add mod">
          <ac:chgData name="Bryson, Declan" userId="f2c03bb0-c178-4621-a9dc-2b8938c755a0" providerId="ADAL" clId="{0E90C9C3-79EB-44E7-923F-43B5A9D46029}" dt="2025-07-29T10:31:42.726" v="21" actId="26606"/>
          <ac:spMkLst>
            <pc:docMk/>
            <pc:sldMk cId="0" sldId="256"/>
            <ac:spMk id="2056" creationId="{0480FB05-6F07-1EFE-B0F6-7382139AB463}"/>
          </ac:spMkLst>
        </pc:spChg>
      </pc:sldChg>
      <pc:sldChg chg="addSp modSp mod chgLayout">
        <pc:chgData name="Bryson, Declan" userId="f2c03bb0-c178-4621-a9dc-2b8938c755a0" providerId="ADAL" clId="{0E90C9C3-79EB-44E7-923F-43B5A9D46029}" dt="2025-07-29T10:31:48.102" v="22" actId="26606"/>
        <pc:sldMkLst>
          <pc:docMk/>
          <pc:sldMk cId="0" sldId="257"/>
        </pc:sldMkLst>
        <pc:spChg chg="mod">
          <ac:chgData name="Bryson, Declan" userId="f2c03bb0-c178-4621-a9dc-2b8938c755a0" providerId="ADAL" clId="{0E90C9C3-79EB-44E7-923F-43B5A9D46029}" dt="2025-07-29T10:31:48.102" v="22" actId="26606"/>
          <ac:spMkLst>
            <pc:docMk/>
            <pc:sldMk cId="0" sldId="257"/>
            <ac:spMk id="6147" creationId="{E320C35B-00DB-6316-0F92-E248010FEECB}"/>
          </ac:spMkLst>
        </pc:spChg>
        <pc:spChg chg="add mod">
          <ac:chgData name="Bryson, Declan" userId="f2c03bb0-c178-4621-a9dc-2b8938c755a0" providerId="ADAL" clId="{0E90C9C3-79EB-44E7-923F-43B5A9D46029}" dt="2025-07-29T10:31:48.102" v="22" actId="26606"/>
          <ac:spMkLst>
            <pc:docMk/>
            <pc:sldMk cId="0" sldId="257"/>
            <ac:spMk id="6152" creationId="{510CB56B-11CF-B3F5-651A-120B9A222C83}"/>
          </ac:spMkLst>
        </pc:spChg>
      </pc:sldChg>
      <pc:sldChg chg="addSp modSp mod chgLayout">
        <pc:chgData name="Bryson, Declan" userId="f2c03bb0-c178-4621-a9dc-2b8938c755a0" providerId="ADAL" clId="{0E90C9C3-79EB-44E7-923F-43B5A9D46029}" dt="2025-07-29T10:31:52.131" v="23" actId="26606"/>
        <pc:sldMkLst>
          <pc:docMk/>
          <pc:sldMk cId="0" sldId="258"/>
        </pc:sldMkLst>
        <pc:spChg chg="mod">
          <ac:chgData name="Bryson, Declan" userId="f2c03bb0-c178-4621-a9dc-2b8938c755a0" providerId="ADAL" clId="{0E90C9C3-79EB-44E7-923F-43B5A9D46029}" dt="2025-07-29T10:31:52.131" v="23" actId="26606"/>
          <ac:spMkLst>
            <pc:docMk/>
            <pc:sldMk cId="0" sldId="258"/>
            <ac:spMk id="7171" creationId="{EF45CAD2-270F-9DCE-92B1-56905D21D961}"/>
          </ac:spMkLst>
        </pc:spChg>
        <pc:spChg chg="add mod">
          <ac:chgData name="Bryson, Declan" userId="f2c03bb0-c178-4621-a9dc-2b8938c755a0" providerId="ADAL" clId="{0E90C9C3-79EB-44E7-923F-43B5A9D46029}" dt="2025-07-29T10:31:52.131" v="23" actId="26606"/>
          <ac:spMkLst>
            <pc:docMk/>
            <pc:sldMk cId="0" sldId="258"/>
            <ac:spMk id="7176" creationId="{BCD87761-7341-A6DF-FEE3-5627098D713D}"/>
          </ac:spMkLst>
        </pc:spChg>
      </pc:sldChg>
      <pc:sldChg chg="addSp modSp mod modClrScheme chgLayout">
        <pc:chgData name="Bryson, Declan" userId="f2c03bb0-c178-4621-a9dc-2b8938c755a0" providerId="ADAL" clId="{0E90C9C3-79EB-44E7-923F-43B5A9D46029}" dt="2025-07-29T10:32:31.141" v="26" actId="26606"/>
        <pc:sldMkLst>
          <pc:docMk/>
          <pc:sldMk cId="0" sldId="261"/>
        </pc:sldMkLst>
        <pc:spChg chg="mod">
          <ac:chgData name="Bryson, Declan" userId="f2c03bb0-c178-4621-a9dc-2b8938c755a0" providerId="ADAL" clId="{0E90C9C3-79EB-44E7-923F-43B5A9D46029}" dt="2025-07-29T10:32:31.141" v="26" actId="26606"/>
          <ac:spMkLst>
            <pc:docMk/>
            <pc:sldMk cId="0" sldId="261"/>
            <ac:spMk id="15362" creationId="{1F98687E-D12D-3838-D138-3EBD245D87B0}"/>
          </ac:spMkLst>
        </pc:spChg>
        <pc:spChg chg="add mod">
          <ac:chgData name="Bryson, Declan" userId="f2c03bb0-c178-4621-a9dc-2b8938c755a0" providerId="ADAL" clId="{0E90C9C3-79EB-44E7-923F-43B5A9D46029}" dt="2025-07-29T10:32:31.141" v="26" actId="26606"/>
          <ac:spMkLst>
            <pc:docMk/>
            <pc:sldMk cId="0" sldId="261"/>
            <ac:spMk id="15368" creationId="{46C6392F-23CF-F090-48FD-A4E66D358096}"/>
          </ac:spMkLst>
        </pc:spChg>
        <pc:picChg chg="mod">
          <ac:chgData name="Bryson, Declan" userId="f2c03bb0-c178-4621-a9dc-2b8938c755a0" providerId="ADAL" clId="{0E90C9C3-79EB-44E7-923F-43B5A9D46029}" dt="2025-07-29T10:32:31.141" v="26" actId="26606"/>
          <ac:picMkLst>
            <pc:docMk/>
            <pc:sldMk cId="0" sldId="261"/>
            <ac:picMk id="15363" creationId="{1243F096-B456-5E7C-8967-03DE51DAB8F0}"/>
          </ac:picMkLst>
        </pc:picChg>
      </pc:sldChg>
      <pc:sldChg chg="modSp">
        <pc:chgData name="Bryson, Declan" userId="f2c03bb0-c178-4621-a9dc-2b8938c755a0" providerId="ADAL" clId="{0E90C9C3-79EB-44E7-923F-43B5A9D46029}" dt="2025-07-29T10:31:34.930" v="0"/>
        <pc:sldMkLst>
          <pc:docMk/>
          <pc:sldMk cId="0" sldId="262"/>
        </pc:sldMkLst>
        <pc:spChg chg="mod">
          <ac:chgData name="Bryson, Declan" userId="f2c03bb0-c178-4621-a9dc-2b8938c755a0" providerId="ADAL" clId="{0E90C9C3-79EB-44E7-923F-43B5A9D46029}" dt="2025-07-29T10:31:34.930" v="0"/>
          <ac:spMkLst>
            <pc:docMk/>
            <pc:sldMk cId="0" sldId="262"/>
            <ac:spMk id="16386" creationId="{A85A501C-D810-3935-5DF9-46817F940507}"/>
          </ac:spMkLst>
        </pc:spChg>
      </pc:sldChg>
      <pc:sldChg chg="modSp">
        <pc:chgData name="Bryson, Declan" userId="f2c03bb0-c178-4621-a9dc-2b8938c755a0" providerId="ADAL" clId="{0E90C9C3-79EB-44E7-923F-43B5A9D46029}" dt="2025-07-29T10:34:13.197" v="36" actId="1076"/>
        <pc:sldMkLst>
          <pc:docMk/>
          <pc:sldMk cId="0" sldId="274"/>
        </pc:sldMkLst>
        <pc:spChg chg="mod">
          <ac:chgData name="Bryson, Declan" userId="f2c03bb0-c178-4621-a9dc-2b8938c755a0" providerId="ADAL" clId="{0E90C9C3-79EB-44E7-923F-43B5A9D46029}" dt="2025-07-29T10:33:52.712" v="32" actId="1076"/>
          <ac:spMkLst>
            <pc:docMk/>
            <pc:sldMk cId="0" sldId="274"/>
            <ac:spMk id="17410" creationId="{E88DB452-E613-3B05-5704-A24BC50FF238}"/>
          </ac:spMkLst>
        </pc:spChg>
        <pc:spChg chg="mod">
          <ac:chgData name="Bryson, Declan" userId="f2c03bb0-c178-4621-a9dc-2b8938c755a0" providerId="ADAL" clId="{0E90C9C3-79EB-44E7-923F-43B5A9D46029}" dt="2025-07-29T10:34:13.197" v="36" actId="1076"/>
          <ac:spMkLst>
            <pc:docMk/>
            <pc:sldMk cId="0" sldId="274"/>
            <ac:spMk id="17411" creationId="{5A0901F3-36C8-0AA1-8CA3-618EE77B0B45}"/>
          </ac:spMkLst>
        </pc:spChg>
      </pc:sldChg>
      <pc:sldChg chg="modSp mod modClrScheme chgLayout">
        <pc:chgData name="Bryson, Declan" userId="f2c03bb0-c178-4621-a9dc-2b8938c755a0" providerId="ADAL" clId="{0E90C9C3-79EB-44E7-923F-43B5A9D46029}" dt="2025-07-29T10:31:57.403" v="24" actId="26606"/>
        <pc:sldMkLst>
          <pc:docMk/>
          <pc:sldMk cId="0" sldId="275"/>
        </pc:sldMkLst>
        <pc:spChg chg="mod">
          <ac:chgData name="Bryson, Declan" userId="f2c03bb0-c178-4621-a9dc-2b8938c755a0" providerId="ADAL" clId="{0E90C9C3-79EB-44E7-923F-43B5A9D46029}" dt="2025-07-29T10:31:57.403" v="24" actId="26606"/>
          <ac:spMkLst>
            <pc:docMk/>
            <pc:sldMk cId="0" sldId="275"/>
            <ac:spMk id="5122" creationId="{88F56438-953B-C90D-E2A1-0A49B375804E}"/>
          </ac:spMkLst>
        </pc:spChg>
        <pc:spChg chg="mod">
          <ac:chgData name="Bryson, Declan" userId="f2c03bb0-c178-4621-a9dc-2b8938c755a0" providerId="ADAL" clId="{0E90C9C3-79EB-44E7-923F-43B5A9D46029}" dt="2025-07-29T10:31:57.403" v="24" actId="26606"/>
          <ac:spMkLst>
            <pc:docMk/>
            <pc:sldMk cId="0" sldId="275"/>
            <ac:spMk id="5124" creationId="{CA814417-8791-2BB5-9C40-9D1F78175459}"/>
          </ac:spMkLst>
        </pc:spChg>
        <pc:picChg chg="mod">
          <ac:chgData name="Bryson, Declan" userId="f2c03bb0-c178-4621-a9dc-2b8938c755a0" providerId="ADAL" clId="{0E90C9C3-79EB-44E7-923F-43B5A9D46029}" dt="2025-07-29T10:31:57.403" v="24" actId="26606"/>
          <ac:picMkLst>
            <pc:docMk/>
            <pc:sldMk cId="0" sldId="275"/>
            <ac:picMk id="5123" creationId="{9ED58E33-3D2F-5B6E-058D-F7CFC83BC2B7}"/>
          </ac:picMkLst>
        </pc:picChg>
      </pc:sldChg>
      <pc:sldChg chg="modSp">
        <pc:chgData name="Bryson, Declan" userId="f2c03bb0-c178-4621-a9dc-2b8938c755a0" providerId="ADAL" clId="{0E90C9C3-79EB-44E7-923F-43B5A9D46029}" dt="2025-07-29T10:33:18.803" v="28" actId="14100"/>
        <pc:sldMkLst>
          <pc:docMk/>
          <pc:sldMk cId="0" sldId="277"/>
        </pc:sldMkLst>
        <pc:spChg chg="mod">
          <ac:chgData name="Bryson, Declan" userId="f2c03bb0-c178-4621-a9dc-2b8938c755a0" providerId="ADAL" clId="{0E90C9C3-79EB-44E7-923F-43B5A9D46029}" dt="2025-07-29T10:33:18.803" v="28" actId="14100"/>
          <ac:spMkLst>
            <pc:docMk/>
            <pc:sldMk cId="0" sldId="277"/>
            <ac:spMk id="7170" creationId="{2A321992-7C0A-053C-2A2A-64CE9F6E654E}"/>
          </ac:spMkLst>
        </pc:spChg>
      </pc:sldChg>
      <pc:sldChg chg="modSp">
        <pc:chgData name="Bryson, Declan" userId="f2c03bb0-c178-4621-a9dc-2b8938c755a0" providerId="ADAL" clId="{0E90C9C3-79EB-44E7-923F-43B5A9D46029}" dt="2025-07-29T10:31:34.930" v="0"/>
        <pc:sldMkLst>
          <pc:docMk/>
          <pc:sldMk cId="0" sldId="279"/>
        </pc:sldMkLst>
        <pc:spChg chg="mod">
          <ac:chgData name="Bryson, Declan" userId="f2c03bb0-c178-4621-a9dc-2b8938c755a0" providerId="ADAL" clId="{0E90C9C3-79EB-44E7-923F-43B5A9D46029}" dt="2025-07-29T10:31:34.930" v="0"/>
          <ac:spMkLst>
            <pc:docMk/>
            <pc:sldMk cId="0" sldId="279"/>
            <ac:spMk id="9218" creationId="{A39E3CA6-6530-BB59-D76F-24EDDCC5B9E6}"/>
          </ac:spMkLst>
        </pc:spChg>
      </pc:sldChg>
      <pc:sldChg chg="modSp">
        <pc:chgData name="Bryson, Declan" userId="f2c03bb0-c178-4621-a9dc-2b8938c755a0" providerId="ADAL" clId="{0E90C9C3-79EB-44E7-923F-43B5A9D46029}" dt="2025-07-29T10:32:20.112" v="25" actId="14100"/>
        <pc:sldMkLst>
          <pc:docMk/>
          <pc:sldMk cId="0" sldId="280"/>
        </pc:sldMkLst>
        <pc:spChg chg="mod">
          <ac:chgData name="Bryson, Declan" userId="f2c03bb0-c178-4621-a9dc-2b8938c755a0" providerId="ADAL" clId="{0E90C9C3-79EB-44E7-923F-43B5A9D46029}" dt="2025-07-29T10:32:20.112" v="25" actId="14100"/>
          <ac:spMkLst>
            <pc:docMk/>
            <pc:sldMk cId="0" sldId="280"/>
            <ac:spMk id="10242" creationId="{3CEB7EDE-972F-1757-60F9-444161573FDC}"/>
          </ac:spMkLst>
        </pc:spChg>
        <pc:spChg chg="mod">
          <ac:chgData name="Bryson, Declan" userId="f2c03bb0-c178-4621-a9dc-2b8938c755a0" providerId="ADAL" clId="{0E90C9C3-79EB-44E7-923F-43B5A9D46029}" dt="2025-07-29T10:31:34.930" v="0"/>
          <ac:spMkLst>
            <pc:docMk/>
            <pc:sldMk cId="0" sldId="280"/>
            <ac:spMk id="10243" creationId="{029C567C-994E-19C2-6872-F5241B3FBECD}"/>
          </ac:spMkLst>
        </pc:spChg>
      </pc:sldChg>
      <pc:sldChg chg="modSp">
        <pc:chgData name="Bryson, Declan" userId="f2c03bb0-c178-4621-a9dc-2b8938c755a0" providerId="ADAL" clId="{0E90C9C3-79EB-44E7-923F-43B5A9D46029}" dt="2025-07-29T10:31:34.930" v="0"/>
        <pc:sldMkLst>
          <pc:docMk/>
          <pc:sldMk cId="0" sldId="282"/>
        </pc:sldMkLst>
        <pc:spChg chg="mod">
          <ac:chgData name="Bryson, Declan" userId="f2c03bb0-c178-4621-a9dc-2b8938c755a0" providerId="ADAL" clId="{0E90C9C3-79EB-44E7-923F-43B5A9D46029}" dt="2025-07-29T10:31:34.930" v="0"/>
          <ac:spMkLst>
            <pc:docMk/>
            <pc:sldMk cId="0" sldId="282"/>
            <ac:spMk id="11266" creationId="{819AC0F9-E9F5-24E9-394A-A937E98820F1}"/>
          </ac:spMkLst>
        </pc:spChg>
        <pc:spChg chg="mod">
          <ac:chgData name="Bryson, Declan" userId="f2c03bb0-c178-4621-a9dc-2b8938c755a0" providerId="ADAL" clId="{0E90C9C3-79EB-44E7-923F-43B5A9D46029}" dt="2025-07-29T10:31:34.930" v="0"/>
          <ac:spMkLst>
            <pc:docMk/>
            <pc:sldMk cId="0" sldId="282"/>
            <ac:spMk id="35873" creationId="{A2C6FDF7-3B42-8E6E-298B-96C5B9B8F8E5}"/>
          </ac:spMkLst>
        </pc:spChg>
      </pc:sldChg>
      <pc:sldChg chg="modSp">
        <pc:chgData name="Bryson, Declan" userId="f2c03bb0-c178-4621-a9dc-2b8938c755a0" providerId="ADAL" clId="{0E90C9C3-79EB-44E7-923F-43B5A9D46029}" dt="2025-07-29T10:31:34.930" v="0"/>
        <pc:sldMkLst>
          <pc:docMk/>
          <pc:sldMk cId="0" sldId="286"/>
        </pc:sldMkLst>
        <pc:picChg chg="mod">
          <ac:chgData name="Bryson, Declan" userId="f2c03bb0-c178-4621-a9dc-2b8938c755a0" providerId="ADAL" clId="{0E90C9C3-79EB-44E7-923F-43B5A9D46029}" dt="2025-07-29T10:31:34.930" v="0"/>
          <ac:picMkLst>
            <pc:docMk/>
            <pc:sldMk cId="0" sldId="286"/>
            <ac:picMk id="39939" creationId="{664549B7-B3AB-294B-B225-5BF7C5C29F31}"/>
          </ac:picMkLst>
        </pc:picChg>
      </pc:sldChg>
      <pc:sldChg chg="modSp mod">
        <pc:chgData name="Bryson, Declan" userId="f2c03bb0-c178-4621-a9dc-2b8938c755a0" providerId="ADAL" clId="{0E90C9C3-79EB-44E7-923F-43B5A9D46029}" dt="2025-07-29T10:31:35.225" v="1" actId="27636"/>
        <pc:sldMkLst>
          <pc:docMk/>
          <pc:sldMk cId="0" sldId="287"/>
        </pc:sldMkLst>
        <pc:spChg chg="mod">
          <ac:chgData name="Bryson, Declan" userId="f2c03bb0-c178-4621-a9dc-2b8938c755a0" providerId="ADAL" clId="{0E90C9C3-79EB-44E7-923F-43B5A9D46029}" dt="2025-07-29T10:31:34.930" v="0"/>
          <ac:spMkLst>
            <pc:docMk/>
            <pc:sldMk cId="0" sldId="287"/>
            <ac:spMk id="19458" creationId="{A5C9F51B-DFE9-DFB7-A993-619987C3555E}"/>
          </ac:spMkLst>
        </pc:spChg>
        <pc:spChg chg="mod">
          <ac:chgData name="Bryson, Declan" userId="f2c03bb0-c178-4621-a9dc-2b8938c755a0" providerId="ADAL" clId="{0E90C9C3-79EB-44E7-923F-43B5A9D46029}" dt="2025-07-29T10:31:35.225" v="1" actId="27636"/>
          <ac:spMkLst>
            <pc:docMk/>
            <pc:sldMk cId="0" sldId="287"/>
            <ac:spMk id="40963" creationId="{A9BCFE0B-FE0B-C9FE-5F92-187AC2E8A484}"/>
          </ac:spMkLst>
        </pc:spChg>
      </pc:sldChg>
      <pc:sldChg chg="modSp">
        <pc:chgData name="Bryson, Declan" userId="f2c03bb0-c178-4621-a9dc-2b8938c755a0" providerId="ADAL" clId="{0E90C9C3-79EB-44E7-923F-43B5A9D46029}" dt="2025-07-29T10:31:34.930" v="0"/>
        <pc:sldMkLst>
          <pc:docMk/>
          <pc:sldMk cId="0" sldId="288"/>
        </pc:sldMkLst>
        <pc:spChg chg="mod">
          <ac:chgData name="Bryson, Declan" userId="f2c03bb0-c178-4621-a9dc-2b8938c755a0" providerId="ADAL" clId="{0E90C9C3-79EB-44E7-923F-43B5A9D46029}" dt="2025-07-29T10:31:34.930" v="0"/>
          <ac:spMkLst>
            <pc:docMk/>
            <pc:sldMk cId="0" sldId="288"/>
            <ac:spMk id="20482" creationId="{48E16DFF-CBCA-4B3C-0038-D528D0B13975}"/>
          </ac:spMkLst>
        </pc:spChg>
        <pc:spChg chg="mod">
          <ac:chgData name="Bryson, Declan" userId="f2c03bb0-c178-4621-a9dc-2b8938c755a0" providerId="ADAL" clId="{0E90C9C3-79EB-44E7-923F-43B5A9D46029}" dt="2025-07-29T10:31:34.930" v="0"/>
          <ac:spMkLst>
            <pc:docMk/>
            <pc:sldMk cId="0" sldId="288"/>
            <ac:spMk id="20483" creationId="{1E5E367F-ECED-4416-46CD-A64FEE52F08C}"/>
          </ac:spMkLst>
        </pc:spChg>
      </pc:sldChg>
      <pc:sldChg chg="modSp mod">
        <pc:chgData name="Bryson, Declan" userId="f2c03bb0-c178-4621-a9dc-2b8938c755a0" providerId="ADAL" clId="{0E90C9C3-79EB-44E7-923F-43B5A9D46029}" dt="2025-07-29T10:31:35.281" v="2" actId="27636"/>
        <pc:sldMkLst>
          <pc:docMk/>
          <pc:sldMk cId="0" sldId="289"/>
        </pc:sldMkLst>
        <pc:spChg chg="mod">
          <ac:chgData name="Bryson, Declan" userId="f2c03bb0-c178-4621-a9dc-2b8938c755a0" providerId="ADAL" clId="{0E90C9C3-79EB-44E7-923F-43B5A9D46029}" dt="2025-07-29T10:31:34.930" v="0"/>
          <ac:spMkLst>
            <pc:docMk/>
            <pc:sldMk cId="0" sldId="289"/>
            <ac:spMk id="21506" creationId="{10C5E08B-90D9-D7C7-75F6-28BF0573B4A4}"/>
          </ac:spMkLst>
        </pc:spChg>
        <pc:spChg chg="mod">
          <ac:chgData name="Bryson, Declan" userId="f2c03bb0-c178-4621-a9dc-2b8938c755a0" providerId="ADAL" clId="{0E90C9C3-79EB-44E7-923F-43B5A9D46029}" dt="2025-07-29T10:31:35.281" v="2" actId="27636"/>
          <ac:spMkLst>
            <pc:docMk/>
            <pc:sldMk cId="0" sldId="289"/>
            <ac:spMk id="43011" creationId="{34B53DDA-B366-EDEB-8BCF-2B2E15FD6E10}"/>
          </ac:spMkLst>
        </pc:spChg>
      </pc:sldChg>
      <pc:sldChg chg="modSp mod">
        <pc:chgData name="Bryson, Declan" userId="f2c03bb0-c178-4621-a9dc-2b8938c755a0" providerId="ADAL" clId="{0E90C9C3-79EB-44E7-923F-43B5A9D46029}" dt="2025-07-29T10:31:35.293" v="3" actId="27636"/>
        <pc:sldMkLst>
          <pc:docMk/>
          <pc:sldMk cId="0" sldId="290"/>
        </pc:sldMkLst>
        <pc:spChg chg="mod">
          <ac:chgData name="Bryson, Declan" userId="f2c03bb0-c178-4621-a9dc-2b8938c755a0" providerId="ADAL" clId="{0E90C9C3-79EB-44E7-923F-43B5A9D46029}" dt="2025-07-29T10:31:34.930" v="0"/>
          <ac:spMkLst>
            <pc:docMk/>
            <pc:sldMk cId="0" sldId="290"/>
            <ac:spMk id="22531" creationId="{D6C994A8-5881-0090-F0FC-F31422576D2A}"/>
          </ac:spMkLst>
        </pc:spChg>
        <pc:spChg chg="mod">
          <ac:chgData name="Bryson, Declan" userId="f2c03bb0-c178-4621-a9dc-2b8938c755a0" providerId="ADAL" clId="{0E90C9C3-79EB-44E7-923F-43B5A9D46029}" dt="2025-07-29T10:31:35.293" v="3" actId="27636"/>
          <ac:spMkLst>
            <pc:docMk/>
            <pc:sldMk cId="0" sldId="290"/>
            <ac:spMk id="44034" creationId="{4AC13AD0-B18B-334A-A0AB-54C42FB0615F}"/>
          </ac:spMkLst>
        </pc:spChg>
      </pc:sldChg>
      <pc:sldChg chg="addSp modSp mod modClrScheme chgLayout">
        <pc:chgData name="Bryson, Declan" userId="f2c03bb0-c178-4621-a9dc-2b8938c755a0" providerId="ADAL" clId="{0E90C9C3-79EB-44E7-923F-43B5A9D46029}" dt="2025-07-29T10:32:47.755" v="27" actId="26606"/>
        <pc:sldMkLst>
          <pc:docMk/>
          <pc:sldMk cId="0" sldId="291"/>
        </pc:sldMkLst>
        <pc:spChg chg="mod">
          <ac:chgData name="Bryson, Declan" userId="f2c03bb0-c178-4621-a9dc-2b8938c755a0" providerId="ADAL" clId="{0E90C9C3-79EB-44E7-923F-43B5A9D46029}" dt="2025-07-29T10:32:47.755" v="27" actId="26606"/>
          <ac:spMkLst>
            <pc:docMk/>
            <pc:sldMk cId="0" sldId="291"/>
            <ac:spMk id="18434" creationId="{9FE42035-814D-BD7F-6450-D64D7B105C59}"/>
          </ac:spMkLst>
        </pc:spChg>
        <pc:spChg chg="mod">
          <ac:chgData name="Bryson, Declan" userId="f2c03bb0-c178-4621-a9dc-2b8938c755a0" providerId="ADAL" clId="{0E90C9C3-79EB-44E7-923F-43B5A9D46029}" dt="2025-07-29T10:32:47.755" v="27" actId="26606"/>
          <ac:spMkLst>
            <pc:docMk/>
            <pc:sldMk cId="0" sldId="291"/>
            <ac:spMk id="18435" creationId="{FF3A5843-6A77-A7B3-749A-C923C476700E}"/>
          </ac:spMkLst>
        </pc:spChg>
        <pc:spChg chg="add mod">
          <ac:chgData name="Bryson, Declan" userId="f2c03bb0-c178-4621-a9dc-2b8938c755a0" providerId="ADAL" clId="{0E90C9C3-79EB-44E7-923F-43B5A9D46029}" dt="2025-07-29T10:32:47.755" v="27" actId="26606"/>
          <ac:spMkLst>
            <pc:docMk/>
            <pc:sldMk cId="0" sldId="291"/>
            <ac:spMk id="18440" creationId="{8BB95127-CD24-3EC1-360D-B411F2C8C567}"/>
          </ac:spMkLst>
        </pc:spChg>
      </pc:sldChg>
      <pc:sldMasterChg chg="modSldLayout">
        <pc:chgData name="Bryson, Declan" userId="f2c03bb0-c178-4621-a9dc-2b8938c755a0" providerId="ADAL" clId="{0E90C9C3-79EB-44E7-923F-43B5A9D46029}" dt="2025-07-29T10:31:36.204" v="20"/>
        <pc:sldMasterMkLst>
          <pc:docMk/>
          <pc:sldMasterMk cId="3784306726" sldId="2147483673"/>
        </pc:sldMasterMkLst>
        <pc:sldLayoutChg chg="modSp">
          <pc:chgData name="Bryson, Declan" userId="f2c03bb0-c178-4621-a9dc-2b8938c755a0" providerId="ADAL" clId="{0E90C9C3-79EB-44E7-923F-43B5A9D46029}" dt="2025-07-29T10:31:36.099" v="4"/>
          <pc:sldLayoutMkLst>
            <pc:docMk/>
            <pc:sldMasterMk cId="3784306726" sldId="2147483673"/>
            <pc:sldLayoutMk cId="3491981973" sldId="2147483674"/>
          </pc:sldLayoutMkLst>
          <pc:spChg chg="mod">
            <ac:chgData name="Bryson, Declan" userId="f2c03bb0-c178-4621-a9dc-2b8938c755a0" providerId="ADAL" clId="{0E90C9C3-79EB-44E7-923F-43B5A9D46029}" dt="2025-07-29T10:31:36.099" v="4"/>
            <ac:spMkLst>
              <pc:docMk/>
              <pc:sldMasterMk cId="3784306726" sldId="2147483673"/>
              <pc:sldLayoutMk cId="3491981973" sldId="2147483674"/>
              <ac:spMk id="7" creationId="{EA0F1804-2CCB-CB57-EBD3-DF9DA37512F4}"/>
            </ac:spMkLst>
          </pc:spChg>
        </pc:sldLayoutChg>
        <pc:sldLayoutChg chg="modSp">
          <pc:chgData name="Bryson, Declan" userId="f2c03bb0-c178-4621-a9dc-2b8938c755a0" providerId="ADAL" clId="{0E90C9C3-79EB-44E7-923F-43B5A9D46029}" dt="2025-07-29T10:31:36.118" v="5"/>
          <pc:sldLayoutMkLst>
            <pc:docMk/>
            <pc:sldMasterMk cId="3784306726" sldId="2147483673"/>
            <pc:sldLayoutMk cId="3242633497" sldId="2147483675"/>
          </pc:sldLayoutMkLst>
          <pc:spChg chg="mod">
            <ac:chgData name="Bryson, Declan" userId="f2c03bb0-c178-4621-a9dc-2b8938c755a0" providerId="ADAL" clId="{0E90C9C3-79EB-44E7-923F-43B5A9D46029}" dt="2025-07-29T10:31:36.118" v="5"/>
            <ac:spMkLst>
              <pc:docMk/>
              <pc:sldMasterMk cId="3784306726" sldId="2147483673"/>
              <pc:sldLayoutMk cId="3242633497" sldId="2147483675"/>
              <ac:spMk id="5" creationId="{45CC3929-0604-FC3C-F26F-CDCFDF9E1990}"/>
            </ac:spMkLst>
          </pc:spChg>
        </pc:sldLayoutChg>
        <pc:sldLayoutChg chg="modSp">
          <pc:chgData name="Bryson, Declan" userId="f2c03bb0-c178-4621-a9dc-2b8938c755a0" providerId="ADAL" clId="{0E90C9C3-79EB-44E7-923F-43B5A9D46029}" dt="2025-07-29T10:31:36.125" v="6"/>
          <pc:sldLayoutMkLst>
            <pc:docMk/>
            <pc:sldMasterMk cId="3784306726" sldId="2147483673"/>
            <pc:sldLayoutMk cId="935517649" sldId="2147483676"/>
          </pc:sldLayoutMkLst>
          <pc:spChg chg="mod">
            <ac:chgData name="Bryson, Declan" userId="f2c03bb0-c178-4621-a9dc-2b8938c755a0" providerId="ADAL" clId="{0E90C9C3-79EB-44E7-923F-43B5A9D46029}" dt="2025-07-29T10:31:36.125" v="6"/>
            <ac:spMkLst>
              <pc:docMk/>
              <pc:sldMasterMk cId="3784306726" sldId="2147483673"/>
              <pc:sldLayoutMk cId="935517649" sldId="2147483676"/>
              <ac:spMk id="5" creationId="{B5A9425A-9E5A-94E2-7556-EDD96226E1F2}"/>
            </ac:spMkLst>
          </pc:spChg>
        </pc:sldLayoutChg>
        <pc:sldLayoutChg chg="modSp">
          <pc:chgData name="Bryson, Declan" userId="f2c03bb0-c178-4621-a9dc-2b8938c755a0" providerId="ADAL" clId="{0E90C9C3-79EB-44E7-923F-43B5A9D46029}" dt="2025-07-29T10:31:36.130" v="7"/>
          <pc:sldLayoutMkLst>
            <pc:docMk/>
            <pc:sldMasterMk cId="3784306726" sldId="2147483673"/>
            <pc:sldLayoutMk cId="3815456088" sldId="2147483677"/>
          </pc:sldLayoutMkLst>
          <pc:spChg chg="mod">
            <ac:chgData name="Bryson, Declan" userId="f2c03bb0-c178-4621-a9dc-2b8938c755a0" providerId="ADAL" clId="{0E90C9C3-79EB-44E7-923F-43B5A9D46029}" dt="2025-07-29T10:31:36.130" v="7"/>
            <ac:spMkLst>
              <pc:docMk/>
              <pc:sldMasterMk cId="3784306726" sldId="2147483673"/>
              <pc:sldLayoutMk cId="3815456088" sldId="2147483677"/>
              <ac:spMk id="6" creationId="{25D9A45A-6EB3-D4F5-CEC7-C8B168D53A00}"/>
            </ac:spMkLst>
          </pc:spChg>
        </pc:sldLayoutChg>
        <pc:sldLayoutChg chg="modSp">
          <pc:chgData name="Bryson, Declan" userId="f2c03bb0-c178-4621-a9dc-2b8938c755a0" providerId="ADAL" clId="{0E90C9C3-79EB-44E7-923F-43B5A9D46029}" dt="2025-07-29T10:31:36.136" v="8"/>
          <pc:sldLayoutMkLst>
            <pc:docMk/>
            <pc:sldMasterMk cId="3784306726" sldId="2147483673"/>
            <pc:sldLayoutMk cId="2521977800" sldId="2147483678"/>
          </pc:sldLayoutMkLst>
          <pc:spChg chg="mod">
            <ac:chgData name="Bryson, Declan" userId="f2c03bb0-c178-4621-a9dc-2b8938c755a0" providerId="ADAL" clId="{0E90C9C3-79EB-44E7-923F-43B5A9D46029}" dt="2025-07-29T10:31:36.136" v="8"/>
            <ac:spMkLst>
              <pc:docMk/>
              <pc:sldMasterMk cId="3784306726" sldId="2147483673"/>
              <pc:sldLayoutMk cId="2521977800" sldId="2147483678"/>
              <ac:spMk id="8" creationId="{F762742C-BB6F-D5C7-BFD2-BC57141E52D6}"/>
            </ac:spMkLst>
          </pc:spChg>
        </pc:sldLayoutChg>
        <pc:sldLayoutChg chg="modSp">
          <pc:chgData name="Bryson, Declan" userId="f2c03bb0-c178-4621-a9dc-2b8938c755a0" providerId="ADAL" clId="{0E90C9C3-79EB-44E7-923F-43B5A9D46029}" dt="2025-07-29T10:31:36.141" v="9"/>
          <pc:sldLayoutMkLst>
            <pc:docMk/>
            <pc:sldMasterMk cId="3784306726" sldId="2147483673"/>
            <pc:sldLayoutMk cId="1693131787" sldId="2147483679"/>
          </pc:sldLayoutMkLst>
          <pc:spChg chg="mod">
            <ac:chgData name="Bryson, Declan" userId="f2c03bb0-c178-4621-a9dc-2b8938c755a0" providerId="ADAL" clId="{0E90C9C3-79EB-44E7-923F-43B5A9D46029}" dt="2025-07-29T10:31:36.141" v="9"/>
            <ac:spMkLst>
              <pc:docMk/>
              <pc:sldMasterMk cId="3784306726" sldId="2147483673"/>
              <pc:sldLayoutMk cId="1693131787" sldId="2147483679"/>
              <ac:spMk id="4" creationId="{857CDD2A-AE92-3FAA-D1A3-B1D09E6CA37F}"/>
            </ac:spMkLst>
          </pc:spChg>
        </pc:sldLayoutChg>
        <pc:sldLayoutChg chg="modSp">
          <pc:chgData name="Bryson, Declan" userId="f2c03bb0-c178-4621-a9dc-2b8938c755a0" providerId="ADAL" clId="{0E90C9C3-79EB-44E7-923F-43B5A9D46029}" dt="2025-07-29T10:31:36.147" v="10"/>
          <pc:sldLayoutMkLst>
            <pc:docMk/>
            <pc:sldMasterMk cId="3784306726" sldId="2147483673"/>
            <pc:sldLayoutMk cId="1890215508" sldId="2147483680"/>
          </pc:sldLayoutMkLst>
          <pc:spChg chg="mod">
            <ac:chgData name="Bryson, Declan" userId="f2c03bb0-c178-4621-a9dc-2b8938c755a0" providerId="ADAL" clId="{0E90C9C3-79EB-44E7-923F-43B5A9D46029}" dt="2025-07-29T10:31:36.147" v="10"/>
            <ac:spMkLst>
              <pc:docMk/>
              <pc:sldMasterMk cId="3784306726" sldId="2147483673"/>
              <pc:sldLayoutMk cId="1890215508" sldId="2147483680"/>
              <ac:spMk id="3" creationId="{9033C488-44AB-CEC3-97AC-270784CCBCC0}"/>
            </ac:spMkLst>
          </pc:spChg>
        </pc:sldLayoutChg>
        <pc:sldLayoutChg chg="modSp">
          <pc:chgData name="Bryson, Declan" userId="f2c03bb0-c178-4621-a9dc-2b8938c755a0" providerId="ADAL" clId="{0E90C9C3-79EB-44E7-923F-43B5A9D46029}" dt="2025-07-29T10:31:36.153" v="11"/>
          <pc:sldLayoutMkLst>
            <pc:docMk/>
            <pc:sldMasterMk cId="3784306726" sldId="2147483673"/>
            <pc:sldLayoutMk cId="4032745478" sldId="2147483681"/>
          </pc:sldLayoutMkLst>
          <pc:spChg chg="mod">
            <ac:chgData name="Bryson, Declan" userId="f2c03bb0-c178-4621-a9dc-2b8938c755a0" providerId="ADAL" clId="{0E90C9C3-79EB-44E7-923F-43B5A9D46029}" dt="2025-07-29T10:31:36.153" v="11"/>
            <ac:spMkLst>
              <pc:docMk/>
              <pc:sldMasterMk cId="3784306726" sldId="2147483673"/>
              <pc:sldLayoutMk cId="4032745478" sldId="2147483681"/>
              <ac:spMk id="6" creationId="{51C9CAC8-3E28-C2B7-374B-5B8BAF06EB23}"/>
            </ac:spMkLst>
          </pc:spChg>
        </pc:sldLayoutChg>
        <pc:sldLayoutChg chg="modSp">
          <pc:chgData name="Bryson, Declan" userId="f2c03bb0-c178-4621-a9dc-2b8938c755a0" providerId="ADAL" clId="{0E90C9C3-79EB-44E7-923F-43B5A9D46029}" dt="2025-07-29T10:31:36.158" v="12"/>
          <pc:sldLayoutMkLst>
            <pc:docMk/>
            <pc:sldMasterMk cId="3784306726" sldId="2147483673"/>
            <pc:sldLayoutMk cId="3302647610" sldId="2147483682"/>
          </pc:sldLayoutMkLst>
          <pc:spChg chg="mod">
            <ac:chgData name="Bryson, Declan" userId="f2c03bb0-c178-4621-a9dc-2b8938c755a0" providerId="ADAL" clId="{0E90C9C3-79EB-44E7-923F-43B5A9D46029}" dt="2025-07-29T10:31:36.158" v="12"/>
            <ac:spMkLst>
              <pc:docMk/>
              <pc:sldMasterMk cId="3784306726" sldId="2147483673"/>
              <pc:sldLayoutMk cId="3302647610" sldId="2147483682"/>
              <ac:spMk id="5" creationId="{B5C426D4-DDF3-86E0-21AE-47FC47367B4B}"/>
            </ac:spMkLst>
          </pc:spChg>
        </pc:sldLayoutChg>
        <pc:sldLayoutChg chg="modSp">
          <pc:chgData name="Bryson, Declan" userId="f2c03bb0-c178-4621-a9dc-2b8938c755a0" providerId="ADAL" clId="{0E90C9C3-79EB-44E7-923F-43B5A9D46029}" dt="2025-07-29T10:31:36.165" v="13"/>
          <pc:sldLayoutMkLst>
            <pc:docMk/>
            <pc:sldMasterMk cId="3784306726" sldId="2147483673"/>
            <pc:sldLayoutMk cId="1275590553" sldId="2147483683"/>
          </pc:sldLayoutMkLst>
          <pc:spChg chg="mod">
            <ac:chgData name="Bryson, Declan" userId="f2c03bb0-c178-4621-a9dc-2b8938c755a0" providerId="ADAL" clId="{0E90C9C3-79EB-44E7-923F-43B5A9D46029}" dt="2025-07-29T10:31:36.165" v="13"/>
            <ac:spMkLst>
              <pc:docMk/>
              <pc:sldMasterMk cId="3784306726" sldId="2147483673"/>
              <pc:sldLayoutMk cId="1275590553" sldId="2147483683"/>
              <ac:spMk id="6" creationId="{4C6E3F63-5A2F-D286-70F3-4DE8BF40A5D1}"/>
            </ac:spMkLst>
          </pc:spChg>
        </pc:sldLayoutChg>
        <pc:sldLayoutChg chg="modSp">
          <pc:chgData name="Bryson, Declan" userId="f2c03bb0-c178-4621-a9dc-2b8938c755a0" providerId="ADAL" clId="{0E90C9C3-79EB-44E7-923F-43B5A9D46029}" dt="2025-07-29T10:31:36.170" v="14"/>
          <pc:sldLayoutMkLst>
            <pc:docMk/>
            <pc:sldMasterMk cId="3784306726" sldId="2147483673"/>
            <pc:sldLayoutMk cId="3415649795" sldId="2147483684"/>
          </pc:sldLayoutMkLst>
          <pc:spChg chg="mod">
            <ac:chgData name="Bryson, Declan" userId="f2c03bb0-c178-4621-a9dc-2b8938c755a0" providerId="ADAL" clId="{0E90C9C3-79EB-44E7-923F-43B5A9D46029}" dt="2025-07-29T10:31:36.170" v="14"/>
            <ac:spMkLst>
              <pc:docMk/>
              <pc:sldMasterMk cId="3784306726" sldId="2147483673"/>
              <pc:sldLayoutMk cId="3415649795" sldId="2147483684"/>
              <ac:spMk id="5" creationId="{2E71FB03-D33C-B52A-BD45-1AB0FEBCE224}"/>
            </ac:spMkLst>
          </pc:spChg>
        </pc:sldLayoutChg>
        <pc:sldLayoutChg chg="modSp">
          <pc:chgData name="Bryson, Declan" userId="f2c03bb0-c178-4621-a9dc-2b8938c755a0" providerId="ADAL" clId="{0E90C9C3-79EB-44E7-923F-43B5A9D46029}" dt="2025-07-29T10:31:36.176" v="15"/>
          <pc:sldLayoutMkLst>
            <pc:docMk/>
            <pc:sldMasterMk cId="3784306726" sldId="2147483673"/>
            <pc:sldLayoutMk cId="922686032" sldId="2147483685"/>
          </pc:sldLayoutMkLst>
          <pc:spChg chg="mod">
            <ac:chgData name="Bryson, Declan" userId="f2c03bb0-c178-4621-a9dc-2b8938c755a0" providerId="ADAL" clId="{0E90C9C3-79EB-44E7-923F-43B5A9D46029}" dt="2025-07-29T10:31:36.176" v="15"/>
            <ac:spMkLst>
              <pc:docMk/>
              <pc:sldMasterMk cId="3784306726" sldId="2147483673"/>
              <pc:sldLayoutMk cId="922686032" sldId="2147483685"/>
              <ac:spMk id="7" creationId="{98633F73-6D2D-CA8C-E7FF-6A57A12436DF}"/>
            </ac:spMkLst>
          </pc:spChg>
        </pc:sldLayoutChg>
        <pc:sldLayoutChg chg="modSp">
          <pc:chgData name="Bryson, Declan" userId="f2c03bb0-c178-4621-a9dc-2b8938c755a0" providerId="ADAL" clId="{0E90C9C3-79EB-44E7-923F-43B5A9D46029}" dt="2025-07-29T10:31:36.181" v="16"/>
          <pc:sldLayoutMkLst>
            <pc:docMk/>
            <pc:sldMasterMk cId="3784306726" sldId="2147483673"/>
            <pc:sldLayoutMk cId="2461855038" sldId="2147483686"/>
          </pc:sldLayoutMkLst>
          <pc:spChg chg="mod">
            <ac:chgData name="Bryson, Declan" userId="f2c03bb0-c178-4621-a9dc-2b8938c755a0" providerId="ADAL" clId="{0E90C9C3-79EB-44E7-923F-43B5A9D46029}" dt="2025-07-29T10:31:36.181" v="16"/>
            <ac:spMkLst>
              <pc:docMk/>
              <pc:sldMasterMk cId="3784306726" sldId="2147483673"/>
              <pc:sldLayoutMk cId="2461855038" sldId="2147483686"/>
              <ac:spMk id="5" creationId="{385457C3-E8F4-529D-B9B2-5A4A574BF882}"/>
            </ac:spMkLst>
          </pc:spChg>
        </pc:sldLayoutChg>
        <pc:sldLayoutChg chg="modSp">
          <pc:chgData name="Bryson, Declan" userId="f2c03bb0-c178-4621-a9dc-2b8938c755a0" providerId="ADAL" clId="{0E90C9C3-79EB-44E7-923F-43B5A9D46029}" dt="2025-07-29T10:31:36.187" v="17"/>
          <pc:sldLayoutMkLst>
            <pc:docMk/>
            <pc:sldMasterMk cId="3784306726" sldId="2147483673"/>
            <pc:sldLayoutMk cId="3735363303" sldId="2147483687"/>
          </pc:sldLayoutMkLst>
          <pc:spChg chg="mod">
            <ac:chgData name="Bryson, Declan" userId="f2c03bb0-c178-4621-a9dc-2b8938c755a0" providerId="ADAL" clId="{0E90C9C3-79EB-44E7-923F-43B5A9D46029}" dt="2025-07-29T10:31:36.187" v="17"/>
            <ac:spMkLst>
              <pc:docMk/>
              <pc:sldMasterMk cId="3784306726" sldId="2147483673"/>
              <pc:sldLayoutMk cId="3735363303" sldId="2147483687"/>
              <ac:spMk id="7" creationId="{1FB05740-A8B1-E8F1-C363-51221A67FAAF}"/>
            </ac:spMkLst>
          </pc:spChg>
        </pc:sldLayoutChg>
        <pc:sldLayoutChg chg="modSp">
          <pc:chgData name="Bryson, Declan" userId="f2c03bb0-c178-4621-a9dc-2b8938c755a0" providerId="ADAL" clId="{0E90C9C3-79EB-44E7-923F-43B5A9D46029}" dt="2025-07-29T10:31:36.193" v="18"/>
          <pc:sldLayoutMkLst>
            <pc:docMk/>
            <pc:sldMasterMk cId="3784306726" sldId="2147483673"/>
            <pc:sldLayoutMk cId="1984278438" sldId="2147483688"/>
          </pc:sldLayoutMkLst>
          <pc:spChg chg="mod">
            <ac:chgData name="Bryson, Declan" userId="f2c03bb0-c178-4621-a9dc-2b8938c755a0" providerId="ADAL" clId="{0E90C9C3-79EB-44E7-923F-43B5A9D46029}" dt="2025-07-29T10:31:36.193" v="18"/>
            <ac:spMkLst>
              <pc:docMk/>
              <pc:sldMasterMk cId="3784306726" sldId="2147483673"/>
              <pc:sldLayoutMk cId="1984278438" sldId="2147483688"/>
              <ac:spMk id="5" creationId="{A4836DE9-957F-B838-EB70-371861FFA9FF}"/>
            </ac:spMkLst>
          </pc:spChg>
        </pc:sldLayoutChg>
        <pc:sldLayoutChg chg="modSp">
          <pc:chgData name="Bryson, Declan" userId="f2c03bb0-c178-4621-a9dc-2b8938c755a0" providerId="ADAL" clId="{0E90C9C3-79EB-44E7-923F-43B5A9D46029}" dt="2025-07-29T10:31:36.198" v="19"/>
          <pc:sldLayoutMkLst>
            <pc:docMk/>
            <pc:sldMasterMk cId="3784306726" sldId="2147483673"/>
            <pc:sldLayoutMk cId="186376546" sldId="2147483689"/>
          </pc:sldLayoutMkLst>
          <pc:spChg chg="mod">
            <ac:chgData name="Bryson, Declan" userId="f2c03bb0-c178-4621-a9dc-2b8938c755a0" providerId="ADAL" clId="{0E90C9C3-79EB-44E7-923F-43B5A9D46029}" dt="2025-07-29T10:31:36.198" v="19"/>
            <ac:spMkLst>
              <pc:docMk/>
              <pc:sldMasterMk cId="3784306726" sldId="2147483673"/>
              <pc:sldLayoutMk cId="186376546" sldId="2147483689"/>
              <ac:spMk id="5" creationId="{FC83C711-A2D3-9A02-50F9-B96B92407562}"/>
            </ac:spMkLst>
          </pc:spChg>
        </pc:sldLayoutChg>
        <pc:sldLayoutChg chg="modSp">
          <pc:chgData name="Bryson, Declan" userId="f2c03bb0-c178-4621-a9dc-2b8938c755a0" providerId="ADAL" clId="{0E90C9C3-79EB-44E7-923F-43B5A9D46029}" dt="2025-07-29T10:31:36.204" v="20"/>
          <pc:sldLayoutMkLst>
            <pc:docMk/>
            <pc:sldMasterMk cId="3784306726" sldId="2147483673"/>
            <pc:sldLayoutMk cId="28236743" sldId="2147483690"/>
          </pc:sldLayoutMkLst>
          <pc:spChg chg="mod">
            <ac:chgData name="Bryson, Declan" userId="f2c03bb0-c178-4621-a9dc-2b8938c755a0" providerId="ADAL" clId="{0E90C9C3-79EB-44E7-923F-43B5A9D46029}" dt="2025-07-29T10:31:36.204" v="20"/>
            <ac:spMkLst>
              <pc:docMk/>
              <pc:sldMasterMk cId="3784306726" sldId="2147483673"/>
              <pc:sldLayoutMk cId="28236743" sldId="2147483690"/>
              <ac:spMk id="5" creationId="{94C40921-837F-4661-7085-FDEF923500F8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F9874EDF-8423-A4A7-138E-0661E4D197D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3C47C08E-8116-109C-A4C1-87221A6A48A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4CCC7B15-23DE-ABFC-CCF3-F97CA46BCE1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id="{27341445-72A7-B164-5BF8-5BFA933CD28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C49694D-F1FC-4A28-9A5F-D5BF00247F3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583C2-7127-4990-8042-ABDEF344BA85}" type="datetimeFigureOut">
              <a:rPr lang="en-GB" smtClean="0"/>
              <a:t>29/07/2025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4791C3-08E0-4339-AAFA-EEF32FC691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09697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791C3-08E0-4339-AAFA-EEF32FC6918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9535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791C3-08E0-4339-AAFA-EEF32FC69186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99523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791C3-08E0-4339-AAFA-EEF32FC69186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23923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791C3-08E0-4339-AAFA-EEF32FC69186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1750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791C3-08E0-4339-AAFA-EEF32FC69186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3977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791C3-08E0-4339-AAFA-EEF32FC69186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1377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791C3-08E0-4339-AAFA-EEF32FC69186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02001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791C3-08E0-4339-AAFA-EEF32FC69186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58992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791C3-08E0-4339-AAFA-EEF32FC69186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73990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791C3-08E0-4339-AAFA-EEF32FC69186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20545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791C3-08E0-4339-AAFA-EEF32FC69186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4723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791C3-08E0-4339-AAFA-EEF32FC6918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35730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791C3-08E0-4339-AAFA-EEF32FC69186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85212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791C3-08E0-4339-AAFA-EEF32FC69186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6020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791C3-08E0-4339-AAFA-EEF32FC6918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93286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791C3-08E0-4339-AAFA-EEF32FC6918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75575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791C3-08E0-4339-AAFA-EEF32FC6918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0439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791C3-08E0-4339-AAFA-EEF32FC6918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0882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791C3-08E0-4339-AAFA-EEF32FC69186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4031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791C3-08E0-4339-AAFA-EEF32FC69186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048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791C3-08E0-4339-AAFA-EEF32FC69186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5821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2">
            <a:extLst>
              <a:ext uri="{FF2B5EF4-FFF2-40B4-BE49-F238E27FC236}">
                <a16:creationId xmlns:a16="http://schemas.microsoft.com/office/drawing/2014/main" id="{F093E6F9-345E-D06E-856B-262D99C09FE7}"/>
              </a:ext>
            </a:extLst>
          </p:cNvPr>
          <p:cNvSpPr>
            <a:spLocks/>
          </p:cNvSpPr>
          <p:nvPr/>
        </p:nvSpPr>
        <p:spPr bwMode="auto">
          <a:xfrm>
            <a:off x="203200" y="3771900"/>
            <a:ext cx="361950" cy="90488"/>
          </a:xfrm>
          <a:custGeom>
            <a:avLst/>
            <a:gdLst>
              <a:gd name="T0" fmla="*/ 228 w 228"/>
              <a:gd name="T1" fmla="*/ 57 h 57"/>
              <a:gd name="T2" fmla="*/ 0 w 228"/>
              <a:gd name="T3" fmla="*/ 0 h 57"/>
              <a:gd name="T4" fmla="*/ 222 w 228"/>
              <a:gd name="T5" fmla="*/ 54 h 57"/>
              <a:gd name="T6" fmla="*/ 228 w 228"/>
              <a:gd name="T7" fmla="*/ 57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Freeform 13">
            <a:extLst>
              <a:ext uri="{FF2B5EF4-FFF2-40B4-BE49-F238E27FC236}">
                <a16:creationId xmlns:a16="http://schemas.microsoft.com/office/drawing/2014/main" id="{07E5E424-DD8C-0994-5DDE-A02797CF7AC1}"/>
              </a:ext>
            </a:extLst>
          </p:cNvPr>
          <p:cNvSpPr>
            <a:spLocks/>
          </p:cNvSpPr>
          <p:nvPr/>
        </p:nvSpPr>
        <p:spPr bwMode="auto">
          <a:xfrm>
            <a:off x="560388" y="3867150"/>
            <a:ext cx="61912" cy="80963"/>
          </a:xfrm>
          <a:custGeom>
            <a:avLst/>
            <a:gdLst>
              <a:gd name="T0" fmla="*/ 0 w 39"/>
              <a:gd name="T1" fmla="*/ 0 h 51"/>
              <a:gd name="T2" fmla="*/ 39 w 39"/>
              <a:gd name="T3" fmla="*/ 51 h 51"/>
              <a:gd name="T4" fmla="*/ 3 w 39"/>
              <a:gd name="T5" fmla="*/ 0 h 51"/>
              <a:gd name="T6" fmla="*/ 0 w 39"/>
              <a:gd name="T7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6BCF742-EC01-1AC4-8353-C8D598E79A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26313" y="6116638"/>
            <a:ext cx="8572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A0F1804-2CCB-CB57-EBD3-DF9DA3751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06B5F29-36D3-58D7-95FA-5ADF3F557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75638" y="6116638"/>
            <a:ext cx="411162" cy="365125"/>
          </a:xfrm>
        </p:spPr>
        <p:txBody>
          <a:bodyPr/>
          <a:lstStyle>
            <a:lvl1pPr>
              <a:defRPr/>
            </a:lvl1pPr>
          </a:lstStyle>
          <a:p>
            <a:fld id="{AFE1DAB7-25EA-4D0C-86D0-0211AEF5E31D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91981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9E1987-C8DD-5B3C-FF84-B6489C015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6E3F63-5A2F-D286-70F3-4DE8BF40A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FDEDF0-3C53-846F-8BCA-189AADF5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282E61-3ACD-44B4-8931-7C234D11D65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5590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59933-82AE-F2A1-1D49-942AF0860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1FB03-D33C-B52A-BD45-1AB0FEBCE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FFA490-AF11-4E87-8590-5C4F431B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282E61-3ACD-44B4-8931-7C234D11D65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156497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9173B19-18F2-BDAE-6C7C-3EFF2908BF13}"/>
              </a:ext>
            </a:extLst>
          </p:cNvPr>
          <p:cNvSpPr txBox="1"/>
          <p:nvPr/>
        </p:nvSpPr>
        <p:spPr>
          <a:xfrm>
            <a:off x="969963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>
                <a:effectLst/>
                <a:latin typeface="+mn-lt"/>
              </a:rPr>
              <a:t>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9F8A14-6249-AF0D-6783-2ABE3163537A}"/>
              </a:ext>
            </a:extLst>
          </p:cNvPr>
          <p:cNvSpPr txBox="1"/>
          <p:nvPr/>
        </p:nvSpPr>
        <p:spPr>
          <a:xfrm>
            <a:off x="8172450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B936752-CF05-D799-2037-A5ED5512BD3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8633F73-6D2D-CA8C-E7FF-6A57A12436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8AA349E-FF49-6543-A7E6-FAB4922BB10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9F282E61-3ACD-44B4-8931-7C234D11D65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22686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C4D51D-FEDA-E357-D33D-408079D71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5457C3-E8F4-529D-B9B2-5A4A574BF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8C868-1314-EAB7-FDDC-5A4B32CC2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282E61-3ACD-44B4-8931-7C234D11D65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18550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9229AD8-9628-7B5A-5EA8-7AEC360B0AAC}"/>
              </a:ext>
            </a:extLst>
          </p:cNvPr>
          <p:cNvSpPr txBox="1"/>
          <p:nvPr/>
        </p:nvSpPr>
        <p:spPr>
          <a:xfrm>
            <a:off x="969963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>
                <a:effectLst/>
                <a:latin typeface="+mn-lt"/>
              </a:rPr>
              <a:t>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C8F580-5360-4B10-90B2-2A4D6FB2BA92}"/>
              </a:ext>
            </a:extLst>
          </p:cNvPr>
          <p:cNvSpPr txBox="1"/>
          <p:nvPr/>
        </p:nvSpPr>
        <p:spPr>
          <a:xfrm>
            <a:off x="8172450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A5ADA19-BD27-E8BA-6DE5-7C2C3B94AB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FB05740-A8B1-E8F1-C363-51221A67FAA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567E542-E3A1-2411-941C-859575427D8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9F282E61-3ACD-44B4-8931-7C234D11D65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35363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rtlCol="0">
            <a:normAutofit/>
          </a:bodyPr>
          <a:lstStyle>
            <a:lvl1pPr>
              <a:defRPr lang="en-US" b="0" dirty="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61CD4-320F-9A4C-93DA-E79A1BF09EA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836DE9-957F-B838-EB70-371861FFA9F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636F3-C1C5-E53D-CA6B-751BDCF761A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9F282E61-3ACD-44B4-8931-7C234D11D65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842784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1B49A-8793-DA40-2E10-8F67E05DF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83C711-A2D3-9A02-50F9-B96B92407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A2BCF-59B4-CAB0-689D-8786F31A7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4B9249-E96B-43F0-867A-DCEE9174EE19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63765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0D46FC-1B43-1AF2-6425-FB48FFC73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C40921-837F-4661-7085-FDEF92350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9E922-5CCF-A1FB-F247-F7384BB3E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8D282F-55A7-45B9-8C1F-9BD053E0699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236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CAFA72-2D04-663E-4B66-706182F794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43775" y="6108700"/>
            <a:ext cx="8572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C3929-0604-FC3C-F26F-CDCFDF9E1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08700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40DE8-4414-589F-EC66-03D84C7D6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58175" y="6108700"/>
            <a:ext cx="428625" cy="365125"/>
          </a:xfrm>
        </p:spPr>
        <p:txBody>
          <a:bodyPr/>
          <a:lstStyle>
            <a:lvl1pPr>
              <a:defRPr/>
            </a:lvl1pPr>
          </a:lstStyle>
          <a:p>
            <a:fld id="{3706F618-3B0B-4091-AEB4-0F23F95F104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42633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91A221-58B3-C2DB-3DBD-8CB49CFD5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9425A-9E5A-94E2-7556-EDD96226E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F58774-F7AA-53A8-6A57-B6B8D6862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9E487F-63D2-4111-82D2-B53E8A9C4272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35517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892CC-0209-90C7-70CD-C7915DE5B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9A45A-6EB3-D4F5-CEC7-C8B168D53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104475-EE6D-72C6-1220-F60398D92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B5B914-B640-411E-8E6A-0BC2E3E8C46A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15456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DB4782-1800-08C8-2C81-9DB4ACB42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62742C-BB6F-D5C7-BFD2-BC57141E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5F9019-7F22-DEAA-03E9-B37170847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D6C2EF-6BBD-401E-802D-D48901B654C1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21977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A49857-B937-B994-4CE8-458ECE8E6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7CDD2A-AE92-3FAA-D1A3-B1D09E6CA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E4B911-AC0A-3430-FE1D-DDFDC10B3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958404-FE47-491C-94B0-6E844764A37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93131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2E917-E16C-A52F-A3FF-1F864DF0D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33C488-44AB-CEC3-97AC-270784CCB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3F7509-4EA9-8CF9-F04A-F04394D9D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289C5-A549-4E44-B15B-354A5450A6B2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90215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05E458-A291-D0F8-E732-AE029BD2F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9CAC8-3E28-C2B7-374B-5B8BAF06E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3EB4C2-B463-A2F0-3C64-7BB7DD6CD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0C5D00-F651-4F02-BF29-EDFA6945EDAC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2745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4">
            <a:extLst>
              <a:ext uri="{FF2B5EF4-FFF2-40B4-BE49-F238E27FC236}">
                <a16:creationId xmlns:a16="http://schemas.microsoft.com/office/drawing/2014/main" id="{6BD113B1-170D-8A80-566B-00F9F34FD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B5C426D4-DDF3-86E0-21AE-47FC47367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B8C4176-3B8A-D4C2-0ADC-83BEE5249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3C72EC-F792-46B7-9C29-B6AA0862C05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2647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3">
            <a:extLst>
              <a:ext uri="{FF2B5EF4-FFF2-40B4-BE49-F238E27FC236}">
                <a16:creationId xmlns:a16="http://schemas.microsoft.com/office/drawing/2014/main" id="{CD83E00B-5E0D-B6B3-2126-0FBE6D0D4F5F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2132013" cy="6858000"/>
            <a:chOff x="0" y="0"/>
            <a:chExt cx="2132013" cy="6858001"/>
          </a:xfrm>
        </p:grpSpPr>
        <p:sp>
          <p:nvSpPr>
            <p:cNvPr id="1032" name="Freeform 6">
              <a:extLst>
                <a:ext uri="{FF2B5EF4-FFF2-40B4-BE49-F238E27FC236}">
                  <a16:creationId xmlns:a16="http://schemas.microsoft.com/office/drawing/2014/main" id="{3D07530E-E125-97B1-D4FA-48B9927E976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1073150" cy="5291138"/>
            </a:xfrm>
            <a:custGeom>
              <a:avLst/>
              <a:gdLst>
                <a:gd name="T0" fmla="*/ 0 w 676"/>
                <a:gd name="T1" fmla="*/ 3132 h 3333"/>
                <a:gd name="T2" fmla="*/ 0 w 676"/>
                <a:gd name="T3" fmla="*/ 3312 h 3333"/>
                <a:gd name="T4" fmla="*/ 126 w 676"/>
                <a:gd name="T5" fmla="*/ 3333 h 3333"/>
                <a:gd name="T6" fmla="*/ 676 w 676"/>
                <a:gd name="T7" fmla="*/ 0 h 3333"/>
                <a:gd name="T8" fmla="*/ 514 w 676"/>
                <a:gd name="T9" fmla="*/ 0 h 3333"/>
                <a:gd name="T10" fmla="*/ 0 w 676"/>
                <a:gd name="T11" fmla="*/ 3132 h 3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E0E96F27-01E7-0907-CC25-9DDECFCE9AD5}"/>
                </a:ext>
              </a:extLst>
            </p:cNvPr>
            <p:cNvSpPr/>
            <p:nvPr/>
          </p:nvSpPr>
          <p:spPr bwMode="auto">
            <a:xfrm>
              <a:off x="0" y="0"/>
              <a:ext cx="758825" cy="4624389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78D2D360-AAB4-171C-5848-E38068A1B679}"/>
                </a:ext>
              </a:extLst>
            </p:cNvPr>
            <p:cNvSpPr/>
            <p:nvPr/>
          </p:nvSpPr>
          <p:spPr bwMode="auto">
            <a:xfrm>
              <a:off x="0" y="5662614"/>
              <a:ext cx="906463" cy="1195387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3840D970-4471-BB62-1044-16CB751836E8}"/>
                </a:ext>
              </a:extLst>
            </p:cNvPr>
            <p:cNvSpPr/>
            <p:nvPr/>
          </p:nvSpPr>
          <p:spPr bwMode="auto">
            <a:xfrm>
              <a:off x="0" y="5295901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2888CF25-6D57-4CC3-0714-C9F71489C9E4}"/>
                </a:ext>
              </a:extLst>
            </p:cNvPr>
            <p:cNvSpPr/>
            <p:nvPr/>
          </p:nvSpPr>
          <p:spPr bwMode="auto">
            <a:xfrm>
              <a:off x="0" y="5257801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D3F24966-5620-47E6-0704-4A44EDF3FC3B}"/>
                </a:ext>
              </a:extLst>
            </p:cNvPr>
            <p:cNvSpPr/>
            <p:nvPr/>
          </p:nvSpPr>
          <p:spPr bwMode="auto">
            <a:xfrm>
              <a:off x="0" y="5357814"/>
              <a:ext cx="1377950" cy="1500187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6AA26D92-D7F7-EF6F-07E1-FAF34982DA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82663" y="457200"/>
            <a:ext cx="7704137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85CD53CB-0D31-D6E7-84F6-057134A920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82663" y="2667000"/>
            <a:ext cx="7704137" cy="335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F64BB-3F6F-4327-A247-D563E82F11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8063" y="6116638"/>
            <a:ext cx="8588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648A5-2DCA-0217-857A-2147E2314B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87550" y="6116638"/>
            <a:ext cx="53133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762D8-1296-4CD5-ACA8-45C976E459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74050" y="6116638"/>
            <a:ext cx="412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 smtClean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F282E61-3ACD-44B4-8931-7C234D11D65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84306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  <p:sldLayoutId id="2147483690" r:id="rId17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000" kern="1200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indent="-1714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00250" indent="-1714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CAAF904-07AE-A990-E036-C7DFB5F2F7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wrap="square" anchor="ctr">
            <a:normAutofit/>
          </a:bodyPr>
          <a:lstStyle/>
          <a:p>
            <a:pPr eaLnBrk="1" hangingPunct="1"/>
            <a:r>
              <a:rPr lang="en-GB" altLang="en-US"/>
              <a:t>Topic 3 E- Navigation 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07D0FDA-4AF8-92BC-D50D-72E14C8FFDEA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wrap="square" rtlCol="0" anchor="b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/>
              <a:t>Contours</a:t>
            </a:r>
          </a:p>
        </p:txBody>
      </p:sp>
      <p:sp>
        <p:nvSpPr>
          <p:cNvPr id="2056" name="Text Placeholder 3">
            <a:extLst>
              <a:ext uri="{FF2B5EF4-FFF2-40B4-BE49-F238E27FC236}">
                <a16:creationId xmlns:a16="http://schemas.microsoft.com/office/drawing/2014/main" id="{0480FB05-6F07-1EFE-B0F6-7382139AB4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819AC0F9-E9F5-24E9-394A-A937E98820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54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Contour Interpretation</a:t>
            </a:r>
          </a:p>
        </p:txBody>
      </p:sp>
      <p:sp>
        <p:nvSpPr>
          <p:cNvPr id="35873" name="Text Box 33">
            <a:extLst>
              <a:ext uri="{FF2B5EF4-FFF2-40B4-BE49-F238E27FC236}">
                <a16:creationId xmlns:a16="http://schemas.microsoft.com/office/drawing/2014/main" id="{A2C6FDF7-3B42-8E6E-298B-96C5B9B8F8E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GB" altLang="en-US" sz="3600"/>
              <a:t>What do you notice about the lines on the steeper slope?</a:t>
            </a:r>
            <a:endParaRPr lang="en-US" altLang="en-US" sz="3600"/>
          </a:p>
        </p:txBody>
      </p:sp>
      <p:sp>
        <p:nvSpPr>
          <p:cNvPr id="35849" name="Line 9">
            <a:extLst>
              <a:ext uri="{FF2B5EF4-FFF2-40B4-BE49-F238E27FC236}">
                <a16:creationId xmlns:a16="http://schemas.microsoft.com/office/drawing/2014/main" id="{F68C48D0-35CA-8513-0751-F35EBFB0F1B8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716338"/>
            <a:ext cx="741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851" name="Line 11">
            <a:extLst>
              <a:ext uri="{FF2B5EF4-FFF2-40B4-BE49-F238E27FC236}">
                <a16:creationId xmlns:a16="http://schemas.microsoft.com/office/drawing/2014/main" id="{A7F081EC-16E0-126B-BB9E-99D40F5737D1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3141663"/>
            <a:ext cx="7345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11270" name="Group 2">
            <a:extLst>
              <a:ext uri="{FF2B5EF4-FFF2-40B4-BE49-F238E27FC236}">
                <a16:creationId xmlns:a16="http://schemas.microsoft.com/office/drawing/2014/main" id="{2E403B15-17E8-2892-C06F-F6E8022CE621}"/>
              </a:ext>
            </a:extLst>
          </p:cNvPr>
          <p:cNvGrpSpPr>
            <a:grpSpLocks/>
          </p:cNvGrpSpPr>
          <p:nvPr/>
        </p:nvGrpSpPr>
        <p:grpSpPr bwMode="auto">
          <a:xfrm>
            <a:off x="344488" y="2627313"/>
            <a:ext cx="8208962" cy="3489325"/>
            <a:chOff x="250825" y="2636838"/>
            <a:chExt cx="8208963" cy="3489455"/>
          </a:xfrm>
        </p:grpSpPr>
        <p:sp>
          <p:nvSpPr>
            <p:cNvPr id="11271" name="Freeform 3">
              <a:extLst>
                <a:ext uri="{FF2B5EF4-FFF2-40B4-BE49-F238E27FC236}">
                  <a16:creationId xmlns:a16="http://schemas.microsoft.com/office/drawing/2014/main" id="{86127451-183F-1333-59B5-83CD6A227E6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5513" y="2781300"/>
              <a:ext cx="6049962" cy="1309688"/>
            </a:xfrm>
            <a:custGeom>
              <a:avLst/>
              <a:gdLst>
                <a:gd name="T0" fmla="*/ 0 w 3811"/>
                <a:gd name="T1" fmla="*/ 2021166084 h 825"/>
                <a:gd name="T2" fmla="*/ 688001806 w 3811"/>
                <a:gd name="T3" fmla="*/ 1907759803 h 825"/>
                <a:gd name="T4" fmla="*/ 1373484249 w 3811"/>
                <a:gd name="T5" fmla="*/ 992941942 h 825"/>
                <a:gd name="T6" fmla="*/ 2147483647 w 3811"/>
                <a:gd name="T7" fmla="*/ 191531948 h 825"/>
                <a:gd name="T8" fmla="*/ 2147483647 w 3811"/>
                <a:gd name="T9" fmla="*/ 191531948 h 825"/>
                <a:gd name="T10" fmla="*/ 2147483647 w 3811"/>
                <a:gd name="T11" fmla="*/ 1335683322 h 825"/>
                <a:gd name="T12" fmla="*/ 2147483647 w 3811"/>
                <a:gd name="T13" fmla="*/ 1907759803 h 825"/>
                <a:gd name="T14" fmla="*/ 2147483647 w 3811"/>
                <a:gd name="T15" fmla="*/ 1907759803 h 82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11" h="825">
                  <a:moveTo>
                    <a:pt x="0" y="802"/>
                  </a:moveTo>
                  <a:cubicBezTo>
                    <a:pt x="91" y="813"/>
                    <a:pt x="182" y="825"/>
                    <a:pt x="273" y="757"/>
                  </a:cubicBezTo>
                  <a:cubicBezTo>
                    <a:pt x="364" y="689"/>
                    <a:pt x="417" y="507"/>
                    <a:pt x="545" y="394"/>
                  </a:cubicBezTo>
                  <a:cubicBezTo>
                    <a:pt x="673" y="281"/>
                    <a:pt x="885" y="129"/>
                    <a:pt x="1044" y="76"/>
                  </a:cubicBezTo>
                  <a:cubicBezTo>
                    <a:pt x="1203" y="23"/>
                    <a:pt x="1240" y="0"/>
                    <a:pt x="1497" y="76"/>
                  </a:cubicBezTo>
                  <a:cubicBezTo>
                    <a:pt x="1754" y="152"/>
                    <a:pt x="2261" y="416"/>
                    <a:pt x="2586" y="530"/>
                  </a:cubicBezTo>
                  <a:cubicBezTo>
                    <a:pt x="2911" y="644"/>
                    <a:pt x="3244" y="719"/>
                    <a:pt x="3448" y="757"/>
                  </a:cubicBezTo>
                  <a:cubicBezTo>
                    <a:pt x="3652" y="795"/>
                    <a:pt x="3731" y="776"/>
                    <a:pt x="3811" y="757"/>
                  </a:cubicBezTo>
                </a:path>
              </a:pathLst>
            </a:custGeom>
            <a:noFill/>
            <a:ln w="25400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72" name="Text Box 4">
              <a:extLst>
                <a:ext uri="{FF2B5EF4-FFF2-40B4-BE49-F238E27FC236}">
                  <a16:creationId xmlns:a16="http://schemas.microsoft.com/office/drawing/2014/main" id="{F74DA7D2-F185-3D8C-0F92-FF5778F391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825" y="3789363"/>
              <a:ext cx="865188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b="1"/>
                <a:t>100m</a:t>
              </a:r>
              <a:endParaRPr lang="en-US" altLang="en-US" b="1"/>
            </a:p>
          </p:txBody>
        </p:sp>
        <p:sp>
          <p:nvSpPr>
            <p:cNvPr id="11273" name="Text Box 5">
              <a:extLst>
                <a:ext uri="{FF2B5EF4-FFF2-40B4-BE49-F238E27FC236}">
                  <a16:creationId xmlns:a16="http://schemas.microsoft.com/office/drawing/2014/main" id="{7CD6402E-523C-F8EE-DEFF-82FB4D0D53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825" y="3500438"/>
              <a:ext cx="792163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b="1"/>
                <a:t>150m</a:t>
              </a:r>
              <a:endParaRPr lang="en-US" altLang="en-US" b="1"/>
            </a:p>
          </p:txBody>
        </p:sp>
        <p:sp>
          <p:nvSpPr>
            <p:cNvPr id="11274" name="Text Box 6">
              <a:extLst>
                <a:ext uri="{FF2B5EF4-FFF2-40B4-BE49-F238E27FC236}">
                  <a16:creationId xmlns:a16="http://schemas.microsoft.com/office/drawing/2014/main" id="{669077EB-AE8A-351A-4229-658C6572E7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825" y="3213100"/>
              <a:ext cx="8636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b="1"/>
                <a:t>200m</a:t>
              </a:r>
              <a:endParaRPr lang="en-US" altLang="en-US" b="1"/>
            </a:p>
          </p:txBody>
        </p:sp>
        <p:sp>
          <p:nvSpPr>
            <p:cNvPr id="11275" name="Text Box 7">
              <a:extLst>
                <a:ext uri="{FF2B5EF4-FFF2-40B4-BE49-F238E27FC236}">
                  <a16:creationId xmlns:a16="http://schemas.microsoft.com/office/drawing/2014/main" id="{CACCFF1E-D76B-80C6-18FF-457BE23A8A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825" y="2924175"/>
              <a:ext cx="1008063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b="1"/>
                <a:t>250m</a:t>
              </a:r>
              <a:endParaRPr lang="en-US" altLang="en-US" b="1"/>
            </a:p>
          </p:txBody>
        </p:sp>
        <p:sp>
          <p:nvSpPr>
            <p:cNvPr id="11276" name="Line 8">
              <a:extLst>
                <a:ext uri="{FF2B5EF4-FFF2-40B4-BE49-F238E27FC236}">
                  <a16:creationId xmlns:a16="http://schemas.microsoft.com/office/drawing/2014/main" id="{D4CEC082-4394-A9CF-7CD4-A63006F11A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71550" y="4005263"/>
              <a:ext cx="74882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77" name="Line 10">
              <a:extLst>
                <a:ext uri="{FF2B5EF4-FFF2-40B4-BE49-F238E27FC236}">
                  <a16:creationId xmlns:a16="http://schemas.microsoft.com/office/drawing/2014/main" id="{D3FDC6FD-BAF8-6898-84E3-720D113DC6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71550" y="3429000"/>
              <a:ext cx="7416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78" name="Line 12">
              <a:extLst>
                <a:ext uri="{FF2B5EF4-FFF2-40B4-BE49-F238E27FC236}">
                  <a16:creationId xmlns:a16="http://schemas.microsoft.com/office/drawing/2014/main" id="{45F760D8-9C67-6EC8-06BA-ED37C7D61A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71550" y="2852738"/>
              <a:ext cx="72723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79" name="AutoShape 13">
              <a:extLst>
                <a:ext uri="{FF2B5EF4-FFF2-40B4-BE49-F238E27FC236}">
                  <a16:creationId xmlns:a16="http://schemas.microsoft.com/office/drawing/2014/main" id="{26B12538-0C58-9800-6519-8D7C640AE0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4438" y="3933825"/>
              <a:ext cx="193675" cy="12223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280" name="AutoShape 14">
              <a:extLst>
                <a:ext uri="{FF2B5EF4-FFF2-40B4-BE49-F238E27FC236}">
                  <a16:creationId xmlns:a16="http://schemas.microsoft.com/office/drawing/2014/main" id="{8204D18F-ED9E-F5BC-76CC-9A78DC960D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1775" y="3644900"/>
              <a:ext cx="193675" cy="12223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281" name="AutoShape 15">
              <a:extLst>
                <a:ext uri="{FF2B5EF4-FFF2-40B4-BE49-F238E27FC236}">
                  <a16:creationId xmlns:a16="http://schemas.microsoft.com/office/drawing/2014/main" id="{C5920A95-BA79-DBCA-D3D1-61B28BAC40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6238" y="3357563"/>
              <a:ext cx="193675" cy="122237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282" name="AutoShape 16">
              <a:extLst>
                <a:ext uri="{FF2B5EF4-FFF2-40B4-BE49-F238E27FC236}">
                  <a16:creationId xmlns:a16="http://schemas.microsoft.com/office/drawing/2014/main" id="{2A103ADB-E8A4-3050-31B6-76E92CBE21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6600" y="3068638"/>
              <a:ext cx="193675" cy="122237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283" name="AutoShape 17">
              <a:extLst>
                <a:ext uri="{FF2B5EF4-FFF2-40B4-BE49-F238E27FC236}">
                  <a16:creationId xmlns:a16="http://schemas.microsoft.com/office/drawing/2014/main" id="{F0CE0BBA-DBE9-15CF-D647-26724F71FC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1275" y="2781300"/>
              <a:ext cx="193675" cy="12223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284" name="AutoShape 18">
              <a:extLst>
                <a:ext uri="{FF2B5EF4-FFF2-40B4-BE49-F238E27FC236}">
                  <a16:creationId xmlns:a16="http://schemas.microsoft.com/office/drawing/2014/main" id="{E1604DBA-87E5-0A70-F2E4-A904393A02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6100" y="2781300"/>
              <a:ext cx="193675" cy="12223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285" name="AutoShape 19">
              <a:extLst>
                <a:ext uri="{FF2B5EF4-FFF2-40B4-BE49-F238E27FC236}">
                  <a16:creationId xmlns:a16="http://schemas.microsoft.com/office/drawing/2014/main" id="{293ADC9C-D754-2FC8-1EDE-99B89C9EAC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6825" y="3068638"/>
              <a:ext cx="193675" cy="122237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286" name="AutoShape 20">
              <a:extLst>
                <a:ext uri="{FF2B5EF4-FFF2-40B4-BE49-F238E27FC236}">
                  <a16:creationId xmlns:a16="http://schemas.microsoft.com/office/drawing/2014/main" id="{7653137A-FE1A-4057-C8E5-467EBF5109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24525" y="3357563"/>
              <a:ext cx="193675" cy="122237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287" name="AutoShape 21">
              <a:extLst>
                <a:ext uri="{FF2B5EF4-FFF2-40B4-BE49-F238E27FC236}">
                  <a16:creationId xmlns:a16="http://schemas.microsoft.com/office/drawing/2014/main" id="{8D174DF5-0653-4314-4668-0988F1565A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6688" y="3644900"/>
              <a:ext cx="193675" cy="12223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288" name="AutoShape 22">
              <a:extLst>
                <a:ext uri="{FF2B5EF4-FFF2-40B4-BE49-F238E27FC236}">
                  <a16:creationId xmlns:a16="http://schemas.microsoft.com/office/drawing/2014/main" id="{FCBE09DA-A461-2095-BA17-0B45753245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96188" y="3933825"/>
              <a:ext cx="193675" cy="12223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289" name="Line 23">
              <a:extLst>
                <a:ext uri="{FF2B5EF4-FFF2-40B4-BE49-F238E27FC236}">
                  <a16:creationId xmlns:a16="http://schemas.microsoft.com/office/drawing/2014/main" id="{00BCA2BF-9CE9-7ABF-FFD8-348BAAA5FD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55875" y="4040981"/>
              <a:ext cx="0" cy="20161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90" name="Line 24">
              <a:extLst>
                <a:ext uri="{FF2B5EF4-FFF2-40B4-BE49-F238E27FC236}">
                  <a16:creationId xmlns:a16="http://schemas.microsoft.com/office/drawing/2014/main" id="{99C53E32-7A04-E11C-D0B4-CA56806FBD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59113" y="3498187"/>
              <a:ext cx="0" cy="25923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91" name="Line 25">
              <a:extLst>
                <a:ext uri="{FF2B5EF4-FFF2-40B4-BE49-F238E27FC236}">
                  <a16:creationId xmlns:a16="http://schemas.microsoft.com/office/drawing/2014/main" id="{D2E68977-D8A4-B7CA-2051-23559ECEB1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52375" y="3177381"/>
              <a:ext cx="0" cy="28797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92" name="Line 26">
              <a:extLst>
                <a:ext uri="{FF2B5EF4-FFF2-40B4-BE49-F238E27FC236}">
                  <a16:creationId xmlns:a16="http://schemas.microsoft.com/office/drawing/2014/main" id="{FE12A704-1B90-6242-09F7-1D7724A11F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4300" y="2924175"/>
              <a:ext cx="0" cy="31686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93" name="Line 27">
              <a:extLst>
                <a:ext uri="{FF2B5EF4-FFF2-40B4-BE49-F238E27FC236}">
                  <a16:creationId xmlns:a16="http://schemas.microsoft.com/office/drawing/2014/main" id="{6CF70035-63C8-A507-E90B-FA0472D4FC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49739" y="2888456"/>
              <a:ext cx="0" cy="31686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94" name="Line 28">
              <a:extLst>
                <a:ext uri="{FF2B5EF4-FFF2-40B4-BE49-F238E27FC236}">
                  <a16:creationId xmlns:a16="http://schemas.microsoft.com/office/drawing/2014/main" id="{EFD48A26-1B6B-8B9A-BEEE-C709D3285F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73662" y="3213100"/>
              <a:ext cx="0" cy="2808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95" name="Line 29">
              <a:extLst>
                <a:ext uri="{FF2B5EF4-FFF2-40B4-BE49-F238E27FC236}">
                  <a16:creationId xmlns:a16="http://schemas.microsoft.com/office/drawing/2014/main" id="{4685FB8F-D83D-BF7C-8D6A-EFE182EBF5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21362" y="3462468"/>
              <a:ext cx="0" cy="26638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96" name="Line 30">
              <a:extLst>
                <a:ext uri="{FF2B5EF4-FFF2-40B4-BE49-F238E27FC236}">
                  <a16:creationId xmlns:a16="http://schemas.microsoft.com/office/drawing/2014/main" id="{4712AEF7-1075-2220-C90A-232D2E95BD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12981" y="3785525"/>
              <a:ext cx="0" cy="23050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97" name="Line 31">
              <a:extLst>
                <a:ext uri="{FF2B5EF4-FFF2-40B4-BE49-F238E27FC236}">
                  <a16:creationId xmlns:a16="http://schemas.microsoft.com/office/drawing/2014/main" id="{5F3599D6-23F2-71F9-5360-0BCDEF1EDC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17904" y="4040981"/>
              <a:ext cx="0" cy="19446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98" name="Line 32">
              <a:extLst>
                <a:ext uri="{FF2B5EF4-FFF2-40B4-BE49-F238E27FC236}">
                  <a16:creationId xmlns:a16="http://schemas.microsoft.com/office/drawing/2014/main" id="{04B0D064-48C0-AB21-D95B-1EB33C6753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47692" y="3767138"/>
              <a:ext cx="0" cy="23050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99" name="Text Box 34">
              <a:extLst>
                <a:ext uri="{FF2B5EF4-FFF2-40B4-BE49-F238E27FC236}">
                  <a16:creationId xmlns:a16="http://schemas.microsoft.com/office/drawing/2014/main" id="{03AC443F-B4C5-5645-AB15-3BBB667A7E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825" y="2636838"/>
              <a:ext cx="935038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b="1"/>
                <a:t>300m</a:t>
              </a:r>
              <a:endParaRPr lang="en-US" altLang="en-US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7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1200C57-5FD0-0CAE-0F93-F8289CC212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sz="40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What is the steepest point on the map?</a:t>
            </a:r>
          </a:p>
        </p:txBody>
      </p:sp>
      <p:sp>
        <p:nvSpPr>
          <p:cNvPr id="36867" name="Freeform 3">
            <a:extLst>
              <a:ext uri="{FF2B5EF4-FFF2-40B4-BE49-F238E27FC236}">
                <a16:creationId xmlns:a16="http://schemas.microsoft.com/office/drawing/2014/main" id="{433C0E93-8EFC-CC1B-4DE2-7DB6B30854CA}"/>
              </a:ext>
            </a:extLst>
          </p:cNvPr>
          <p:cNvSpPr>
            <a:spLocks/>
          </p:cNvSpPr>
          <p:nvPr/>
        </p:nvSpPr>
        <p:spPr bwMode="auto">
          <a:xfrm>
            <a:off x="1524000" y="2514600"/>
            <a:ext cx="6559550" cy="3060700"/>
          </a:xfrm>
          <a:custGeom>
            <a:avLst/>
            <a:gdLst>
              <a:gd name="T0" fmla="*/ 322580000 w 4132"/>
              <a:gd name="T1" fmla="*/ 2147483647 h 1928"/>
              <a:gd name="T2" fmla="*/ 390625013 w 4132"/>
              <a:gd name="T3" fmla="*/ 2147483647 h 1928"/>
              <a:gd name="T4" fmla="*/ 529232813 w 4132"/>
              <a:gd name="T5" fmla="*/ 2147483647 h 1928"/>
              <a:gd name="T6" fmla="*/ 574595625 w 4132"/>
              <a:gd name="T7" fmla="*/ 2147483647 h 1928"/>
              <a:gd name="T8" fmla="*/ 413305625 w 4132"/>
              <a:gd name="T9" fmla="*/ 2147483647 h 1928"/>
              <a:gd name="T10" fmla="*/ 183972200 w 4132"/>
              <a:gd name="T11" fmla="*/ 2147483647 h 1928"/>
              <a:gd name="T12" fmla="*/ 68045013 w 4132"/>
              <a:gd name="T13" fmla="*/ 2147483647 h 1928"/>
              <a:gd name="T14" fmla="*/ 90725625 w 4132"/>
              <a:gd name="T15" fmla="*/ 2147483647 h 1928"/>
              <a:gd name="T16" fmla="*/ 390625013 w 4132"/>
              <a:gd name="T17" fmla="*/ 2147483647 h 1928"/>
              <a:gd name="T18" fmla="*/ 2147483647 w 4132"/>
              <a:gd name="T19" fmla="*/ 2147483647 h 1928"/>
              <a:gd name="T20" fmla="*/ 2147483647 w 4132"/>
              <a:gd name="T21" fmla="*/ 2147483647 h 1928"/>
              <a:gd name="T22" fmla="*/ 2147483647 w 4132"/>
              <a:gd name="T23" fmla="*/ 2147483647 h 1928"/>
              <a:gd name="T24" fmla="*/ 2147483647 w 4132"/>
              <a:gd name="T25" fmla="*/ 2147483647 h 1928"/>
              <a:gd name="T26" fmla="*/ 2147483647 w 4132"/>
              <a:gd name="T27" fmla="*/ 2147483647 h 1928"/>
              <a:gd name="T28" fmla="*/ 2147483647 w 4132"/>
              <a:gd name="T29" fmla="*/ 2147483647 h 1928"/>
              <a:gd name="T30" fmla="*/ 2147483647 w 4132"/>
              <a:gd name="T31" fmla="*/ 2147483647 h 1928"/>
              <a:gd name="T32" fmla="*/ 2147483647 w 4132"/>
              <a:gd name="T33" fmla="*/ 2147483647 h 1928"/>
              <a:gd name="T34" fmla="*/ 2147483647 w 4132"/>
              <a:gd name="T35" fmla="*/ 2147483647 h 1928"/>
              <a:gd name="T36" fmla="*/ 2147483647 w 4132"/>
              <a:gd name="T37" fmla="*/ 2147483647 h 1928"/>
              <a:gd name="T38" fmla="*/ 2147483647 w 4132"/>
              <a:gd name="T39" fmla="*/ 2147483647 h 1928"/>
              <a:gd name="T40" fmla="*/ 2147483647 w 4132"/>
              <a:gd name="T41" fmla="*/ 2147483647 h 1928"/>
              <a:gd name="T42" fmla="*/ 2147483647 w 4132"/>
              <a:gd name="T43" fmla="*/ 2147483647 h 1928"/>
              <a:gd name="T44" fmla="*/ 2147483647 w 4132"/>
              <a:gd name="T45" fmla="*/ 1771670638 h 1928"/>
              <a:gd name="T46" fmla="*/ 2147483647 w 4132"/>
              <a:gd name="T47" fmla="*/ 1171873450 h 1928"/>
              <a:gd name="T48" fmla="*/ 2147483647 w 4132"/>
              <a:gd name="T49" fmla="*/ 965220638 h 1928"/>
              <a:gd name="T50" fmla="*/ 2147483647 w 4132"/>
              <a:gd name="T51" fmla="*/ 803930638 h 1928"/>
              <a:gd name="T52" fmla="*/ 2147483647 w 4132"/>
              <a:gd name="T53" fmla="*/ 435987825 h 1928"/>
              <a:gd name="T54" fmla="*/ 2147483647 w 4132"/>
              <a:gd name="T55" fmla="*/ 320060638 h 1928"/>
              <a:gd name="T56" fmla="*/ 2147483647 w 4132"/>
              <a:gd name="T57" fmla="*/ 88206263 h 1928"/>
              <a:gd name="T58" fmla="*/ 2147483647 w 4132"/>
              <a:gd name="T59" fmla="*/ 226814063 h 1928"/>
              <a:gd name="T60" fmla="*/ 1912799388 w 4132"/>
              <a:gd name="T61" fmla="*/ 504031250 h 1928"/>
              <a:gd name="T62" fmla="*/ 1635582200 w 4132"/>
              <a:gd name="T63" fmla="*/ 597277825 h 1928"/>
              <a:gd name="T64" fmla="*/ 1403727825 w 4132"/>
              <a:gd name="T65" fmla="*/ 710684063 h 1928"/>
              <a:gd name="T66" fmla="*/ 990422200 w 4132"/>
              <a:gd name="T67" fmla="*/ 894656263 h 1928"/>
              <a:gd name="T68" fmla="*/ 829132200 w 4132"/>
              <a:gd name="T69" fmla="*/ 1010583450 h 1928"/>
              <a:gd name="T70" fmla="*/ 690522813 w 4132"/>
              <a:gd name="T71" fmla="*/ 1081147825 h 1928"/>
              <a:gd name="T72" fmla="*/ 506552200 w 4132"/>
              <a:gd name="T73" fmla="*/ 1265118438 h 1928"/>
              <a:gd name="T74" fmla="*/ 435987825 w 4132"/>
              <a:gd name="T75" fmla="*/ 1378526263 h 1928"/>
              <a:gd name="T76" fmla="*/ 367942813 w 4132"/>
              <a:gd name="T77" fmla="*/ 1426408438 h 1928"/>
              <a:gd name="T78" fmla="*/ 274697825 w 4132"/>
              <a:gd name="T79" fmla="*/ 1587698438 h 1928"/>
              <a:gd name="T80" fmla="*/ 90725625 w 4132"/>
              <a:gd name="T81" fmla="*/ 1862396263 h 1928"/>
              <a:gd name="T82" fmla="*/ 45362813 w 4132"/>
              <a:gd name="T83" fmla="*/ 2071568438 h 1928"/>
              <a:gd name="T84" fmla="*/ 322580000 w 4132"/>
              <a:gd name="T85" fmla="*/ 2147483647 h 192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0" t="0" r="r" b="b"/>
            <a:pathLst>
              <a:path w="4132" h="1928">
                <a:moveTo>
                  <a:pt x="128" y="1096"/>
                </a:moveTo>
                <a:cubicBezTo>
                  <a:pt x="137" y="1111"/>
                  <a:pt x="145" y="1127"/>
                  <a:pt x="155" y="1142"/>
                </a:cubicBezTo>
                <a:cubicBezTo>
                  <a:pt x="173" y="1170"/>
                  <a:pt x="210" y="1224"/>
                  <a:pt x="210" y="1224"/>
                </a:cubicBezTo>
                <a:cubicBezTo>
                  <a:pt x="216" y="1242"/>
                  <a:pt x="233" y="1260"/>
                  <a:pt x="228" y="1279"/>
                </a:cubicBezTo>
                <a:cubicBezTo>
                  <a:pt x="213" y="1341"/>
                  <a:pt x="189" y="1378"/>
                  <a:pt x="164" y="1434"/>
                </a:cubicBezTo>
                <a:cubicBezTo>
                  <a:pt x="137" y="1493"/>
                  <a:pt x="126" y="1531"/>
                  <a:pt x="73" y="1571"/>
                </a:cubicBezTo>
                <a:cubicBezTo>
                  <a:pt x="63" y="1602"/>
                  <a:pt x="50" y="1621"/>
                  <a:pt x="27" y="1645"/>
                </a:cubicBezTo>
                <a:cubicBezTo>
                  <a:pt x="30" y="1691"/>
                  <a:pt x="28" y="1737"/>
                  <a:pt x="36" y="1782"/>
                </a:cubicBezTo>
                <a:cubicBezTo>
                  <a:pt x="45" y="1833"/>
                  <a:pt x="117" y="1842"/>
                  <a:pt x="155" y="1855"/>
                </a:cubicBezTo>
                <a:cubicBezTo>
                  <a:pt x="997" y="1848"/>
                  <a:pt x="2019" y="1800"/>
                  <a:pt x="2925" y="1827"/>
                </a:cubicBezTo>
                <a:cubicBezTo>
                  <a:pt x="2959" y="1836"/>
                  <a:pt x="2992" y="1847"/>
                  <a:pt x="3026" y="1855"/>
                </a:cubicBezTo>
                <a:cubicBezTo>
                  <a:pt x="3089" y="1918"/>
                  <a:pt x="3014" y="1852"/>
                  <a:pt x="3090" y="1891"/>
                </a:cubicBezTo>
                <a:cubicBezTo>
                  <a:pt x="3098" y="1895"/>
                  <a:pt x="3100" y="1906"/>
                  <a:pt x="3108" y="1910"/>
                </a:cubicBezTo>
                <a:cubicBezTo>
                  <a:pt x="3125" y="1919"/>
                  <a:pt x="3163" y="1928"/>
                  <a:pt x="3163" y="1928"/>
                </a:cubicBezTo>
                <a:cubicBezTo>
                  <a:pt x="3230" y="1925"/>
                  <a:pt x="3297" y="1926"/>
                  <a:pt x="3364" y="1919"/>
                </a:cubicBezTo>
                <a:cubicBezTo>
                  <a:pt x="3386" y="1917"/>
                  <a:pt x="3426" y="1891"/>
                  <a:pt x="3447" y="1882"/>
                </a:cubicBezTo>
                <a:cubicBezTo>
                  <a:pt x="3484" y="1866"/>
                  <a:pt x="3526" y="1861"/>
                  <a:pt x="3565" y="1855"/>
                </a:cubicBezTo>
                <a:cubicBezTo>
                  <a:pt x="3636" y="1809"/>
                  <a:pt x="3725" y="1792"/>
                  <a:pt x="3803" y="1763"/>
                </a:cubicBezTo>
                <a:cubicBezTo>
                  <a:pt x="3832" y="1735"/>
                  <a:pt x="3876" y="1727"/>
                  <a:pt x="3904" y="1699"/>
                </a:cubicBezTo>
                <a:cubicBezTo>
                  <a:pt x="3949" y="1654"/>
                  <a:pt x="4024" y="1605"/>
                  <a:pt x="4087" y="1590"/>
                </a:cubicBezTo>
                <a:cubicBezTo>
                  <a:pt x="4123" y="1565"/>
                  <a:pt x="4122" y="1549"/>
                  <a:pt x="4132" y="1507"/>
                </a:cubicBezTo>
                <a:cubicBezTo>
                  <a:pt x="4118" y="1411"/>
                  <a:pt x="4066" y="1340"/>
                  <a:pt x="4050" y="1242"/>
                </a:cubicBezTo>
                <a:cubicBezTo>
                  <a:pt x="4045" y="1001"/>
                  <a:pt x="4106" y="869"/>
                  <a:pt x="3995" y="703"/>
                </a:cubicBezTo>
                <a:cubicBezTo>
                  <a:pt x="3964" y="609"/>
                  <a:pt x="3873" y="524"/>
                  <a:pt x="3794" y="465"/>
                </a:cubicBezTo>
                <a:cubicBezTo>
                  <a:pt x="3759" y="439"/>
                  <a:pt x="3731" y="404"/>
                  <a:pt x="3693" y="383"/>
                </a:cubicBezTo>
                <a:cubicBezTo>
                  <a:pt x="3651" y="359"/>
                  <a:pt x="3606" y="345"/>
                  <a:pt x="3565" y="319"/>
                </a:cubicBezTo>
                <a:cubicBezTo>
                  <a:pt x="3471" y="259"/>
                  <a:pt x="3385" y="195"/>
                  <a:pt x="3273" y="173"/>
                </a:cubicBezTo>
                <a:cubicBezTo>
                  <a:pt x="3237" y="149"/>
                  <a:pt x="3202" y="146"/>
                  <a:pt x="3163" y="127"/>
                </a:cubicBezTo>
                <a:cubicBezTo>
                  <a:pt x="2905" y="0"/>
                  <a:pt x="2613" y="40"/>
                  <a:pt x="2331" y="35"/>
                </a:cubicBezTo>
                <a:cubicBezTo>
                  <a:pt x="1841" y="41"/>
                  <a:pt x="1489" y="46"/>
                  <a:pt x="1042" y="90"/>
                </a:cubicBezTo>
                <a:cubicBezTo>
                  <a:pt x="948" y="129"/>
                  <a:pt x="852" y="161"/>
                  <a:pt x="759" y="200"/>
                </a:cubicBezTo>
                <a:cubicBezTo>
                  <a:pt x="731" y="227"/>
                  <a:pt x="649" y="237"/>
                  <a:pt x="649" y="237"/>
                </a:cubicBezTo>
                <a:cubicBezTo>
                  <a:pt x="619" y="256"/>
                  <a:pt x="591" y="271"/>
                  <a:pt x="557" y="282"/>
                </a:cubicBezTo>
                <a:cubicBezTo>
                  <a:pt x="509" y="316"/>
                  <a:pt x="450" y="341"/>
                  <a:pt x="393" y="355"/>
                </a:cubicBezTo>
                <a:cubicBezTo>
                  <a:pt x="372" y="370"/>
                  <a:pt x="352" y="388"/>
                  <a:pt x="329" y="401"/>
                </a:cubicBezTo>
                <a:cubicBezTo>
                  <a:pt x="267" y="438"/>
                  <a:pt x="336" y="377"/>
                  <a:pt x="274" y="429"/>
                </a:cubicBezTo>
                <a:cubicBezTo>
                  <a:pt x="242" y="457"/>
                  <a:pt x="242" y="488"/>
                  <a:pt x="201" y="502"/>
                </a:cubicBezTo>
                <a:cubicBezTo>
                  <a:pt x="192" y="517"/>
                  <a:pt x="185" y="534"/>
                  <a:pt x="173" y="547"/>
                </a:cubicBezTo>
                <a:cubicBezTo>
                  <a:pt x="166" y="555"/>
                  <a:pt x="152" y="557"/>
                  <a:pt x="146" y="566"/>
                </a:cubicBezTo>
                <a:cubicBezTo>
                  <a:pt x="70" y="674"/>
                  <a:pt x="170" y="569"/>
                  <a:pt x="109" y="630"/>
                </a:cubicBezTo>
                <a:cubicBezTo>
                  <a:pt x="92" y="673"/>
                  <a:pt x="70" y="707"/>
                  <a:pt x="36" y="739"/>
                </a:cubicBezTo>
                <a:cubicBezTo>
                  <a:pt x="27" y="767"/>
                  <a:pt x="18" y="790"/>
                  <a:pt x="18" y="822"/>
                </a:cubicBezTo>
                <a:cubicBezTo>
                  <a:pt x="18" y="890"/>
                  <a:pt x="0" y="1096"/>
                  <a:pt x="128" y="1096"/>
                </a:cubicBezTo>
                <a:close/>
              </a:path>
            </a:pathLst>
          </a:custGeom>
          <a:solidFill>
            <a:schemeClr val="tx1"/>
          </a:solidFill>
          <a:ln w="19050">
            <a:solidFill>
              <a:srgbClr val="99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868" name="Freeform 4">
            <a:extLst>
              <a:ext uri="{FF2B5EF4-FFF2-40B4-BE49-F238E27FC236}">
                <a16:creationId xmlns:a16="http://schemas.microsoft.com/office/drawing/2014/main" id="{D0DE9E7B-9DA7-CCBC-34E6-C0065D209018}"/>
              </a:ext>
            </a:extLst>
          </p:cNvPr>
          <p:cNvSpPr>
            <a:spLocks/>
          </p:cNvSpPr>
          <p:nvPr/>
        </p:nvSpPr>
        <p:spPr bwMode="auto">
          <a:xfrm>
            <a:off x="2603500" y="2659063"/>
            <a:ext cx="4978400" cy="2451100"/>
          </a:xfrm>
          <a:custGeom>
            <a:avLst/>
            <a:gdLst>
              <a:gd name="T0" fmla="*/ 1129030000 w 3136"/>
              <a:gd name="T1" fmla="*/ 252015625 h 1544"/>
              <a:gd name="T2" fmla="*/ 1612900000 w 3136"/>
              <a:gd name="T3" fmla="*/ 229335013 h 1544"/>
              <a:gd name="T4" fmla="*/ 2147483647 w 3136"/>
              <a:gd name="T5" fmla="*/ 113407825 h 1544"/>
              <a:gd name="T6" fmla="*/ 2147483647 w 3136"/>
              <a:gd name="T7" fmla="*/ 0 h 1544"/>
              <a:gd name="T8" fmla="*/ 2147483647 w 3136"/>
              <a:gd name="T9" fmla="*/ 68045013 h 1544"/>
              <a:gd name="T10" fmla="*/ 2147483647 w 3136"/>
              <a:gd name="T11" fmla="*/ 183972200 h 1544"/>
              <a:gd name="T12" fmla="*/ 2147483647 w 3136"/>
              <a:gd name="T13" fmla="*/ 413305625 h 1544"/>
              <a:gd name="T14" fmla="*/ 2147483647 w 3136"/>
              <a:gd name="T15" fmla="*/ 551915013 h 1544"/>
              <a:gd name="T16" fmla="*/ 2147483647 w 3136"/>
              <a:gd name="T17" fmla="*/ 919857825 h 1544"/>
              <a:gd name="T18" fmla="*/ 2147483647 w 3136"/>
              <a:gd name="T19" fmla="*/ 1081147825 h 1544"/>
              <a:gd name="T20" fmla="*/ 2147483647 w 3136"/>
              <a:gd name="T21" fmla="*/ 1290320000 h 1544"/>
              <a:gd name="T22" fmla="*/ 2147483647 w 3136"/>
              <a:gd name="T23" fmla="*/ 1635582200 h 1544"/>
              <a:gd name="T24" fmla="*/ 2147483647 w 3136"/>
              <a:gd name="T25" fmla="*/ 1774190000 h 1544"/>
              <a:gd name="T26" fmla="*/ 2147483647 w 3136"/>
              <a:gd name="T27" fmla="*/ 1935480000 h 1544"/>
              <a:gd name="T28" fmla="*/ 2147483647 w 3136"/>
              <a:gd name="T29" fmla="*/ 2147483647 h 1544"/>
              <a:gd name="T30" fmla="*/ 2147483647 w 3136"/>
              <a:gd name="T31" fmla="*/ 2147483647 h 1544"/>
              <a:gd name="T32" fmla="*/ 2147483647 w 3136"/>
              <a:gd name="T33" fmla="*/ 2147483647 h 1544"/>
              <a:gd name="T34" fmla="*/ 2147483647 w 3136"/>
              <a:gd name="T35" fmla="*/ 2147483647 h 1544"/>
              <a:gd name="T36" fmla="*/ 2147483647 w 3136"/>
              <a:gd name="T37" fmla="*/ 2147483647 h 1544"/>
              <a:gd name="T38" fmla="*/ 2147483647 w 3136"/>
              <a:gd name="T39" fmla="*/ 2147483647 h 1544"/>
              <a:gd name="T40" fmla="*/ 2147483647 w 3136"/>
              <a:gd name="T41" fmla="*/ 2147483647 h 1544"/>
              <a:gd name="T42" fmla="*/ 1519655013 w 3136"/>
              <a:gd name="T43" fmla="*/ 2147483647 h 1544"/>
              <a:gd name="T44" fmla="*/ 1060986575 w 3136"/>
              <a:gd name="T45" fmla="*/ 2147483647 h 1544"/>
              <a:gd name="T46" fmla="*/ 806450000 w 3136"/>
              <a:gd name="T47" fmla="*/ 2147483647 h 1544"/>
              <a:gd name="T48" fmla="*/ 322580000 w 3136"/>
              <a:gd name="T49" fmla="*/ 2147483647 h 1544"/>
              <a:gd name="T50" fmla="*/ 183972200 w 3136"/>
              <a:gd name="T51" fmla="*/ 2147483647 h 1544"/>
              <a:gd name="T52" fmla="*/ 206652813 w 3136"/>
              <a:gd name="T53" fmla="*/ 2147483647 h 1544"/>
              <a:gd name="T54" fmla="*/ 229335013 w 3136"/>
              <a:gd name="T55" fmla="*/ 2147483647 h 1544"/>
              <a:gd name="T56" fmla="*/ 299899388 w 3136"/>
              <a:gd name="T57" fmla="*/ 2147483647 h 1544"/>
              <a:gd name="T58" fmla="*/ 599797188 w 3136"/>
              <a:gd name="T59" fmla="*/ 2147483647 h 1544"/>
              <a:gd name="T60" fmla="*/ 667842200 w 3136"/>
              <a:gd name="T61" fmla="*/ 2147483647 h 1544"/>
              <a:gd name="T62" fmla="*/ 690522813 w 3136"/>
              <a:gd name="T63" fmla="*/ 2147483647 h 1544"/>
              <a:gd name="T64" fmla="*/ 390625013 w 3136"/>
              <a:gd name="T65" fmla="*/ 2048887825 h 1544"/>
              <a:gd name="T66" fmla="*/ 45362813 w 3136"/>
              <a:gd name="T67" fmla="*/ 1774190000 h 1544"/>
              <a:gd name="T68" fmla="*/ 0 w 3136"/>
              <a:gd name="T69" fmla="*/ 1612900000 h 1544"/>
              <a:gd name="T70" fmla="*/ 415826575 w 3136"/>
              <a:gd name="T71" fmla="*/ 1035785013 h 1544"/>
              <a:gd name="T72" fmla="*/ 529232813 w 3136"/>
              <a:gd name="T73" fmla="*/ 945059388 h 1544"/>
              <a:gd name="T74" fmla="*/ 667842200 w 3136"/>
              <a:gd name="T75" fmla="*/ 851812813 h 1544"/>
              <a:gd name="T76" fmla="*/ 829132200 w 3136"/>
              <a:gd name="T77" fmla="*/ 690522813 h 1544"/>
              <a:gd name="T78" fmla="*/ 990422200 w 3136"/>
              <a:gd name="T79" fmla="*/ 506552200 h 1544"/>
              <a:gd name="T80" fmla="*/ 1129030000 w 3136"/>
              <a:gd name="T81" fmla="*/ 252015625 h 1544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0" t="0" r="r" b="b"/>
            <a:pathLst>
              <a:path w="3136" h="1544">
                <a:moveTo>
                  <a:pt x="448" y="100"/>
                </a:moveTo>
                <a:cubicBezTo>
                  <a:pt x="512" y="97"/>
                  <a:pt x="576" y="96"/>
                  <a:pt x="640" y="91"/>
                </a:cubicBezTo>
                <a:cubicBezTo>
                  <a:pt x="723" y="85"/>
                  <a:pt x="804" y="54"/>
                  <a:pt x="887" y="45"/>
                </a:cubicBezTo>
                <a:cubicBezTo>
                  <a:pt x="939" y="32"/>
                  <a:pt x="991" y="17"/>
                  <a:pt x="1042" y="0"/>
                </a:cubicBezTo>
                <a:cubicBezTo>
                  <a:pt x="1302" y="12"/>
                  <a:pt x="1546" y="22"/>
                  <a:pt x="1810" y="27"/>
                </a:cubicBezTo>
                <a:cubicBezTo>
                  <a:pt x="1871" y="39"/>
                  <a:pt x="1922" y="63"/>
                  <a:pt x="1984" y="73"/>
                </a:cubicBezTo>
                <a:cubicBezTo>
                  <a:pt x="2073" y="103"/>
                  <a:pt x="2145" y="148"/>
                  <a:pt x="2240" y="164"/>
                </a:cubicBezTo>
                <a:cubicBezTo>
                  <a:pt x="2433" y="262"/>
                  <a:pt x="2181" y="142"/>
                  <a:pt x="2405" y="219"/>
                </a:cubicBezTo>
                <a:cubicBezTo>
                  <a:pt x="2532" y="262"/>
                  <a:pt x="2653" y="323"/>
                  <a:pt x="2779" y="365"/>
                </a:cubicBezTo>
                <a:cubicBezTo>
                  <a:pt x="2794" y="386"/>
                  <a:pt x="2817" y="404"/>
                  <a:pt x="2825" y="429"/>
                </a:cubicBezTo>
                <a:cubicBezTo>
                  <a:pt x="2847" y="495"/>
                  <a:pt x="2832" y="468"/>
                  <a:pt x="2862" y="512"/>
                </a:cubicBezTo>
                <a:cubicBezTo>
                  <a:pt x="2873" y="565"/>
                  <a:pt x="2886" y="604"/>
                  <a:pt x="2917" y="649"/>
                </a:cubicBezTo>
                <a:cubicBezTo>
                  <a:pt x="2939" y="716"/>
                  <a:pt x="2909" y="633"/>
                  <a:pt x="2944" y="704"/>
                </a:cubicBezTo>
                <a:cubicBezTo>
                  <a:pt x="2954" y="724"/>
                  <a:pt x="2952" y="748"/>
                  <a:pt x="2962" y="768"/>
                </a:cubicBezTo>
                <a:cubicBezTo>
                  <a:pt x="2980" y="803"/>
                  <a:pt x="3006" y="834"/>
                  <a:pt x="3026" y="868"/>
                </a:cubicBezTo>
                <a:cubicBezTo>
                  <a:pt x="3039" y="920"/>
                  <a:pt x="3070" y="965"/>
                  <a:pt x="3090" y="1015"/>
                </a:cubicBezTo>
                <a:cubicBezTo>
                  <a:pt x="3112" y="1069"/>
                  <a:pt x="3118" y="1124"/>
                  <a:pt x="3136" y="1179"/>
                </a:cubicBezTo>
                <a:cubicBezTo>
                  <a:pt x="3124" y="1313"/>
                  <a:pt x="3134" y="1323"/>
                  <a:pt x="3017" y="1380"/>
                </a:cubicBezTo>
                <a:cubicBezTo>
                  <a:pt x="2973" y="1426"/>
                  <a:pt x="2894" y="1426"/>
                  <a:pt x="2834" y="1435"/>
                </a:cubicBezTo>
                <a:cubicBezTo>
                  <a:pt x="2791" y="1441"/>
                  <a:pt x="2706" y="1453"/>
                  <a:pt x="2706" y="1453"/>
                </a:cubicBezTo>
                <a:cubicBezTo>
                  <a:pt x="2598" y="1508"/>
                  <a:pt x="2488" y="1508"/>
                  <a:pt x="2368" y="1527"/>
                </a:cubicBezTo>
                <a:cubicBezTo>
                  <a:pt x="1797" y="1403"/>
                  <a:pt x="1187" y="1544"/>
                  <a:pt x="603" y="1481"/>
                </a:cubicBezTo>
                <a:cubicBezTo>
                  <a:pt x="525" y="1455"/>
                  <a:pt x="510" y="1452"/>
                  <a:pt x="421" y="1444"/>
                </a:cubicBezTo>
                <a:cubicBezTo>
                  <a:pt x="386" y="1433"/>
                  <a:pt x="356" y="1417"/>
                  <a:pt x="320" y="1408"/>
                </a:cubicBezTo>
                <a:cubicBezTo>
                  <a:pt x="260" y="1377"/>
                  <a:pt x="194" y="1355"/>
                  <a:pt x="128" y="1344"/>
                </a:cubicBezTo>
                <a:cubicBezTo>
                  <a:pt x="110" y="1338"/>
                  <a:pt x="91" y="1331"/>
                  <a:pt x="73" y="1325"/>
                </a:cubicBezTo>
                <a:cubicBezTo>
                  <a:pt x="50" y="1317"/>
                  <a:pt x="78" y="1276"/>
                  <a:pt x="82" y="1252"/>
                </a:cubicBezTo>
                <a:cubicBezTo>
                  <a:pt x="84" y="1240"/>
                  <a:pt x="83" y="1226"/>
                  <a:pt x="91" y="1216"/>
                </a:cubicBezTo>
                <a:cubicBezTo>
                  <a:pt x="97" y="1208"/>
                  <a:pt x="110" y="1210"/>
                  <a:pt x="119" y="1207"/>
                </a:cubicBezTo>
                <a:cubicBezTo>
                  <a:pt x="150" y="1174"/>
                  <a:pt x="199" y="1140"/>
                  <a:pt x="238" y="1115"/>
                </a:cubicBezTo>
                <a:cubicBezTo>
                  <a:pt x="242" y="1104"/>
                  <a:pt x="259" y="1052"/>
                  <a:pt x="265" y="1033"/>
                </a:cubicBezTo>
                <a:cubicBezTo>
                  <a:pt x="268" y="1024"/>
                  <a:pt x="274" y="1005"/>
                  <a:pt x="274" y="1005"/>
                </a:cubicBezTo>
                <a:cubicBezTo>
                  <a:pt x="264" y="905"/>
                  <a:pt x="254" y="848"/>
                  <a:pt x="155" y="813"/>
                </a:cubicBezTo>
                <a:cubicBezTo>
                  <a:pt x="109" y="778"/>
                  <a:pt x="60" y="744"/>
                  <a:pt x="18" y="704"/>
                </a:cubicBezTo>
                <a:cubicBezTo>
                  <a:pt x="13" y="682"/>
                  <a:pt x="0" y="662"/>
                  <a:pt x="0" y="640"/>
                </a:cubicBezTo>
                <a:cubicBezTo>
                  <a:pt x="0" y="529"/>
                  <a:pt x="74" y="456"/>
                  <a:pt x="165" y="411"/>
                </a:cubicBezTo>
                <a:cubicBezTo>
                  <a:pt x="199" y="361"/>
                  <a:pt x="164" y="401"/>
                  <a:pt x="210" y="375"/>
                </a:cubicBezTo>
                <a:cubicBezTo>
                  <a:pt x="229" y="364"/>
                  <a:pt x="265" y="338"/>
                  <a:pt x="265" y="338"/>
                </a:cubicBezTo>
                <a:cubicBezTo>
                  <a:pt x="285" y="309"/>
                  <a:pt x="300" y="294"/>
                  <a:pt x="329" y="274"/>
                </a:cubicBezTo>
                <a:cubicBezTo>
                  <a:pt x="347" y="237"/>
                  <a:pt x="353" y="214"/>
                  <a:pt x="393" y="201"/>
                </a:cubicBezTo>
                <a:cubicBezTo>
                  <a:pt x="439" y="132"/>
                  <a:pt x="422" y="167"/>
                  <a:pt x="448" y="100"/>
                </a:cubicBezTo>
                <a:close/>
              </a:path>
            </a:pathLst>
          </a:custGeom>
          <a:solidFill>
            <a:schemeClr val="tx1"/>
          </a:solidFill>
          <a:ln w="19050">
            <a:solidFill>
              <a:srgbClr val="99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869" name="Freeform 5">
            <a:extLst>
              <a:ext uri="{FF2B5EF4-FFF2-40B4-BE49-F238E27FC236}">
                <a16:creationId xmlns:a16="http://schemas.microsoft.com/office/drawing/2014/main" id="{6DD7D735-BDE7-DD96-B877-EFF917A5B508}"/>
              </a:ext>
            </a:extLst>
          </p:cNvPr>
          <p:cNvSpPr>
            <a:spLocks/>
          </p:cNvSpPr>
          <p:nvPr/>
        </p:nvSpPr>
        <p:spPr bwMode="auto">
          <a:xfrm>
            <a:off x="4116388" y="2730500"/>
            <a:ext cx="3262312" cy="1939925"/>
          </a:xfrm>
          <a:custGeom>
            <a:avLst/>
            <a:gdLst>
              <a:gd name="T0" fmla="*/ 22680609 w 2055"/>
              <a:gd name="T1" fmla="*/ 45362813 h 1222"/>
              <a:gd name="T2" fmla="*/ 1197073242 w 2055"/>
              <a:gd name="T3" fmla="*/ 45362813 h 1222"/>
              <a:gd name="T4" fmla="*/ 1451609778 w 2055"/>
              <a:gd name="T5" fmla="*/ 115927188 h 1222"/>
              <a:gd name="T6" fmla="*/ 1819552534 w 2055"/>
              <a:gd name="T7" fmla="*/ 138609388 h 1222"/>
              <a:gd name="T8" fmla="*/ 2003523118 w 2055"/>
              <a:gd name="T9" fmla="*/ 161290000 h 1222"/>
              <a:gd name="T10" fmla="*/ 2147483647 w 2055"/>
              <a:gd name="T11" fmla="*/ 231854375 h 1222"/>
              <a:gd name="T12" fmla="*/ 2147483647 w 2055"/>
              <a:gd name="T13" fmla="*/ 322580000 h 1222"/>
              <a:gd name="T14" fmla="*/ 2147483647 w 2055"/>
              <a:gd name="T15" fmla="*/ 367942813 h 1222"/>
              <a:gd name="T16" fmla="*/ 2147483647 w 2055"/>
              <a:gd name="T17" fmla="*/ 577116575 h 1222"/>
              <a:gd name="T18" fmla="*/ 2147483647 w 2055"/>
              <a:gd name="T19" fmla="*/ 667842200 h 1222"/>
              <a:gd name="T20" fmla="*/ 2147483647 w 2055"/>
              <a:gd name="T21" fmla="*/ 715724375 h 1222"/>
              <a:gd name="T22" fmla="*/ 2147483647 w 2055"/>
              <a:gd name="T23" fmla="*/ 738406575 h 1222"/>
              <a:gd name="T24" fmla="*/ 2147483647 w 2055"/>
              <a:gd name="T25" fmla="*/ 851812813 h 1222"/>
              <a:gd name="T26" fmla="*/ 2147483647 w 2055"/>
              <a:gd name="T27" fmla="*/ 945059388 h 1222"/>
              <a:gd name="T28" fmla="*/ 2147483647 w 2055"/>
              <a:gd name="T29" fmla="*/ 1199594375 h 1222"/>
              <a:gd name="T30" fmla="*/ 2147483647 w 2055"/>
              <a:gd name="T31" fmla="*/ 1335682813 h 1222"/>
              <a:gd name="T32" fmla="*/ 2147483647 w 2055"/>
              <a:gd name="T33" fmla="*/ 1544856575 h 1222"/>
              <a:gd name="T34" fmla="*/ 2147483647 w 2055"/>
              <a:gd name="T35" fmla="*/ 1980842813 h 1222"/>
              <a:gd name="T36" fmla="*/ 2147483647 w 2055"/>
              <a:gd name="T37" fmla="*/ 2147483647 h 1222"/>
              <a:gd name="T38" fmla="*/ 2147483647 w 2055"/>
              <a:gd name="T39" fmla="*/ 2147483647 h 1222"/>
              <a:gd name="T40" fmla="*/ 2147483647 w 2055"/>
              <a:gd name="T41" fmla="*/ 2147483647 h 1222"/>
              <a:gd name="T42" fmla="*/ 2147483647 w 2055"/>
              <a:gd name="T43" fmla="*/ 2147483647 h 1222"/>
              <a:gd name="T44" fmla="*/ 2147483647 w 2055"/>
              <a:gd name="T45" fmla="*/ 2147483647 h 1222"/>
              <a:gd name="T46" fmla="*/ 2147483647 w 2055"/>
              <a:gd name="T47" fmla="*/ 2147483647 h 1222"/>
              <a:gd name="T48" fmla="*/ 2026205314 w 2055"/>
              <a:gd name="T49" fmla="*/ 2147483647 h 1222"/>
              <a:gd name="T50" fmla="*/ 1864915339 w 2055"/>
              <a:gd name="T51" fmla="*/ 2147483647 h 1222"/>
              <a:gd name="T52" fmla="*/ 1703625364 w 2055"/>
              <a:gd name="T53" fmla="*/ 2147483647 h 1222"/>
              <a:gd name="T54" fmla="*/ 1358363217 w 2055"/>
              <a:gd name="T55" fmla="*/ 2147483647 h 1222"/>
              <a:gd name="T56" fmla="*/ 967739852 w 2055"/>
              <a:gd name="T57" fmla="*/ 2142132813 h 1222"/>
              <a:gd name="T58" fmla="*/ 851812682 w 2055"/>
              <a:gd name="T59" fmla="*/ 2051407188 h 1222"/>
              <a:gd name="T60" fmla="*/ 806449876 w 2055"/>
              <a:gd name="T61" fmla="*/ 1980842813 h 1222"/>
              <a:gd name="T62" fmla="*/ 919856097 w 2055"/>
              <a:gd name="T63" fmla="*/ 1544856575 h 1222"/>
              <a:gd name="T64" fmla="*/ 897175487 w 2055"/>
              <a:gd name="T65" fmla="*/ 1383566575 h 1222"/>
              <a:gd name="T66" fmla="*/ 574595537 w 2055"/>
              <a:gd name="T67" fmla="*/ 1060986575 h 1222"/>
              <a:gd name="T68" fmla="*/ 483869926 w 2055"/>
              <a:gd name="T69" fmla="*/ 1038304375 h 1222"/>
              <a:gd name="T70" fmla="*/ 435986171 w 2055"/>
              <a:gd name="T71" fmla="*/ 990422200 h 1222"/>
              <a:gd name="T72" fmla="*/ 390623365 w 2055"/>
              <a:gd name="T73" fmla="*/ 922377188 h 1222"/>
              <a:gd name="T74" fmla="*/ 0 w 2055"/>
              <a:gd name="T75" fmla="*/ 461189388 h 1222"/>
              <a:gd name="T76" fmla="*/ 22680609 w 2055"/>
              <a:gd name="T77" fmla="*/ 138609388 h 1222"/>
              <a:gd name="T78" fmla="*/ 68043415 w 2055"/>
              <a:gd name="T79" fmla="*/ 70564375 h 1222"/>
              <a:gd name="T80" fmla="*/ 138607779 w 2055"/>
              <a:gd name="T81" fmla="*/ 93246575 h 1222"/>
              <a:gd name="T82" fmla="*/ 22680609 w 2055"/>
              <a:gd name="T83" fmla="*/ 45362813 h 1222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2055" h="1222">
                <a:moveTo>
                  <a:pt x="9" y="18"/>
                </a:moveTo>
                <a:cubicBezTo>
                  <a:pt x="165" y="13"/>
                  <a:pt x="320" y="0"/>
                  <a:pt x="475" y="18"/>
                </a:cubicBezTo>
                <a:cubicBezTo>
                  <a:pt x="510" y="22"/>
                  <a:pt x="541" y="42"/>
                  <a:pt x="576" y="46"/>
                </a:cubicBezTo>
                <a:cubicBezTo>
                  <a:pt x="625" y="51"/>
                  <a:pt x="673" y="51"/>
                  <a:pt x="722" y="55"/>
                </a:cubicBezTo>
                <a:cubicBezTo>
                  <a:pt x="746" y="57"/>
                  <a:pt x="771" y="61"/>
                  <a:pt x="795" y="64"/>
                </a:cubicBezTo>
                <a:cubicBezTo>
                  <a:pt x="894" y="96"/>
                  <a:pt x="831" y="81"/>
                  <a:pt x="987" y="92"/>
                </a:cubicBezTo>
                <a:cubicBezTo>
                  <a:pt x="1048" y="112"/>
                  <a:pt x="1107" y="116"/>
                  <a:pt x="1170" y="128"/>
                </a:cubicBezTo>
                <a:cubicBezTo>
                  <a:pt x="1200" y="134"/>
                  <a:pt x="1261" y="146"/>
                  <a:pt x="1261" y="146"/>
                </a:cubicBezTo>
                <a:cubicBezTo>
                  <a:pt x="1316" y="183"/>
                  <a:pt x="1371" y="208"/>
                  <a:pt x="1435" y="229"/>
                </a:cubicBezTo>
                <a:cubicBezTo>
                  <a:pt x="1489" y="282"/>
                  <a:pt x="1432" y="236"/>
                  <a:pt x="1508" y="265"/>
                </a:cubicBezTo>
                <a:cubicBezTo>
                  <a:pt x="1519" y="269"/>
                  <a:pt x="1526" y="279"/>
                  <a:pt x="1536" y="284"/>
                </a:cubicBezTo>
                <a:cubicBezTo>
                  <a:pt x="1547" y="289"/>
                  <a:pt x="1560" y="290"/>
                  <a:pt x="1572" y="293"/>
                </a:cubicBezTo>
                <a:cubicBezTo>
                  <a:pt x="1630" y="375"/>
                  <a:pt x="1550" y="268"/>
                  <a:pt x="1618" y="338"/>
                </a:cubicBezTo>
                <a:cubicBezTo>
                  <a:pt x="1659" y="380"/>
                  <a:pt x="1610" y="358"/>
                  <a:pt x="1664" y="375"/>
                </a:cubicBezTo>
                <a:cubicBezTo>
                  <a:pt x="1697" y="408"/>
                  <a:pt x="1722" y="443"/>
                  <a:pt x="1755" y="476"/>
                </a:cubicBezTo>
                <a:cubicBezTo>
                  <a:pt x="1793" y="514"/>
                  <a:pt x="1756" y="490"/>
                  <a:pt x="1783" y="530"/>
                </a:cubicBezTo>
                <a:cubicBezTo>
                  <a:pt x="1803" y="560"/>
                  <a:pt x="1835" y="584"/>
                  <a:pt x="1856" y="613"/>
                </a:cubicBezTo>
                <a:cubicBezTo>
                  <a:pt x="1897" y="670"/>
                  <a:pt x="1931" y="732"/>
                  <a:pt x="1975" y="786"/>
                </a:cubicBezTo>
                <a:cubicBezTo>
                  <a:pt x="1995" y="811"/>
                  <a:pt x="1998" y="837"/>
                  <a:pt x="2020" y="860"/>
                </a:cubicBezTo>
                <a:cubicBezTo>
                  <a:pt x="2055" y="959"/>
                  <a:pt x="2028" y="983"/>
                  <a:pt x="1965" y="1061"/>
                </a:cubicBezTo>
                <a:cubicBezTo>
                  <a:pt x="1949" y="1127"/>
                  <a:pt x="1912" y="1162"/>
                  <a:pt x="1847" y="1180"/>
                </a:cubicBezTo>
                <a:cubicBezTo>
                  <a:pt x="1817" y="1222"/>
                  <a:pt x="1832" y="1216"/>
                  <a:pt x="1755" y="1216"/>
                </a:cubicBezTo>
                <a:cubicBezTo>
                  <a:pt x="1606" y="1216"/>
                  <a:pt x="1456" y="1210"/>
                  <a:pt x="1307" y="1207"/>
                </a:cubicBezTo>
                <a:cubicBezTo>
                  <a:pt x="1185" y="1201"/>
                  <a:pt x="1110" y="1190"/>
                  <a:pt x="996" y="1180"/>
                </a:cubicBezTo>
                <a:cubicBezTo>
                  <a:pt x="944" y="1168"/>
                  <a:pt x="838" y="1106"/>
                  <a:pt x="804" y="1061"/>
                </a:cubicBezTo>
                <a:cubicBezTo>
                  <a:pt x="767" y="1012"/>
                  <a:pt x="780" y="1011"/>
                  <a:pt x="740" y="978"/>
                </a:cubicBezTo>
                <a:cubicBezTo>
                  <a:pt x="712" y="954"/>
                  <a:pt x="710" y="962"/>
                  <a:pt x="676" y="942"/>
                </a:cubicBezTo>
                <a:cubicBezTo>
                  <a:pt x="625" y="911"/>
                  <a:pt x="598" y="892"/>
                  <a:pt x="539" y="878"/>
                </a:cubicBezTo>
                <a:cubicBezTo>
                  <a:pt x="450" y="833"/>
                  <a:pt x="569" y="888"/>
                  <a:pt x="384" y="850"/>
                </a:cubicBezTo>
                <a:cubicBezTo>
                  <a:pt x="365" y="846"/>
                  <a:pt x="354" y="825"/>
                  <a:pt x="338" y="814"/>
                </a:cubicBezTo>
                <a:cubicBezTo>
                  <a:pt x="332" y="805"/>
                  <a:pt x="321" y="797"/>
                  <a:pt x="320" y="786"/>
                </a:cubicBezTo>
                <a:cubicBezTo>
                  <a:pt x="314" y="731"/>
                  <a:pt x="352" y="667"/>
                  <a:pt x="365" y="613"/>
                </a:cubicBezTo>
                <a:cubicBezTo>
                  <a:pt x="362" y="592"/>
                  <a:pt x="362" y="570"/>
                  <a:pt x="356" y="549"/>
                </a:cubicBezTo>
                <a:cubicBezTo>
                  <a:pt x="348" y="520"/>
                  <a:pt x="257" y="439"/>
                  <a:pt x="228" y="421"/>
                </a:cubicBezTo>
                <a:cubicBezTo>
                  <a:pt x="217" y="415"/>
                  <a:pt x="204" y="415"/>
                  <a:pt x="192" y="412"/>
                </a:cubicBezTo>
                <a:cubicBezTo>
                  <a:pt x="186" y="406"/>
                  <a:pt x="179" y="400"/>
                  <a:pt x="173" y="393"/>
                </a:cubicBezTo>
                <a:cubicBezTo>
                  <a:pt x="166" y="385"/>
                  <a:pt x="163" y="374"/>
                  <a:pt x="155" y="366"/>
                </a:cubicBezTo>
                <a:cubicBezTo>
                  <a:pt x="91" y="300"/>
                  <a:pt x="41" y="268"/>
                  <a:pt x="0" y="183"/>
                </a:cubicBezTo>
                <a:cubicBezTo>
                  <a:pt x="3" y="140"/>
                  <a:pt x="2" y="97"/>
                  <a:pt x="9" y="55"/>
                </a:cubicBezTo>
                <a:cubicBezTo>
                  <a:pt x="11" y="44"/>
                  <a:pt x="17" y="32"/>
                  <a:pt x="27" y="28"/>
                </a:cubicBezTo>
                <a:cubicBezTo>
                  <a:pt x="36" y="24"/>
                  <a:pt x="64" y="42"/>
                  <a:pt x="55" y="37"/>
                </a:cubicBezTo>
                <a:cubicBezTo>
                  <a:pt x="40" y="29"/>
                  <a:pt x="24" y="24"/>
                  <a:pt x="9" y="18"/>
                </a:cubicBezTo>
                <a:close/>
              </a:path>
            </a:pathLst>
          </a:custGeom>
          <a:solidFill>
            <a:schemeClr val="tx1"/>
          </a:solidFill>
          <a:ln w="19050">
            <a:solidFill>
              <a:srgbClr val="99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870" name="Freeform 6">
            <a:extLst>
              <a:ext uri="{FF2B5EF4-FFF2-40B4-BE49-F238E27FC236}">
                <a16:creationId xmlns:a16="http://schemas.microsoft.com/office/drawing/2014/main" id="{498EABD1-8B17-601D-EC35-36F395602FBE}"/>
              </a:ext>
            </a:extLst>
          </p:cNvPr>
          <p:cNvSpPr>
            <a:spLocks/>
          </p:cNvSpPr>
          <p:nvPr/>
        </p:nvSpPr>
        <p:spPr bwMode="auto">
          <a:xfrm>
            <a:off x="4332288" y="2874963"/>
            <a:ext cx="1998662" cy="893762"/>
          </a:xfrm>
          <a:custGeom>
            <a:avLst/>
            <a:gdLst>
              <a:gd name="T0" fmla="*/ 372983032 w 1259"/>
              <a:gd name="T1" fmla="*/ 105846503 h 563"/>
              <a:gd name="T2" fmla="*/ 882054467 w 1259"/>
              <a:gd name="T3" fmla="*/ 57962768 h 563"/>
              <a:gd name="T4" fmla="*/ 1272677794 w 1259"/>
              <a:gd name="T5" fmla="*/ 151209290 h 563"/>
              <a:gd name="T6" fmla="*/ 1733867066 w 1259"/>
              <a:gd name="T7" fmla="*/ 244454226 h 563"/>
              <a:gd name="T8" fmla="*/ 2124490394 w 1259"/>
              <a:gd name="T9" fmla="*/ 357861987 h 563"/>
              <a:gd name="T10" fmla="*/ 2147483647 w 1259"/>
              <a:gd name="T11" fmla="*/ 451106923 h 563"/>
              <a:gd name="T12" fmla="*/ 2147483647 w 1259"/>
              <a:gd name="T13" fmla="*/ 473789110 h 563"/>
              <a:gd name="T14" fmla="*/ 2147483647 w 1259"/>
              <a:gd name="T15" fmla="*/ 496469710 h 563"/>
              <a:gd name="T16" fmla="*/ 2147483647 w 1259"/>
              <a:gd name="T17" fmla="*/ 541832497 h 563"/>
              <a:gd name="T18" fmla="*/ 2147483647 w 1259"/>
              <a:gd name="T19" fmla="*/ 589716233 h 563"/>
              <a:gd name="T20" fmla="*/ 2147483647 w 1259"/>
              <a:gd name="T21" fmla="*/ 635079020 h 563"/>
              <a:gd name="T22" fmla="*/ 2147483647 w 1259"/>
              <a:gd name="T23" fmla="*/ 796368929 h 563"/>
              <a:gd name="T24" fmla="*/ 2147483647 w 1259"/>
              <a:gd name="T25" fmla="*/ 934976652 h 563"/>
              <a:gd name="T26" fmla="*/ 2147483647 w 1259"/>
              <a:gd name="T27" fmla="*/ 1003021626 h 563"/>
              <a:gd name="T28" fmla="*/ 2147483647 w 1259"/>
              <a:gd name="T29" fmla="*/ 1325601446 h 563"/>
              <a:gd name="T30" fmla="*/ 2147483647 w 1259"/>
              <a:gd name="T31" fmla="*/ 1418846381 h 563"/>
              <a:gd name="T32" fmla="*/ 1527214305 w 1259"/>
              <a:gd name="T33" fmla="*/ 1325601446 h 563"/>
              <a:gd name="T34" fmla="*/ 1340722790 w 1259"/>
              <a:gd name="T35" fmla="*/ 1257556471 h 563"/>
              <a:gd name="T36" fmla="*/ 1227314993 w 1259"/>
              <a:gd name="T37" fmla="*/ 1164311536 h 563"/>
              <a:gd name="T38" fmla="*/ 1066025033 w 1259"/>
              <a:gd name="T39" fmla="*/ 1073585962 h 563"/>
              <a:gd name="T40" fmla="*/ 1018142870 w 1259"/>
              <a:gd name="T41" fmla="*/ 1025702226 h 563"/>
              <a:gd name="T42" fmla="*/ 904735074 w 1259"/>
              <a:gd name="T43" fmla="*/ 980339439 h 563"/>
              <a:gd name="T44" fmla="*/ 559474548 w 1259"/>
              <a:gd name="T45" fmla="*/ 703122407 h 563"/>
              <a:gd name="T46" fmla="*/ 304938036 w 1259"/>
              <a:gd name="T47" fmla="*/ 473789110 h 563"/>
              <a:gd name="T48" fmla="*/ 166330271 w 1259"/>
              <a:gd name="T49" fmla="*/ 380542587 h 563"/>
              <a:gd name="T50" fmla="*/ 120967470 w 1259"/>
              <a:gd name="T51" fmla="*/ 312499200 h 563"/>
              <a:gd name="T52" fmla="*/ 534272991 w 1259"/>
              <a:gd name="T53" fmla="*/ 83164316 h 563"/>
              <a:gd name="T54" fmla="*/ 372983032 w 1259"/>
              <a:gd name="T55" fmla="*/ 105846503 h 563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1259" h="563">
                <a:moveTo>
                  <a:pt x="148" y="42"/>
                </a:moveTo>
                <a:cubicBezTo>
                  <a:pt x="210" y="0"/>
                  <a:pt x="279" y="17"/>
                  <a:pt x="350" y="23"/>
                </a:cubicBezTo>
                <a:cubicBezTo>
                  <a:pt x="401" y="42"/>
                  <a:pt x="451" y="52"/>
                  <a:pt x="505" y="60"/>
                </a:cubicBezTo>
                <a:cubicBezTo>
                  <a:pt x="566" y="80"/>
                  <a:pt x="624" y="87"/>
                  <a:pt x="688" y="97"/>
                </a:cubicBezTo>
                <a:cubicBezTo>
                  <a:pt x="738" y="114"/>
                  <a:pt x="796" y="118"/>
                  <a:pt x="843" y="142"/>
                </a:cubicBezTo>
                <a:cubicBezTo>
                  <a:pt x="925" y="184"/>
                  <a:pt x="869" y="160"/>
                  <a:pt x="935" y="179"/>
                </a:cubicBezTo>
                <a:cubicBezTo>
                  <a:pt x="944" y="182"/>
                  <a:pt x="953" y="186"/>
                  <a:pt x="962" y="188"/>
                </a:cubicBezTo>
                <a:cubicBezTo>
                  <a:pt x="977" y="192"/>
                  <a:pt x="993" y="194"/>
                  <a:pt x="1008" y="197"/>
                </a:cubicBezTo>
                <a:cubicBezTo>
                  <a:pt x="1032" y="203"/>
                  <a:pt x="1081" y="215"/>
                  <a:pt x="1081" y="215"/>
                </a:cubicBezTo>
                <a:cubicBezTo>
                  <a:pt x="1093" y="221"/>
                  <a:pt x="1105" y="229"/>
                  <a:pt x="1118" y="234"/>
                </a:cubicBezTo>
                <a:cubicBezTo>
                  <a:pt x="1136" y="241"/>
                  <a:pt x="1172" y="252"/>
                  <a:pt x="1172" y="252"/>
                </a:cubicBezTo>
                <a:cubicBezTo>
                  <a:pt x="1192" y="271"/>
                  <a:pt x="1215" y="290"/>
                  <a:pt x="1227" y="316"/>
                </a:cubicBezTo>
                <a:cubicBezTo>
                  <a:pt x="1235" y="334"/>
                  <a:pt x="1240" y="353"/>
                  <a:pt x="1246" y="371"/>
                </a:cubicBezTo>
                <a:cubicBezTo>
                  <a:pt x="1249" y="380"/>
                  <a:pt x="1255" y="398"/>
                  <a:pt x="1255" y="398"/>
                </a:cubicBezTo>
                <a:cubicBezTo>
                  <a:pt x="1252" y="441"/>
                  <a:pt x="1259" y="485"/>
                  <a:pt x="1246" y="526"/>
                </a:cubicBezTo>
                <a:cubicBezTo>
                  <a:pt x="1239" y="547"/>
                  <a:pt x="1150" y="560"/>
                  <a:pt x="1136" y="563"/>
                </a:cubicBezTo>
                <a:cubicBezTo>
                  <a:pt x="946" y="557"/>
                  <a:pt x="791" y="537"/>
                  <a:pt x="606" y="526"/>
                </a:cubicBezTo>
                <a:cubicBezTo>
                  <a:pt x="582" y="516"/>
                  <a:pt x="556" y="511"/>
                  <a:pt x="532" y="499"/>
                </a:cubicBezTo>
                <a:cubicBezTo>
                  <a:pt x="464" y="466"/>
                  <a:pt x="539" y="497"/>
                  <a:pt x="487" y="462"/>
                </a:cubicBezTo>
                <a:cubicBezTo>
                  <a:pt x="425" y="420"/>
                  <a:pt x="473" y="467"/>
                  <a:pt x="423" y="426"/>
                </a:cubicBezTo>
                <a:cubicBezTo>
                  <a:pt x="416" y="420"/>
                  <a:pt x="412" y="411"/>
                  <a:pt x="404" y="407"/>
                </a:cubicBezTo>
                <a:cubicBezTo>
                  <a:pt x="390" y="399"/>
                  <a:pt x="373" y="397"/>
                  <a:pt x="359" y="389"/>
                </a:cubicBezTo>
                <a:cubicBezTo>
                  <a:pt x="304" y="357"/>
                  <a:pt x="265" y="323"/>
                  <a:pt x="222" y="279"/>
                </a:cubicBezTo>
                <a:cubicBezTo>
                  <a:pt x="181" y="237"/>
                  <a:pt x="173" y="221"/>
                  <a:pt x="121" y="188"/>
                </a:cubicBezTo>
                <a:cubicBezTo>
                  <a:pt x="102" y="176"/>
                  <a:pt x="66" y="151"/>
                  <a:pt x="66" y="151"/>
                </a:cubicBezTo>
                <a:cubicBezTo>
                  <a:pt x="60" y="142"/>
                  <a:pt x="53" y="134"/>
                  <a:pt x="48" y="124"/>
                </a:cubicBezTo>
                <a:cubicBezTo>
                  <a:pt x="0" y="28"/>
                  <a:pt x="159" y="33"/>
                  <a:pt x="212" y="33"/>
                </a:cubicBezTo>
                <a:lnTo>
                  <a:pt x="148" y="42"/>
                </a:lnTo>
                <a:close/>
              </a:path>
            </a:pathLst>
          </a:custGeom>
          <a:solidFill>
            <a:schemeClr val="tx1"/>
          </a:solidFill>
          <a:ln w="19050">
            <a:solidFill>
              <a:srgbClr val="99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295" name="Text Box 7">
            <a:extLst>
              <a:ext uri="{FF2B5EF4-FFF2-40B4-BE49-F238E27FC236}">
                <a16:creationId xmlns:a16="http://schemas.microsoft.com/office/drawing/2014/main" id="{64141603-4613-F94E-A31C-033290502B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5181600"/>
            <a:ext cx="5048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200">
                <a:solidFill>
                  <a:srgbClr val="996633"/>
                </a:solidFill>
              </a:rPr>
              <a:t>50</a:t>
            </a:r>
            <a:endParaRPr lang="en-US" altLang="en-US" sz="1200">
              <a:solidFill>
                <a:srgbClr val="996633"/>
              </a:solidFill>
            </a:endParaRPr>
          </a:p>
        </p:txBody>
      </p:sp>
      <p:sp>
        <p:nvSpPr>
          <p:cNvPr id="12296" name="Text Box 8">
            <a:extLst>
              <a:ext uri="{FF2B5EF4-FFF2-40B4-BE49-F238E27FC236}">
                <a16:creationId xmlns:a16="http://schemas.microsoft.com/office/drawing/2014/main" id="{B3669434-40BE-840E-6276-2D76122D0F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9763" y="4891088"/>
            <a:ext cx="5048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200">
                <a:solidFill>
                  <a:srgbClr val="996633"/>
                </a:solidFill>
              </a:rPr>
              <a:t>100</a:t>
            </a:r>
            <a:endParaRPr lang="en-US" altLang="en-US" sz="1200">
              <a:solidFill>
                <a:srgbClr val="996633"/>
              </a:solidFill>
            </a:endParaRPr>
          </a:p>
        </p:txBody>
      </p:sp>
      <p:sp>
        <p:nvSpPr>
          <p:cNvPr id="12297" name="Text Box 9">
            <a:extLst>
              <a:ext uri="{FF2B5EF4-FFF2-40B4-BE49-F238E27FC236}">
                <a16:creationId xmlns:a16="http://schemas.microsoft.com/office/drawing/2014/main" id="{358CF43C-5B45-666E-010A-1CE78C8C4B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3013" y="4171950"/>
            <a:ext cx="6477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200">
                <a:solidFill>
                  <a:srgbClr val="996633"/>
                </a:solidFill>
              </a:rPr>
              <a:t>150</a:t>
            </a:r>
            <a:endParaRPr lang="en-US" altLang="en-US" sz="1200">
              <a:solidFill>
                <a:srgbClr val="996633"/>
              </a:solidFill>
            </a:endParaRPr>
          </a:p>
        </p:txBody>
      </p:sp>
      <p:sp>
        <p:nvSpPr>
          <p:cNvPr id="12298" name="Text Box 10">
            <a:extLst>
              <a:ext uri="{FF2B5EF4-FFF2-40B4-BE49-F238E27FC236}">
                <a16:creationId xmlns:a16="http://schemas.microsoft.com/office/drawing/2014/main" id="{01D8B0F5-79BA-48DA-F15F-1CCE4CE046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7688" y="3595688"/>
            <a:ext cx="79216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200">
                <a:solidFill>
                  <a:srgbClr val="996633"/>
                </a:solidFill>
              </a:rPr>
              <a:t>200</a:t>
            </a:r>
            <a:endParaRPr lang="en-US" altLang="en-US" sz="1200">
              <a:solidFill>
                <a:srgbClr val="9966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Freeform 4">
            <a:extLst>
              <a:ext uri="{FF2B5EF4-FFF2-40B4-BE49-F238E27FC236}">
                <a16:creationId xmlns:a16="http://schemas.microsoft.com/office/drawing/2014/main" id="{9961E23A-26FC-C212-A3EB-93B00D259DB2}"/>
              </a:ext>
            </a:extLst>
          </p:cNvPr>
          <p:cNvSpPr>
            <a:spLocks/>
          </p:cNvSpPr>
          <p:nvPr/>
        </p:nvSpPr>
        <p:spPr bwMode="auto">
          <a:xfrm>
            <a:off x="1524000" y="2514600"/>
            <a:ext cx="6559550" cy="3060700"/>
          </a:xfrm>
          <a:custGeom>
            <a:avLst/>
            <a:gdLst>
              <a:gd name="T0" fmla="*/ 322580000 w 4132"/>
              <a:gd name="T1" fmla="*/ 2147483647 h 1928"/>
              <a:gd name="T2" fmla="*/ 390625013 w 4132"/>
              <a:gd name="T3" fmla="*/ 2147483647 h 1928"/>
              <a:gd name="T4" fmla="*/ 529232813 w 4132"/>
              <a:gd name="T5" fmla="*/ 2147483647 h 1928"/>
              <a:gd name="T6" fmla="*/ 574595625 w 4132"/>
              <a:gd name="T7" fmla="*/ 2147483647 h 1928"/>
              <a:gd name="T8" fmla="*/ 413305625 w 4132"/>
              <a:gd name="T9" fmla="*/ 2147483647 h 1928"/>
              <a:gd name="T10" fmla="*/ 183972200 w 4132"/>
              <a:gd name="T11" fmla="*/ 2147483647 h 1928"/>
              <a:gd name="T12" fmla="*/ 68045013 w 4132"/>
              <a:gd name="T13" fmla="*/ 2147483647 h 1928"/>
              <a:gd name="T14" fmla="*/ 90725625 w 4132"/>
              <a:gd name="T15" fmla="*/ 2147483647 h 1928"/>
              <a:gd name="T16" fmla="*/ 390625013 w 4132"/>
              <a:gd name="T17" fmla="*/ 2147483647 h 1928"/>
              <a:gd name="T18" fmla="*/ 2147483647 w 4132"/>
              <a:gd name="T19" fmla="*/ 2147483647 h 1928"/>
              <a:gd name="T20" fmla="*/ 2147483647 w 4132"/>
              <a:gd name="T21" fmla="*/ 2147483647 h 1928"/>
              <a:gd name="T22" fmla="*/ 2147483647 w 4132"/>
              <a:gd name="T23" fmla="*/ 2147483647 h 1928"/>
              <a:gd name="T24" fmla="*/ 2147483647 w 4132"/>
              <a:gd name="T25" fmla="*/ 2147483647 h 1928"/>
              <a:gd name="T26" fmla="*/ 2147483647 w 4132"/>
              <a:gd name="T27" fmla="*/ 2147483647 h 1928"/>
              <a:gd name="T28" fmla="*/ 2147483647 w 4132"/>
              <a:gd name="T29" fmla="*/ 2147483647 h 1928"/>
              <a:gd name="T30" fmla="*/ 2147483647 w 4132"/>
              <a:gd name="T31" fmla="*/ 2147483647 h 1928"/>
              <a:gd name="T32" fmla="*/ 2147483647 w 4132"/>
              <a:gd name="T33" fmla="*/ 2147483647 h 1928"/>
              <a:gd name="T34" fmla="*/ 2147483647 w 4132"/>
              <a:gd name="T35" fmla="*/ 2147483647 h 1928"/>
              <a:gd name="T36" fmla="*/ 2147483647 w 4132"/>
              <a:gd name="T37" fmla="*/ 2147483647 h 1928"/>
              <a:gd name="T38" fmla="*/ 2147483647 w 4132"/>
              <a:gd name="T39" fmla="*/ 2147483647 h 1928"/>
              <a:gd name="T40" fmla="*/ 2147483647 w 4132"/>
              <a:gd name="T41" fmla="*/ 2147483647 h 1928"/>
              <a:gd name="T42" fmla="*/ 2147483647 w 4132"/>
              <a:gd name="T43" fmla="*/ 2147483647 h 1928"/>
              <a:gd name="T44" fmla="*/ 2147483647 w 4132"/>
              <a:gd name="T45" fmla="*/ 1771670638 h 1928"/>
              <a:gd name="T46" fmla="*/ 2147483647 w 4132"/>
              <a:gd name="T47" fmla="*/ 1171873450 h 1928"/>
              <a:gd name="T48" fmla="*/ 2147483647 w 4132"/>
              <a:gd name="T49" fmla="*/ 965220638 h 1928"/>
              <a:gd name="T50" fmla="*/ 2147483647 w 4132"/>
              <a:gd name="T51" fmla="*/ 803930638 h 1928"/>
              <a:gd name="T52" fmla="*/ 2147483647 w 4132"/>
              <a:gd name="T53" fmla="*/ 435987825 h 1928"/>
              <a:gd name="T54" fmla="*/ 2147483647 w 4132"/>
              <a:gd name="T55" fmla="*/ 320060638 h 1928"/>
              <a:gd name="T56" fmla="*/ 2147483647 w 4132"/>
              <a:gd name="T57" fmla="*/ 88206263 h 1928"/>
              <a:gd name="T58" fmla="*/ 2147483647 w 4132"/>
              <a:gd name="T59" fmla="*/ 226814063 h 1928"/>
              <a:gd name="T60" fmla="*/ 1912799388 w 4132"/>
              <a:gd name="T61" fmla="*/ 504031250 h 1928"/>
              <a:gd name="T62" fmla="*/ 1635582200 w 4132"/>
              <a:gd name="T63" fmla="*/ 597277825 h 1928"/>
              <a:gd name="T64" fmla="*/ 1403727825 w 4132"/>
              <a:gd name="T65" fmla="*/ 710684063 h 1928"/>
              <a:gd name="T66" fmla="*/ 990422200 w 4132"/>
              <a:gd name="T67" fmla="*/ 894656263 h 1928"/>
              <a:gd name="T68" fmla="*/ 829132200 w 4132"/>
              <a:gd name="T69" fmla="*/ 1010583450 h 1928"/>
              <a:gd name="T70" fmla="*/ 690522813 w 4132"/>
              <a:gd name="T71" fmla="*/ 1081147825 h 1928"/>
              <a:gd name="T72" fmla="*/ 506552200 w 4132"/>
              <a:gd name="T73" fmla="*/ 1265118438 h 1928"/>
              <a:gd name="T74" fmla="*/ 435987825 w 4132"/>
              <a:gd name="T75" fmla="*/ 1378526263 h 1928"/>
              <a:gd name="T76" fmla="*/ 367942813 w 4132"/>
              <a:gd name="T77" fmla="*/ 1426408438 h 1928"/>
              <a:gd name="T78" fmla="*/ 274697825 w 4132"/>
              <a:gd name="T79" fmla="*/ 1587698438 h 1928"/>
              <a:gd name="T80" fmla="*/ 90725625 w 4132"/>
              <a:gd name="T81" fmla="*/ 1862396263 h 1928"/>
              <a:gd name="T82" fmla="*/ 45362813 w 4132"/>
              <a:gd name="T83" fmla="*/ 2071568438 h 1928"/>
              <a:gd name="T84" fmla="*/ 322580000 w 4132"/>
              <a:gd name="T85" fmla="*/ 2147483647 h 192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0" t="0" r="r" b="b"/>
            <a:pathLst>
              <a:path w="4132" h="1928">
                <a:moveTo>
                  <a:pt x="128" y="1096"/>
                </a:moveTo>
                <a:cubicBezTo>
                  <a:pt x="137" y="1111"/>
                  <a:pt x="145" y="1127"/>
                  <a:pt x="155" y="1142"/>
                </a:cubicBezTo>
                <a:cubicBezTo>
                  <a:pt x="173" y="1170"/>
                  <a:pt x="210" y="1224"/>
                  <a:pt x="210" y="1224"/>
                </a:cubicBezTo>
                <a:cubicBezTo>
                  <a:pt x="216" y="1242"/>
                  <a:pt x="233" y="1260"/>
                  <a:pt x="228" y="1279"/>
                </a:cubicBezTo>
                <a:cubicBezTo>
                  <a:pt x="213" y="1341"/>
                  <a:pt x="189" y="1378"/>
                  <a:pt x="164" y="1434"/>
                </a:cubicBezTo>
                <a:cubicBezTo>
                  <a:pt x="137" y="1493"/>
                  <a:pt x="126" y="1531"/>
                  <a:pt x="73" y="1571"/>
                </a:cubicBezTo>
                <a:cubicBezTo>
                  <a:pt x="63" y="1602"/>
                  <a:pt x="50" y="1621"/>
                  <a:pt x="27" y="1645"/>
                </a:cubicBezTo>
                <a:cubicBezTo>
                  <a:pt x="30" y="1691"/>
                  <a:pt x="28" y="1737"/>
                  <a:pt x="36" y="1782"/>
                </a:cubicBezTo>
                <a:cubicBezTo>
                  <a:pt x="45" y="1833"/>
                  <a:pt x="117" y="1842"/>
                  <a:pt x="155" y="1855"/>
                </a:cubicBezTo>
                <a:cubicBezTo>
                  <a:pt x="997" y="1848"/>
                  <a:pt x="2019" y="1800"/>
                  <a:pt x="2925" y="1827"/>
                </a:cubicBezTo>
                <a:cubicBezTo>
                  <a:pt x="2959" y="1836"/>
                  <a:pt x="2992" y="1847"/>
                  <a:pt x="3026" y="1855"/>
                </a:cubicBezTo>
                <a:cubicBezTo>
                  <a:pt x="3089" y="1918"/>
                  <a:pt x="3014" y="1852"/>
                  <a:pt x="3090" y="1891"/>
                </a:cubicBezTo>
                <a:cubicBezTo>
                  <a:pt x="3098" y="1895"/>
                  <a:pt x="3100" y="1906"/>
                  <a:pt x="3108" y="1910"/>
                </a:cubicBezTo>
                <a:cubicBezTo>
                  <a:pt x="3125" y="1919"/>
                  <a:pt x="3163" y="1928"/>
                  <a:pt x="3163" y="1928"/>
                </a:cubicBezTo>
                <a:cubicBezTo>
                  <a:pt x="3230" y="1925"/>
                  <a:pt x="3297" y="1926"/>
                  <a:pt x="3364" y="1919"/>
                </a:cubicBezTo>
                <a:cubicBezTo>
                  <a:pt x="3386" y="1917"/>
                  <a:pt x="3426" y="1891"/>
                  <a:pt x="3447" y="1882"/>
                </a:cubicBezTo>
                <a:cubicBezTo>
                  <a:pt x="3484" y="1866"/>
                  <a:pt x="3526" y="1861"/>
                  <a:pt x="3565" y="1855"/>
                </a:cubicBezTo>
                <a:cubicBezTo>
                  <a:pt x="3636" y="1809"/>
                  <a:pt x="3725" y="1792"/>
                  <a:pt x="3803" y="1763"/>
                </a:cubicBezTo>
                <a:cubicBezTo>
                  <a:pt x="3832" y="1735"/>
                  <a:pt x="3876" y="1727"/>
                  <a:pt x="3904" y="1699"/>
                </a:cubicBezTo>
                <a:cubicBezTo>
                  <a:pt x="3949" y="1654"/>
                  <a:pt x="4024" y="1605"/>
                  <a:pt x="4087" y="1590"/>
                </a:cubicBezTo>
                <a:cubicBezTo>
                  <a:pt x="4123" y="1565"/>
                  <a:pt x="4122" y="1549"/>
                  <a:pt x="4132" y="1507"/>
                </a:cubicBezTo>
                <a:cubicBezTo>
                  <a:pt x="4118" y="1411"/>
                  <a:pt x="4066" y="1340"/>
                  <a:pt x="4050" y="1242"/>
                </a:cubicBezTo>
                <a:cubicBezTo>
                  <a:pt x="4045" y="1001"/>
                  <a:pt x="4106" y="869"/>
                  <a:pt x="3995" y="703"/>
                </a:cubicBezTo>
                <a:cubicBezTo>
                  <a:pt x="3964" y="609"/>
                  <a:pt x="3873" y="524"/>
                  <a:pt x="3794" y="465"/>
                </a:cubicBezTo>
                <a:cubicBezTo>
                  <a:pt x="3759" y="439"/>
                  <a:pt x="3731" y="404"/>
                  <a:pt x="3693" y="383"/>
                </a:cubicBezTo>
                <a:cubicBezTo>
                  <a:pt x="3651" y="359"/>
                  <a:pt x="3606" y="345"/>
                  <a:pt x="3565" y="319"/>
                </a:cubicBezTo>
                <a:cubicBezTo>
                  <a:pt x="3471" y="259"/>
                  <a:pt x="3385" y="195"/>
                  <a:pt x="3273" y="173"/>
                </a:cubicBezTo>
                <a:cubicBezTo>
                  <a:pt x="3237" y="149"/>
                  <a:pt x="3202" y="146"/>
                  <a:pt x="3163" y="127"/>
                </a:cubicBezTo>
                <a:cubicBezTo>
                  <a:pt x="2905" y="0"/>
                  <a:pt x="2613" y="40"/>
                  <a:pt x="2331" y="35"/>
                </a:cubicBezTo>
                <a:cubicBezTo>
                  <a:pt x="1841" y="41"/>
                  <a:pt x="1489" y="46"/>
                  <a:pt x="1042" y="90"/>
                </a:cubicBezTo>
                <a:cubicBezTo>
                  <a:pt x="948" y="129"/>
                  <a:pt x="852" y="161"/>
                  <a:pt x="759" y="200"/>
                </a:cubicBezTo>
                <a:cubicBezTo>
                  <a:pt x="731" y="227"/>
                  <a:pt x="649" y="237"/>
                  <a:pt x="649" y="237"/>
                </a:cubicBezTo>
                <a:cubicBezTo>
                  <a:pt x="619" y="256"/>
                  <a:pt x="591" y="271"/>
                  <a:pt x="557" y="282"/>
                </a:cubicBezTo>
                <a:cubicBezTo>
                  <a:pt x="509" y="316"/>
                  <a:pt x="450" y="341"/>
                  <a:pt x="393" y="355"/>
                </a:cubicBezTo>
                <a:cubicBezTo>
                  <a:pt x="372" y="370"/>
                  <a:pt x="352" y="388"/>
                  <a:pt x="329" y="401"/>
                </a:cubicBezTo>
                <a:cubicBezTo>
                  <a:pt x="267" y="438"/>
                  <a:pt x="336" y="377"/>
                  <a:pt x="274" y="429"/>
                </a:cubicBezTo>
                <a:cubicBezTo>
                  <a:pt x="242" y="457"/>
                  <a:pt x="242" y="488"/>
                  <a:pt x="201" y="502"/>
                </a:cubicBezTo>
                <a:cubicBezTo>
                  <a:pt x="192" y="517"/>
                  <a:pt x="185" y="534"/>
                  <a:pt x="173" y="547"/>
                </a:cubicBezTo>
                <a:cubicBezTo>
                  <a:pt x="166" y="555"/>
                  <a:pt x="152" y="557"/>
                  <a:pt x="146" y="566"/>
                </a:cubicBezTo>
                <a:cubicBezTo>
                  <a:pt x="70" y="674"/>
                  <a:pt x="170" y="569"/>
                  <a:pt x="109" y="630"/>
                </a:cubicBezTo>
                <a:cubicBezTo>
                  <a:pt x="92" y="673"/>
                  <a:pt x="70" y="707"/>
                  <a:pt x="36" y="739"/>
                </a:cubicBezTo>
                <a:cubicBezTo>
                  <a:pt x="27" y="767"/>
                  <a:pt x="18" y="790"/>
                  <a:pt x="18" y="822"/>
                </a:cubicBezTo>
                <a:cubicBezTo>
                  <a:pt x="18" y="890"/>
                  <a:pt x="0" y="1096"/>
                  <a:pt x="128" y="1096"/>
                </a:cubicBezTo>
                <a:close/>
              </a:path>
            </a:pathLst>
          </a:custGeom>
          <a:solidFill>
            <a:schemeClr val="tx1"/>
          </a:solidFill>
          <a:ln w="19050">
            <a:solidFill>
              <a:srgbClr val="99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893" name="Freeform 5">
            <a:extLst>
              <a:ext uri="{FF2B5EF4-FFF2-40B4-BE49-F238E27FC236}">
                <a16:creationId xmlns:a16="http://schemas.microsoft.com/office/drawing/2014/main" id="{B77B1CF8-1F3F-BCDA-0524-8B4A3C5C645B}"/>
              </a:ext>
            </a:extLst>
          </p:cNvPr>
          <p:cNvSpPr>
            <a:spLocks/>
          </p:cNvSpPr>
          <p:nvPr/>
        </p:nvSpPr>
        <p:spPr bwMode="auto">
          <a:xfrm>
            <a:off x="2603500" y="2659063"/>
            <a:ext cx="4978400" cy="2451100"/>
          </a:xfrm>
          <a:custGeom>
            <a:avLst/>
            <a:gdLst>
              <a:gd name="T0" fmla="*/ 1129030000 w 3136"/>
              <a:gd name="T1" fmla="*/ 252015625 h 1544"/>
              <a:gd name="T2" fmla="*/ 1612900000 w 3136"/>
              <a:gd name="T3" fmla="*/ 229335013 h 1544"/>
              <a:gd name="T4" fmla="*/ 2147483647 w 3136"/>
              <a:gd name="T5" fmla="*/ 113407825 h 1544"/>
              <a:gd name="T6" fmla="*/ 2147483647 w 3136"/>
              <a:gd name="T7" fmla="*/ 0 h 1544"/>
              <a:gd name="T8" fmla="*/ 2147483647 w 3136"/>
              <a:gd name="T9" fmla="*/ 68045013 h 1544"/>
              <a:gd name="T10" fmla="*/ 2147483647 w 3136"/>
              <a:gd name="T11" fmla="*/ 183972200 h 1544"/>
              <a:gd name="T12" fmla="*/ 2147483647 w 3136"/>
              <a:gd name="T13" fmla="*/ 413305625 h 1544"/>
              <a:gd name="T14" fmla="*/ 2147483647 w 3136"/>
              <a:gd name="T15" fmla="*/ 551915013 h 1544"/>
              <a:gd name="T16" fmla="*/ 2147483647 w 3136"/>
              <a:gd name="T17" fmla="*/ 919857825 h 1544"/>
              <a:gd name="T18" fmla="*/ 2147483647 w 3136"/>
              <a:gd name="T19" fmla="*/ 1081147825 h 1544"/>
              <a:gd name="T20" fmla="*/ 2147483647 w 3136"/>
              <a:gd name="T21" fmla="*/ 1290320000 h 1544"/>
              <a:gd name="T22" fmla="*/ 2147483647 w 3136"/>
              <a:gd name="T23" fmla="*/ 1635582200 h 1544"/>
              <a:gd name="T24" fmla="*/ 2147483647 w 3136"/>
              <a:gd name="T25" fmla="*/ 1774190000 h 1544"/>
              <a:gd name="T26" fmla="*/ 2147483647 w 3136"/>
              <a:gd name="T27" fmla="*/ 1935480000 h 1544"/>
              <a:gd name="T28" fmla="*/ 2147483647 w 3136"/>
              <a:gd name="T29" fmla="*/ 2147483647 h 1544"/>
              <a:gd name="T30" fmla="*/ 2147483647 w 3136"/>
              <a:gd name="T31" fmla="*/ 2147483647 h 1544"/>
              <a:gd name="T32" fmla="*/ 2147483647 w 3136"/>
              <a:gd name="T33" fmla="*/ 2147483647 h 1544"/>
              <a:gd name="T34" fmla="*/ 2147483647 w 3136"/>
              <a:gd name="T35" fmla="*/ 2147483647 h 1544"/>
              <a:gd name="T36" fmla="*/ 2147483647 w 3136"/>
              <a:gd name="T37" fmla="*/ 2147483647 h 1544"/>
              <a:gd name="T38" fmla="*/ 2147483647 w 3136"/>
              <a:gd name="T39" fmla="*/ 2147483647 h 1544"/>
              <a:gd name="T40" fmla="*/ 2147483647 w 3136"/>
              <a:gd name="T41" fmla="*/ 2147483647 h 1544"/>
              <a:gd name="T42" fmla="*/ 1519655013 w 3136"/>
              <a:gd name="T43" fmla="*/ 2147483647 h 1544"/>
              <a:gd name="T44" fmla="*/ 1060986575 w 3136"/>
              <a:gd name="T45" fmla="*/ 2147483647 h 1544"/>
              <a:gd name="T46" fmla="*/ 806450000 w 3136"/>
              <a:gd name="T47" fmla="*/ 2147483647 h 1544"/>
              <a:gd name="T48" fmla="*/ 322580000 w 3136"/>
              <a:gd name="T49" fmla="*/ 2147483647 h 1544"/>
              <a:gd name="T50" fmla="*/ 183972200 w 3136"/>
              <a:gd name="T51" fmla="*/ 2147483647 h 1544"/>
              <a:gd name="T52" fmla="*/ 206652813 w 3136"/>
              <a:gd name="T53" fmla="*/ 2147483647 h 1544"/>
              <a:gd name="T54" fmla="*/ 229335013 w 3136"/>
              <a:gd name="T55" fmla="*/ 2147483647 h 1544"/>
              <a:gd name="T56" fmla="*/ 299899388 w 3136"/>
              <a:gd name="T57" fmla="*/ 2147483647 h 1544"/>
              <a:gd name="T58" fmla="*/ 599797188 w 3136"/>
              <a:gd name="T59" fmla="*/ 2147483647 h 1544"/>
              <a:gd name="T60" fmla="*/ 667842200 w 3136"/>
              <a:gd name="T61" fmla="*/ 2147483647 h 1544"/>
              <a:gd name="T62" fmla="*/ 690522813 w 3136"/>
              <a:gd name="T63" fmla="*/ 2147483647 h 1544"/>
              <a:gd name="T64" fmla="*/ 390625013 w 3136"/>
              <a:gd name="T65" fmla="*/ 2048887825 h 1544"/>
              <a:gd name="T66" fmla="*/ 45362813 w 3136"/>
              <a:gd name="T67" fmla="*/ 1774190000 h 1544"/>
              <a:gd name="T68" fmla="*/ 0 w 3136"/>
              <a:gd name="T69" fmla="*/ 1612900000 h 1544"/>
              <a:gd name="T70" fmla="*/ 415826575 w 3136"/>
              <a:gd name="T71" fmla="*/ 1035785013 h 1544"/>
              <a:gd name="T72" fmla="*/ 529232813 w 3136"/>
              <a:gd name="T73" fmla="*/ 945059388 h 1544"/>
              <a:gd name="T74" fmla="*/ 667842200 w 3136"/>
              <a:gd name="T75" fmla="*/ 851812813 h 1544"/>
              <a:gd name="T76" fmla="*/ 829132200 w 3136"/>
              <a:gd name="T77" fmla="*/ 690522813 h 1544"/>
              <a:gd name="T78" fmla="*/ 990422200 w 3136"/>
              <a:gd name="T79" fmla="*/ 506552200 h 1544"/>
              <a:gd name="T80" fmla="*/ 1129030000 w 3136"/>
              <a:gd name="T81" fmla="*/ 252015625 h 1544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0" t="0" r="r" b="b"/>
            <a:pathLst>
              <a:path w="3136" h="1544">
                <a:moveTo>
                  <a:pt x="448" y="100"/>
                </a:moveTo>
                <a:cubicBezTo>
                  <a:pt x="512" y="97"/>
                  <a:pt x="576" y="96"/>
                  <a:pt x="640" y="91"/>
                </a:cubicBezTo>
                <a:cubicBezTo>
                  <a:pt x="723" y="85"/>
                  <a:pt x="804" y="54"/>
                  <a:pt x="887" y="45"/>
                </a:cubicBezTo>
                <a:cubicBezTo>
                  <a:pt x="939" y="32"/>
                  <a:pt x="991" y="17"/>
                  <a:pt x="1042" y="0"/>
                </a:cubicBezTo>
                <a:cubicBezTo>
                  <a:pt x="1302" y="12"/>
                  <a:pt x="1546" y="22"/>
                  <a:pt x="1810" y="27"/>
                </a:cubicBezTo>
                <a:cubicBezTo>
                  <a:pt x="1871" y="39"/>
                  <a:pt x="1922" y="63"/>
                  <a:pt x="1984" y="73"/>
                </a:cubicBezTo>
                <a:cubicBezTo>
                  <a:pt x="2073" y="103"/>
                  <a:pt x="2145" y="148"/>
                  <a:pt x="2240" y="164"/>
                </a:cubicBezTo>
                <a:cubicBezTo>
                  <a:pt x="2433" y="262"/>
                  <a:pt x="2181" y="142"/>
                  <a:pt x="2405" y="219"/>
                </a:cubicBezTo>
                <a:cubicBezTo>
                  <a:pt x="2532" y="262"/>
                  <a:pt x="2653" y="323"/>
                  <a:pt x="2779" y="365"/>
                </a:cubicBezTo>
                <a:cubicBezTo>
                  <a:pt x="2794" y="386"/>
                  <a:pt x="2817" y="404"/>
                  <a:pt x="2825" y="429"/>
                </a:cubicBezTo>
                <a:cubicBezTo>
                  <a:pt x="2847" y="495"/>
                  <a:pt x="2832" y="468"/>
                  <a:pt x="2862" y="512"/>
                </a:cubicBezTo>
                <a:cubicBezTo>
                  <a:pt x="2873" y="565"/>
                  <a:pt x="2886" y="604"/>
                  <a:pt x="2917" y="649"/>
                </a:cubicBezTo>
                <a:cubicBezTo>
                  <a:pt x="2939" y="716"/>
                  <a:pt x="2909" y="633"/>
                  <a:pt x="2944" y="704"/>
                </a:cubicBezTo>
                <a:cubicBezTo>
                  <a:pt x="2954" y="724"/>
                  <a:pt x="2952" y="748"/>
                  <a:pt x="2962" y="768"/>
                </a:cubicBezTo>
                <a:cubicBezTo>
                  <a:pt x="2980" y="803"/>
                  <a:pt x="3006" y="834"/>
                  <a:pt x="3026" y="868"/>
                </a:cubicBezTo>
                <a:cubicBezTo>
                  <a:pt x="3039" y="920"/>
                  <a:pt x="3070" y="965"/>
                  <a:pt x="3090" y="1015"/>
                </a:cubicBezTo>
                <a:cubicBezTo>
                  <a:pt x="3112" y="1069"/>
                  <a:pt x="3118" y="1124"/>
                  <a:pt x="3136" y="1179"/>
                </a:cubicBezTo>
                <a:cubicBezTo>
                  <a:pt x="3124" y="1313"/>
                  <a:pt x="3134" y="1323"/>
                  <a:pt x="3017" y="1380"/>
                </a:cubicBezTo>
                <a:cubicBezTo>
                  <a:pt x="2973" y="1426"/>
                  <a:pt x="2894" y="1426"/>
                  <a:pt x="2834" y="1435"/>
                </a:cubicBezTo>
                <a:cubicBezTo>
                  <a:pt x="2791" y="1441"/>
                  <a:pt x="2706" y="1453"/>
                  <a:pt x="2706" y="1453"/>
                </a:cubicBezTo>
                <a:cubicBezTo>
                  <a:pt x="2598" y="1508"/>
                  <a:pt x="2488" y="1508"/>
                  <a:pt x="2368" y="1527"/>
                </a:cubicBezTo>
                <a:cubicBezTo>
                  <a:pt x="1797" y="1403"/>
                  <a:pt x="1187" y="1544"/>
                  <a:pt x="603" y="1481"/>
                </a:cubicBezTo>
                <a:cubicBezTo>
                  <a:pt x="525" y="1455"/>
                  <a:pt x="510" y="1452"/>
                  <a:pt x="421" y="1444"/>
                </a:cubicBezTo>
                <a:cubicBezTo>
                  <a:pt x="386" y="1433"/>
                  <a:pt x="356" y="1417"/>
                  <a:pt x="320" y="1408"/>
                </a:cubicBezTo>
                <a:cubicBezTo>
                  <a:pt x="260" y="1377"/>
                  <a:pt x="194" y="1355"/>
                  <a:pt x="128" y="1344"/>
                </a:cubicBezTo>
                <a:cubicBezTo>
                  <a:pt x="110" y="1338"/>
                  <a:pt x="91" y="1331"/>
                  <a:pt x="73" y="1325"/>
                </a:cubicBezTo>
                <a:cubicBezTo>
                  <a:pt x="50" y="1317"/>
                  <a:pt x="78" y="1276"/>
                  <a:pt x="82" y="1252"/>
                </a:cubicBezTo>
                <a:cubicBezTo>
                  <a:pt x="84" y="1240"/>
                  <a:pt x="83" y="1226"/>
                  <a:pt x="91" y="1216"/>
                </a:cubicBezTo>
                <a:cubicBezTo>
                  <a:pt x="97" y="1208"/>
                  <a:pt x="110" y="1210"/>
                  <a:pt x="119" y="1207"/>
                </a:cubicBezTo>
                <a:cubicBezTo>
                  <a:pt x="150" y="1174"/>
                  <a:pt x="199" y="1140"/>
                  <a:pt x="238" y="1115"/>
                </a:cubicBezTo>
                <a:cubicBezTo>
                  <a:pt x="242" y="1104"/>
                  <a:pt x="259" y="1052"/>
                  <a:pt x="265" y="1033"/>
                </a:cubicBezTo>
                <a:cubicBezTo>
                  <a:pt x="268" y="1024"/>
                  <a:pt x="274" y="1005"/>
                  <a:pt x="274" y="1005"/>
                </a:cubicBezTo>
                <a:cubicBezTo>
                  <a:pt x="264" y="905"/>
                  <a:pt x="254" y="848"/>
                  <a:pt x="155" y="813"/>
                </a:cubicBezTo>
                <a:cubicBezTo>
                  <a:pt x="109" y="778"/>
                  <a:pt x="60" y="744"/>
                  <a:pt x="18" y="704"/>
                </a:cubicBezTo>
                <a:cubicBezTo>
                  <a:pt x="13" y="682"/>
                  <a:pt x="0" y="662"/>
                  <a:pt x="0" y="640"/>
                </a:cubicBezTo>
                <a:cubicBezTo>
                  <a:pt x="0" y="529"/>
                  <a:pt x="74" y="456"/>
                  <a:pt x="165" y="411"/>
                </a:cubicBezTo>
                <a:cubicBezTo>
                  <a:pt x="199" y="361"/>
                  <a:pt x="164" y="401"/>
                  <a:pt x="210" y="375"/>
                </a:cubicBezTo>
                <a:cubicBezTo>
                  <a:pt x="229" y="364"/>
                  <a:pt x="265" y="338"/>
                  <a:pt x="265" y="338"/>
                </a:cubicBezTo>
                <a:cubicBezTo>
                  <a:pt x="285" y="309"/>
                  <a:pt x="300" y="294"/>
                  <a:pt x="329" y="274"/>
                </a:cubicBezTo>
                <a:cubicBezTo>
                  <a:pt x="347" y="237"/>
                  <a:pt x="353" y="214"/>
                  <a:pt x="393" y="201"/>
                </a:cubicBezTo>
                <a:cubicBezTo>
                  <a:pt x="439" y="132"/>
                  <a:pt x="422" y="167"/>
                  <a:pt x="448" y="100"/>
                </a:cubicBezTo>
                <a:close/>
              </a:path>
            </a:pathLst>
          </a:custGeom>
          <a:solidFill>
            <a:schemeClr val="tx1"/>
          </a:solidFill>
          <a:ln w="19050">
            <a:solidFill>
              <a:srgbClr val="99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894" name="Freeform 6">
            <a:extLst>
              <a:ext uri="{FF2B5EF4-FFF2-40B4-BE49-F238E27FC236}">
                <a16:creationId xmlns:a16="http://schemas.microsoft.com/office/drawing/2014/main" id="{89D274A8-FC73-17F3-D056-E62B6A36A874}"/>
              </a:ext>
            </a:extLst>
          </p:cNvPr>
          <p:cNvSpPr>
            <a:spLocks/>
          </p:cNvSpPr>
          <p:nvPr/>
        </p:nvSpPr>
        <p:spPr bwMode="auto">
          <a:xfrm>
            <a:off x="4116388" y="2730500"/>
            <a:ext cx="3262312" cy="1939925"/>
          </a:xfrm>
          <a:custGeom>
            <a:avLst/>
            <a:gdLst>
              <a:gd name="T0" fmla="*/ 22680609 w 2055"/>
              <a:gd name="T1" fmla="*/ 45362813 h 1222"/>
              <a:gd name="T2" fmla="*/ 1197073242 w 2055"/>
              <a:gd name="T3" fmla="*/ 45362813 h 1222"/>
              <a:gd name="T4" fmla="*/ 1451609778 w 2055"/>
              <a:gd name="T5" fmla="*/ 115927188 h 1222"/>
              <a:gd name="T6" fmla="*/ 1819552534 w 2055"/>
              <a:gd name="T7" fmla="*/ 138609388 h 1222"/>
              <a:gd name="T8" fmla="*/ 2003523118 w 2055"/>
              <a:gd name="T9" fmla="*/ 161290000 h 1222"/>
              <a:gd name="T10" fmla="*/ 2147483647 w 2055"/>
              <a:gd name="T11" fmla="*/ 231854375 h 1222"/>
              <a:gd name="T12" fmla="*/ 2147483647 w 2055"/>
              <a:gd name="T13" fmla="*/ 322580000 h 1222"/>
              <a:gd name="T14" fmla="*/ 2147483647 w 2055"/>
              <a:gd name="T15" fmla="*/ 367942813 h 1222"/>
              <a:gd name="T16" fmla="*/ 2147483647 w 2055"/>
              <a:gd name="T17" fmla="*/ 577116575 h 1222"/>
              <a:gd name="T18" fmla="*/ 2147483647 w 2055"/>
              <a:gd name="T19" fmla="*/ 667842200 h 1222"/>
              <a:gd name="T20" fmla="*/ 2147483647 w 2055"/>
              <a:gd name="T21" fmla="*/ 715724375 h 1222"/>
              <a:gd name="T22" fmla="*/ 2147483647 w 2055"/>
              <a:gd name="T23" fmla="*/ 738406575 h 1222"/>
              <a:gd name="T24" fmla="*/ 2147483647 w 2055"/>
              <a:gd name="T25" fmla="*/ 851812813 h 1222"/>
              <a:gd name="T26" fmla="*/ 2147483647 w 2055"/>
              <a:gd name="T27" fmla="*/ 945059388 h 1222"/>
              <a:gd name="T28" fmla="*/ 2147483647 w 2055"/>
              <a:gd name="T29" fmla="*/ 1199594375 h 1222"/>
              <a:gd name="T30" fmla="*/ 2147483647 w 2055"/>
              <a:gd name="T31" fmla="*/ 1335682813 h 1222"/>
              <a:gd name="T32" fmla="*/ 2147483647 w 2055"/>
              <a:gd name="T33" fmla="*/ 1544856575 h 1222"/>
              <a:gd name="T34" fmla="*/ 2147483647 w 2055"/>
              <a:gd name="T35" fmla="*/ 1980842813 h 1222"/>
              <a:gd name="T36" fmla="*/ 2147483647 w 2055"/>
              <a:gd name="T37" fmla="*/ 2147483647 h 1222"/>
              <a:gd name="T38" fmla="*/ 2147483647 w 2055"/>
              <a:gd name="T39" fmla="*/ 2147483647 h 1222"/>
              <a:gd name="T40" fmla="*/ 2147483647 w 2055"/>
              <a:gd name="T41" fmla="*/ 2147483647 h 1222"/>
              <a:gd name="T42" fmla="*/ 2147483647 w 2055"/>
              <a:gd name="T43" fmla="*/ 2147483647 h 1222"/>
              <a:gd name="T44" fmla="*/ 2147483647 w 2055"/>
              <a:gd name="T45" fmla="*/ 2147483647 h 1222"/>
              <a:gd name="T46" fmla="*/ 2147483647 w 2055"/>
              <a:gd name="T47" fmla="*/ 2147483647 h 1222"/>
              <a:gd name="T48" fmla="*/ 2026205314 w 2055"/>
              <a:gd name="T49" fmla="*/ 2147483647 h 1222"/>
              <a:gd name="T50" fmla="*/ 1864915339 w 2055"/>
              <a:gd name="T51" fmla="*/ 2147483647 h 1222"/>
              <a:gd name="T52" fmla="*/ 1703625364 w 2055"/>
              <a:gd name="T53" fmla="*/ 2147483647 h 1222"/>
              <a:gd name="T54" fmla="*/ 1358363217 w 2055"/>
              <a:gd name="T55" fmla="*/ 2147483647 h 1222"/>
              <a:gd name="T56" fmla="*/ 967739852 w 2055"/>
              <a:gd name="T57" fmla="*/ 2142132813 h 1222"/>
              <a:gd name="T58" fmla="*/ 851812682 w 2055"/>
              <a:gd name="T59" fmla="*/ 2051407188 h 1222"/>
              <a:gd name="T60" fmla="*/ 806449876 w 2055"/>
              <a:gd name="T61" fmla="*/ 1980842813 h 1222"/>
              <a:gd name="T62" fmla="*/ 919856097 w 2055"/>
              <a:gd name="T63" fmla="*/ 1544856575 h 1222"/>
              <a:gd name="T64" fmla="*/ 897175487 w 2055"/>
              <a:gd name="T65" fmla="*/ 1383566575 h 1222"/>
              <a:gd name="T66" fmla="*/ 574595537 w 2055"/>
              <a:gd name="T67" fmla="*/ 1060986575 h 1222"/>
              <a:gd name="T68" fmla="*/ 483869926 w 2055"/>
              <a:gd name="T69" fmla="*/ 1038304375 h 1222"/>
              <a:gd name="T70" fmla="*/ 435986171 w 2055"/>
              <a:gd name="T71" fmla="*/ 990422200 h 1222"/>
              <a:gd name="T72" fmla="*/ 390623365 w 2055"/>
              <a:gd name="T73" fmla="*/ 922377188 h 1222"/>
              <a:gd name="T74" fmla="*/ 0 w 2055"/>
              <a:gd name="T75" fmla="*/ 461189388 h 1222"/>
              <a:gd name="T76" fmla="*/ 22680609 w 2055"/>
              <a:gd name="T77" fmla="*/ 138609388 h 1222"/>
              <a:gd name="T78" fmla="*/ 68043415 w 2055"/>
              <a:gd name="T79" fmla="*/ 70564375 h 1222"/>
              <a:gd name="T80" fmla="*/ 138607779 w 2055"/>
              <a:gd name="T81" fmla="*/ 93246575 h 1222"/>
              <a:gd name="T82" fmla="*/ 22680609 w 2055"/>
              <a:gd name="T83" fmla="*/ 45362813 h 1222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2055" h="1222">
                <a:moveTo>
                  <a:pt x="9" y="18"/>
                </a:moveTo>
                <a:cubicBezTo>
                  <a:pt x="165" y="13"/>
                  <a:pt x="320" y="0"/>
                  <a:pt x="475" y="18"/>
                </a:cubicBezTo>
                <a:cubicBezTo>
                  <a:pt x="510" y="22"/>
                  <a:pt x="541" y="42"/>
                  <a:pt x="576" y="46"/>
                </a:cubicBezTo>
                <a:cubicBezTo>
                  <a:pt x="625" y="51"/>
                  <a:pt x="673" y="51"/>
                  <a:pt x="722" y="55"/>
                </a:cubicBezTo>
                <a:cubicBezTo>
                  <a:pt x="746" y="57"/>
                  <a:pt x="771" y="61"/>
                  <a:pt x="795" y="64"/>
                </a:cubicBezTo>
                <a:cubicBezTo>
                  <a:pt x="894" y="96"/>
                  <a:pt x="831" y="81"/>
                  <a:pt x="987" y="92"/>
                </a:cubicBezTo>
                <a:cubicBezTo>
                  <a:pt x="1048" y="112"/>
                  <a:pt x="1107" y="116"/>
                  <a:pt x="1170" y="128"/>
                </a:cubicBezTo>
                <a:cubicBezTo>
                  <a:pt x="1200" y="134"/>
                  <a:pt x="1261" y="146"/>
                  <a:pt x="1261" y="146"/>
                </a:cubicBezTo>
                <a:cubicBezTo>
                  <a:pt x="1316" y="183"/>
                  <a:pt x="1371" y="208"/>
                  <a:pt x="1435" y="229"/>
                </a:cubicBezTo>
                <a:cubicBezTo>
                  <a:pt x="1489" y="282"/>
                  <a:pt x="1432" y="236"/>
                  <a:pt x="1508" y="265"/>
                </a:cubicBezTo>
                <a:cubicBezTo>
                  <a:pt x="1519" y="269"/>
                  <a:pt x="1526" y="279"/>
                  <a:pt x="1536" y="284"/>
                </a:cubicBezTo>
                <a:cubicBezTo>
                  <a:pt x="1547" y="289"/>
                  <a:pt x="1560" y="290"/>
                  <a:pt x="1572" y="293"/>
                </a:cubicBezTo>
                <a:cubicBezTo>
                  <a:pt x="1630" y="375"/>
                  <a:pt x="1550" y="268"/>
                  <a:pt x="1618" y="338"/>
                </a:cubicBezTo>
                <a:cubicBezTo>
                  <a:pt x="1659" y="380"/>
                  <a:pt x="1610" y="358"/>
                  <a:pt x="1664" y="375"/>
                </a:cubicBezTo>
                <a:cubicBezTo>
                  <a:pt x="1697" y="408"/>
                  <a:pt x="1722" y="443"/>
                  <a:pt x="1755" y="476"/>
                </a:cubicBezTo>
                <a:cubicBezTo>
                  <a:pt x="1793" y="514"/>
                  <a:pt x="1756" y="490"/>
                  <a:pt x="1783" y="530"/>
                </a:cubicBezTo>
                <a:cubicBezTo>
                  <a:pt x="1803" y="560"/>
                  <a:pt x="1835" y="584"/>
                  <a:pt x="1856" y="613"/>
                </a:cubicBezTo>
                <a:cubicBezTo>
                  <a:pt x="1897" y="670"/>
                  <a:pt x="1931" y="732"/>
                  <a:pt x="1975" y="786"/>
                </a:cubicBezTo>
                <a:cubicBezTo>
                  <a:pt x="1995" y="811"/>
                  <a:pt x="1998" y="837"/>
                  <a:pt x="2020" y="860"/>
                </a:cubicBezTo>
                <a:cubicBezTo>
                  <a:pt x="2055" y="959"/>
                  <a:pt x="2028" y="983"/>
                  <a:pt x="1965" y="1061"/>
                </a:cubicBezTo>
                <a:cubicBezTo>
                  <a:pt x="1949" y="1127"/>
                  <a:pt x="1912" y="1162"/>
                  <a:pt x="1847" y="1180"/>
                </a:cubicBezTo>
                <a:cubicBezTo>
                  <a:pt x="1817" y="1222"/>
                  <a:pt x="1832" y="1216"/>
                  <a:pt x="1755" y="1216"/>
                </a:cubicBezTo>
                <a:cubicBezTo>
                  <a:pt x="1606" y="1216"/>
                  <a:pt x="1456" y="1210"/>
                  <a:pt x="1307" y="1207"/>
                </a:cubicBezTo>
                <a:cubicBezTo>
                  <a:pt x="1185" y="1201"/>
                  <a:pt x="1110" y="1190"/>
                  <a:pt x="996" y="1180"/>
                </a:cubicBezTo>
                <a:cubicBezTo>
                  <a:pt x="944" y="1168"/>
                  <a:pt x="838" y="1106"/>
                  <a:pt x="804" y="1061"/>
                </a:cubicBezTo>
                <a:cubicBezTo>
                  <a:pt x="767" y="1012"/>
                  <a:pt x="780" y="1011"/>
                  <a:pt x="740" y="978"/>
                </a:cubicBezTo>
                <a:cubicBezTo>
                  <a:pt x="712" y="954"/>
                  <a:pt x="710" y="962"/>
                  <a:pt x="676" y="942"/>
                </a:cubicBezTo>
                <a:cubicBezTo>
                  <a:pt x="625" y="911"/>
                  <a:pt x="598" y="892"/>
                  <a:pt x="539" y="878"/>
                </a:cubicBezTo>
                <a:cubicBezTo>
                  <a:pt x="450" y="833"/>
                  <a:pt x="569" y="888"/>
                  <a:pt x="384" y="850"/>
                </a:cubicBezTo>
                <a:cubicBezTo>
                  <a:pt x="365" y="846"/>
                  <a:pt x="354" y="825"/>
                  <a:pt x="338" y="814"/>
                </a:cubicBezTo>
                <a:cubicBezTo>
                  <a:pt x="332" y="805"/>
                  <a:pt x="321" y="797"/>
                  <a:pt x="320" y="786"/>
                </a:cubicBezTo>
                <a:cubicBezTo>
                  <a:pt x="314" y="731"/>
                  <a:pt x="352" y="667"/>
                  <a:pt x="365" y="613"/>
                </a:cubicBezTo>
                <a:cubicBezTo>
                  <a:pt x="362" y="592"/>
                  <a:pt x="362" y="570"/>
                  <a:pt x="356" y="549"/>
                </a:cubicBezTo>
                <a:cubicBezTo>
                  <a:pt x="348" y="520"/>
                  <a:pt x="257" y="439"/>
                  <a:pt x="228" y="421"/>
                </a:cubicBezTo>
                <a:cubicBezTo>
                  <a:pt x="217" y="415"/>
                  <a:pt x="204" y="415"/>
                  <a:pt x="192" y="412"/>
                </a:cubicBezTo>
                <a:cubicBezTo>
                  <a:pt x="186" y="406"/>
                  <a:pt x="179" y="400"/>
                  <a:pt x="173" y="393"/>
                </a:cubicBezTo>
                <a:cubicBezTo>
                  <a:pt x="166" y="385"/>
                  <a:pt x="163" y="374"/>
                  <a:pt x="155" y="366"/>
                </a:cubicBezTo>
                <a:cubicBezTo>
                  <a:pt x="91" y="300"/>
                  <a:pt x="41" y="268"/>
                  <a:pt x="0" y="183"/>
                </a:cubicBezTo>
                <a:cubicBezTo>
                  <a:pt x="3" y="140"/>
                  <a:pt x="2" y="97"/>
                  <a:pt x="9" y="55"/>
                </a:cubicBezTo>
                <a:cubicBezTo>
                  <a:pt x="11" y="44"/>
                  <a:pt x="17" y="32"/>
                  <a:pt x="27" y="28"/>
                </a:cubicBezTo>
                <a:cubicBezTo>
                  <a:pt x="36" y="24"/>
                  <a:pt x="64" y="42"/>
                  <a:pt x="55" y="37"/>
                </a:cubicBezTo>
                <a:cubicBezTo>
                  <a:pt x="40" y="29"/>
                  <a:pt x="24" y="24"/>
                  <a:pt x="9" y="18"/>
                </a:cubicBezTo>
                <a:close/>
              </a:path>
            </a:pathLst>
          </a:custGeom>
          <a:solidFill>
            <a:schemeClr val="tx1"/>
          </a:solidFill>
          <a:ln w="19050">
            <a:solidFill>
              <a:srgbClr val="99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895" name="Freeform 7">
            <a:extLst>
              <a:ext uri="{FF2B5EF4-FFF2-40B4-BE49-F238E27FC236}">
                <a16:creationId xmlns:a16="http://schemas.microsoft.com/office/drawing/2014/main" id="{F16AE987-13FE-C4E4-497F-8FFDB014F005}"/>
              </a:ext>
            </a:extLst>
          </p:cNvPr>
          <p:cNvSpPr>
            <a:spLocks/>
          </p:cNvSpPr>
          <p:nvPr/>
        </p:nvSpPr>
        <p:spPr bwMode="auto">
          <a:xfrm>
            <a:off x="4332288" y="2874963"/>
            <a:ext cx="1998662" cy="893762"/>
          </a:xfrm>
          <a:custGeom>
            <a:avLst/>
            <a:gdLst>
              <a:gd name="T0" fmla="*/ 372983032 w 1259"/>
              <a:gd name="T1" fmla="*/ 105846503 h 563"/>
              <a:gd name="T2" fmla="*/ 882054467 w 1259"/>
              <a:gd name="T3" fmla="*/ 57962768 h 563"/>
              <a:gd name="T4" fmla="*/ 1272677794 w 1259"/>
              <a:gd name="T5" fmla="*/ 151209290 h 563"/>
              <a:gd name="T6" fmla="*/ 1733867066 w 1259"/>
              <a:gd name="T7" fmla="*/ 244454226 h 563"/>
              <a:gd name="T8" fmla="*/ 2124490394 w 1259"/>
              <a:gd name="T9" fmla="*/ 357861987 h 563"/>
              <a:gd name="T10" fmla="*/ 2147483647 w 1259"/>
              <a:gd name="T11" fmla="*/ 451106923 h 563"/>
              <a:gd name="T12" fmla="*/ 2147483647 w 1259"/>
              <a:gd name="T13" fmla="*/ 473789110 h 563"/>
              <a:gd name="T14" fmla="*/ 2147483647 w 1259"/>
              <a:gd name="T15" fmla="*/ 496469710 h 563"/>
              <a:gd name="T16" fmla="*/ 2147483647 w 1259"/>
              <a:gd name="T17" fmla="*/ 541832497 h 563"/>
              <a:gd name="T18" fmla="*/ 2147483647 w 1259"/>
              <a:gd name="T19" fmla="*/ 589716233 h 563"/>
              <a:gd name="T20" fmla="*/ 2147483647 w 1259"/>
              <a:gd name="T21" fmla="*/ 635079020 h 563"/>
              <a:gd name="T22" fmla="*/ 2147483647 w 1259"/>
              <a:gd name="T23" fmla="*/ 796368929 h 563"/>
              <a:gd name="T24" fmla="*/ 2147483647 w 1259"/>
              <a:gd name="T25" fmla="*/ 934976652 h 563"/>
              <a:gd name="T26" fmla="*/ 2147483647 w 1259"/>
              <a:gd name="T27" fmla="*/ 1003021626 h 563"/>
              <a:gd name="T28" fmla="*/ 2147483647 w 1259"/>
              <a:gd name="T29" fmla="*/ 1325601446 h 563"/>
              <a:gd name="T30" fmla="*/ 2147483647 w 1259"/>
              <a:gd name="T31" fmla="*/ 1418846381 h 563"/>
              <a:gd name="T32" fmla="*/ 1527214305 w 1259"/>
              <a:gd name="T33" fmla="*/ 1325601446 h 563"/>
              <a:gd name="T34" fmla="*/ 1340722790 w 1259"/>
              <a:gd name="T35" fmla="*/ 1257556471 h 563"/>
              <a:gd name="T36" fmla="*/ 1227314993 w 1259"/>
              <a:gd name="T37" fmla="*/ 1164311536 h 563"/>
              <a:gd name="T38" fmla="*/ 1066025033 w 1259"/>
              <a:gd name="T39" fmla="*/ 1073585962 h 563"/>
              <a:gd name="T40" fmla="*/ 1018142870 w 1259"/>
              <a:gd name="T41" fmla="*/ 1025702226 h 563"/>
              <a:gd name="T42" fmla="*/ 904735074 w 1259"/>
              <a:gd name="T43" fmla="*/ 980339439 h 563"/>
              <a:gd name="T44" fmla="*/ 559474548 w 1259"/>
              <a:gd name="T45" fmla="*/ 703122407 h 563"/>
              <a:gd name="T46" fmla="*/ 304938036 w 1259"/>
              <a:gd name="T47" fmla="*/ 473789110 h 563"/>
              <a:gd name="T48" fmla="*/ 166330271 w 1259"/>
              <a:gd name="T49" fmla="*/ 380542587 h 563"/>
              <a:gd name="T50" fmla="*/ 120967470 w 1259"/>
              <a:gd name="T51" fmla="*/ 312499200 h 563"/>
              <a:gd name="T52" fmla="*/ 534272991 w 1259"/>
              <a:gd name="T53" fmla="*/ 83164316 h 563"/>
              <a:gd name="T54" fmla="*/ 372983032 w 1259"/>
              <a:gd name="T55" fmla="*/ 105846503 h 563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1259" h="563">
                <a:moveTo>
                  <a:pt x="148" y="42"/>
                </a:moveTo>
                <a:cubicBezTo>
                  <a:pt x="210" y="0"/>
                  <a:pt x="279" y="17"/>
                  <a:pt x="350" y="23"/>
                </a:cubicBezTo>
                <a:cubicBezTo>
                  <a:pt x="401" y="42"/>
                  <a:pt x="451" y="52"/>
                  <a:pt x="505" y="60"/>
                </a:cubicBezTo>
                <a:cubicBezTo>
                  <a:pt x="566" y="80"/>
                  <a:pt x="624" y="87"/>
                  <a:pt x="688" y="97"/>
                </a:cubicBezTo>
                <a:cubicBezTo>
                  <a:pt x="738" y="114"/>
                  <a:pt x="796" y="118"/>
                  <a:pt x="843" y="142"/>
                </a:cubicBezTo>
                <a:cubicBezTo>
                  <a:pt x="925" y="184"/>
                  <a:pt x="869" y="160"/>
                  <a:pt x="935" y="179"/>
                </a:cubicBezTo>
                <a:cubicBezTo>
                  <a:pt x="944" y="182"/>
                  <a:pt x="953" y="186"/>
                  <a:pt x="962" y="188"/>
                </a:cubicBezTo>
                <a:cubicBezTo>
                  <a:pt x="977" y="192"/>
                  <a:pt x="993" y="194"/>
                  <a:pt x="1008" y="197"/>
                </a:cubicBezTo>
                <a:cubicBezTo>
                  <a:pt x="1032" y="203"/>
                  <a:pt x="1081" y="215"/>
                  <a:pt x="1081" y="215"/>
                </a:cubicBezTo>
                <a:cubicBezTo>
                  <a:pt x="1093" y="221"/>
                  <a:pt x="1105" y="229"/>
                  <a:pt x="1118" y="234"/>
                </a:cubicBezTo>
                <a:cubicBezTo>
                  <a:pt x="1136" y="241"/>
                  <a:pt x="1172" y="252"/>
                  <a:pt x="1172" y="252"/>
                </a:cubicBezTo>
                <a:cubicBezTo>
                  <a:pt x="1192" y="271"/>
                  <a:pt x="1215" y="290"/>
                  <a:pt x="1227" y="316"/>
                </a:cubicBezTo>
                <a:cubicBezTo>
                  <a:pt x="1235" y="334"/>
                  <a:pt x="1240" y="353"/>
                  <a:pt x="1246" y="371"/>
                </a:cubicBezTo>
                <a:cubicBezTo>
                  <a:pt x="1249" y="380"/>
                  <a:pt x="1255" y="398"/>
                  <a:pt x="1255" y="398"/>
                </a:cubicBezTo>
                <a:cubicBezTo>
                  <a:pt x="1252" y="441"/>
                  <a:pt x="1259" y="485"/>
                  <a:pt x="1246" y="526"/>
                </a:cubicBezTo>
                <a:cubicBezTo>
                  <a:pt x="1239" y="547"/>
                  <a:pt x="1150" y="560"/>
                  <a:pt x="1136" y="563"/>
                </a:cubicBezTo>
                <a:cubicBezTo>
                  <a:pt x="946" y="557"/>
                  <a:pt x="791" y="537"/>
                  <a:pt x="606" y="526"/>
                </a:cubicBezTo>
                <a:cubicBezTo>
                  <a:pt x="582" y="516"/>
                  <a:pt x="556" y="511"/>
                  <a:pt x="532" y="499"/>
                </a:cubicBezTo>
                <a:cubicBezTo>
                  <a:pt x="464" y="466"/>
                  <a:pt x="539" y="497"/>
                  <a:pt x="487" y="462"/>
                </a:cubicBezTo>
                <a:cubicBezTo>
                  <a:pt x="425" y="420"/>
                  <a:pt x="473" y="467"/>
                  <a:pt x="423" y="426"/>
                </a:cubicBezTo>
                <a:cubicBezTo>
                  <a:pt x="416" y="420"/>
                  <a:pt x="412" y="411"/>
                  <a:pt x="404" y="407"/>
                </a:cubicBezTo>
                <a:cubicBezTo>
                  <a:pt x="390" y="399"/>
                  <a:pt x="373" y="397"/>
                  <a:pt x="359" y="389"/>
                </a:cubicBezTo>
                <a:cubicBezTo>
                  <a:pt x="304" y="357"/>
                  <a:pt x="265" y="323"/>
                  <a:pt x="222" y="279"/>
                </a:cubicBezTo>
                <a:cubicBezTo>
                  <a:pt x="181" y="237"/>
                  <a:pt x="173" y="221"/>
                  <a:pt x="121" y="188"/>
                </a:cubicBezTo>
                <a:cubicBezTo>
                  <a:pt x="102" y="176"/>
                  <a:pt x="66" y="151"/>
                  <a:pt x="66" y="151"/>
                </a:cubicBezTo>
                <a:cubicBezTo>
                  <a:pt x="60" y="142"/>
                  <a:pt x="53" y="134"/>
                  <a:pt x="48" y="124"/>
                </a:cubicBezTo>
                <a:cubicBezTo>
                  <a:pt x="0" y="28"/>
                  <a:pt x="159" y="33"/>
                  <a:pt x="212" y="33"/>
                </a:cubicBezTo>
                <a:lnTo>
                  <a:pt x="148" y="42"/>
                </a:lnTo>
                <a:close/>
              </a:path>
            </a:pathLst>
          </a:custGeom>
          <a:solidFill>
            <a:schemeClr val="tx1"/>
          </a:solidFill>
          <a:ln w="19050">
            <a:solidFill>
              <a:srgbClr val="99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18" name="Text Box 8">
            <a:extLst>
              <a:ext uri="{FF2B5EF4-FFF2-40B4-BE49-F238E27FC236}">
                <a16:creationId xmlns:a16="http://schemas.microsoft.com/office/drawing/2014/main" id="{655FADAF-11E8-CA06-5502-2EED0D439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5181600"/>
            <a:ext cx="5048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200">
                <a:solidFill>
                  <a:srgbClr val="996633"/>
                </a:solidFill>
              </a:rPr>
              <a:t>50</a:t>
            </a:r>
            <a:endParaRPr lang="en-US" altLang="en-US" sz="1200">
              <a:solidFill>
                <a:srgbClr val="996633"/>
              </a:solidFill>
            </a:endParaRPr>
          </a:p>
        </p:txBody>
      </p:sp>
      <p:sp>
        <p:nvSpPr>
          <p:cNvPr id="13319" name="Text Box 9">
            <a:extLst>
              <a:ext uri="{FF2B5EF4-FFF2-40B4-BE49-F238E27FC236}">
                <a16:creationId xmlns:a16="http://schemas.microsoft.com/office/drawing/2014/main" id="{4245C296-C669-E18D-7AEA-18CC59CFB0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9763" y="4891088"/>
            <a:ext cx="5048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200">
                <a:solidFill>
                  <a:srgbClr val="996633"/>
                </a:solidFill>
              </a:rPr>
              <a:t>100</a:t>
            </a:r>
            <a:endParaRPr lang="en-US" altLang="en-US" sz="1200">
              <a:solidFill>
                <a:srgbClr val="996633"/>
              </a:solidFill>
            </a:endParaRPr>
          </a:p>
        </p:txBody>
      </p:sp>
      <p:sp>
        <p:nvSpPr>
          <p:cNvPr id="13320" name="Text Box 10">
            <a:extLst>
              <a:ext uri="{FF2B5EF4-FFF2-40B4-BE49-F238E27FC236}">
                <a16:creationId xmlns:a16="http://schemas.microsoft.com/office/drawing/2014/main" id="{38CF031A-BE31-F2DE-FD4A-BE5E091856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3013" y="4171950"/>
            <a:ext cx="6477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200">
                <a:solidFill>
                  <a:srgbClr val="996633"/>
                </a:solidFill>
              </a:rPr>
              <a:t>150</a:t>
            </a:r>
            <a:endParaRPr lang="en-US" altLang="en-US" sz="1200">
              <a:solidFill>
                <a:srgbClr val="996633"/>
              </a:solidFill>
            </a:endParaRPr>
          </a:p>
        </p:txBody>
      </p:sp>
      <p:sp>
        <p:nvSpPr>
          <p:cNvPr id="13321" name="Text Box 11">
            <a:extLst>
              <a:ext uri="{FF2B5EF4-FFF2-40B4-BE49-F238E27FC236}">
                <a16:creationId xmlns:a16="http://schemas.microsoft.com/office/drawing/2014/main" id="{68EDEEEE-4770-D9B7-75C2-19F5A263A4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7688" y="3595688"/>
            <a:ext cx="79216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200">
                <a:solidFill>
                  <a:srgbClr val="996633"/>
                </a:solidFill>
              </a:rPr>
              <a:t>200</a:t>
            </a:r>
            <a:endParaRPr lang="en-US" altLang="en-US" sz="1200">
              <a:solidFill>
                <a:srgbClr val="996633"/>
              </a:solidFill>
            </a:endParaRPr>
          </a:p>
        </p:txBody>
      </p:sp>
      <p:sp>
        <p:nvSpPr>
          <p:cNvPr id="13322" name="Rectangle 12">
            <a:extLst>
              <a:ext uri="{FF2B5EF4-FFF2-40B4-BE49-F238E27FC236}">
                <a16:creationId xmlns:a16="http://schemas.microsoft.com/office/drawing/2014/main" id="{546EB80F-3221-30F4-5873-954E292469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828800"/>
            <a:ext cx="59229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Steepest slope – contour lines are closest together</a:t>
            </a:r>
            <a:endParaRPr lang="en-US" altLang="en-US" sz="2000">
              <a:solidFill>
                <a:srgbClr val="FF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7901" name="Line 13">
            <a:extLst>
              <a:ext uri="{FF2B5EF4-FFF2-40B4-BE49-F238E27FC236}">
                <a16:creationId xmlns:a16="http://schemas.microsoft.com/office/drawing/2014/main" id="{CA2A630C-01E8-9FAE-386B-381DBF930AE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209800"/>
            <a:ext cx="1152525" cy="576263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11E5EB82-6628-23F8-1345-219CBE38E3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5763" y="55563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sz="4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Contour Interpretation Activity</a:t>
            </a:r>
          </a:p>
        </p:txBody>
      </p:sp>
      <p:pic>
        <p:nvPicPr>
          <p:cNvPr id="39939" name="Picture 3" descr="hp250k 2">
            <a:extLst>
              <a:ext uri="{FF2B5EF4-FFF2-40B4-BE49-F238E27FC236}">
                <a16:creationId xmlns:a16="http://schemas.microsoft.com/office/drawing/2014/main" id="{664549B7-B3AB-294B-B225-5BF7C5C29F3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6056" y="2667000"/>
            <a:ext cx="4677350" cy="33321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9940" name="Text Box 4">
            <a:extLst>
              <a:ext uri="{FF2B5EF4-FFF2-40B4-BE49-F238E27FC236}">
                <a16:creationId xmlns:a16="http://schemas.microsoft.com/office/drawing/2014/main" id="{282C790E-378A-A2E1-B419-B11D1868C3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565400"/>
            <a:ext cx="1331913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Steep slopes</a:t>
            </a:r>
            <a:endParaRPr lang="en-US" altLang="en-US" sz="200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9941" name="Line 5">
            <a:extLst>
              <a:ext uri="{FF2B5EF4-FFF2-40B4-BE49-F238E27FC236}">
                <a16:creationId xmlns:a16="http://schemas.microsoft.com/office/drawing/2014/main" id="{CB6EC8AA-B7B2-46A2-C083-0C02D8BA17B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00113" y="2133600"/>
            <a:ext cx="4608512" cy="790575"/>
          </a:xfrm>
          <a:prstGeom prst="line">
            <a:avLst/>
          </a:prstGeom>
          <a:noFill/>
          <a:ln w="9525">
            <a:solidFill>
              <a:srgbClr val="03020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9942" name="Line 6">
            <a:extLst>
              <a:ext uri="{FF2B5EF4-FFF2-40B4-BE49-F238E27FC236}">
                <a16:creationId xmlns:a16="http://schemas.microsoft.com/office/drawing/2014/main" id="{176126E2-64BD-81EE-9C77-2DA1F0774739}"/>
              </a:ext>
            </a:extLst>
          </p:cNvPr>
          <p:cNvSpPr>
            <a:spLocks noChangeShapeType="1"/>
          </p:cNvSpPr>
          <p:nvPr/>
        </p:nvSpPr>
        <p:spPr bwMode="auto">
          <a:xfrm>
            <a:off x="900113" y="2997200"/>
            <a:ext cx="5111750" cy="1727200"/>
          </a:xfrm>
          <a:prstGeom prst="line">
            <a:avLst/>
          </a:prstGeom>
          <a:noFill/>
          <a:ln w="9525">
            <a:solidFill>
              <a:srgbClr val="03020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9943" name="Text Box 7">
            <a:extLst>
              <a:ext uri="{FF2B5EF4-FFF2-40B4-BE49-F238E27FC236}">
                <a16:creationId xmlns:a16="http://schemas.microsoft.com/office/drawing/2014/main" id="{B99DEE2D-AAB6-FE92-076D-10D699E61D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343400"/>
            <a:ext cx="1103313" cy="224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Area that is flatter with only a gentle slope</a:t>
            </a:r>
            <a:endParaRPr lang="en-US" altLang="en-US" sz="200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9944" name="Line 8">
            <a:extLst>
              <a:ext uri="{FF2B5EF4-FFF2-40B4-BE49-F238E27FC236}">
                <a16:creationId xmlns:a16="http://schemas.microsoft.com/office/drawing/2014/main" id="{103060B9-9276-82F0-9E8F-65CFFAC323F8}"/>
              </a:ext>
            </a:extLst>
          </p:cNvPr>
          <p:cNvSpPr>
            <a:spLocks noChangeShapeType="1"/>
          </p:cNvSpPr>
          <p:nvPr/>
        </p:nvSpPr>
        <p:spPr bwMode="auto">
          <a:xfrm>
            <a:off x="900113" y="4581525"/>
            <a:ext cx="4394200" cy="347663"/>
          </a:xfrm>
          <a:prstGeom prst="line">
            <a:avLst/>
          </a:prstGeom>
          <a:noFill/>
          <a:ln w="9525">
            <a:solidFill>
              <a:srgbClr val="03020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5" name="Text Box 9">
            <a:extLst>
              <a:ext uri="{FF2B5EF4-FFF2-40B4-BE49-F238E27FC236}">
                <a16:creationId xmlns:a16="http://schemas.microsoft.com/office/drawing/2014/main" id="{682174F8-4DB4-5FC6-F6EC-B26E247BB8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196975"/>
            <a:ext cx="8497888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</a:pPr>
            <a:r>
              <a:rPr lang="en-GB" altLang="en-US" sz="20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Study some different maps and look at flatter area’s and steeper needs.</a:t>
            </a:r>
          </a:p>
          <a:p>
            <a:pPr eaLnBrk="1" hangingPunct="1">
              <a:spcBef>
                <a:spcPct val="50000"/>
              </a:spcBef>
            </a:pPr>
            <a:endParaRPr lang="en-GB" altLang="en-US" sz="2000"/>
          </a:p>
        </p:txBody>
      </p:sp>
      <p:sp>
        <p:nvSpPr>
          <p:cNvPr id="14346" name="Line 10">
            <a:extLst>
              <a:ext uri="{FF2B5EF4-FFF2-40B4-BE49-F238E27FC236}">
                <a16:creationId xmlns:a16="http://schemas.microsoft.com/office/drawing/2014/main" id="{4B67DEFC-2302-20BE-9336-AFEF9CBAB72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11638" y="5229225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7" name="Line 11">
            <a:extLst>
              <a:ext uri="{FF2B5EF4-FFF2-40B4-BE49-F238E27FC236}">
                <a16:creationId xmlns:a16="http://schemas.microsoft.com/office/drawing/2014/main" id="{CB192272-30D0-F804-1E10-745B779F9C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11638" y="4437063"/>
            <a:ext cx="3960812" cy="7921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8" name="Text Box 12">
            <a:extLst>
              <a:ext uri="{FF2B5EF4-FFF2-40B4-BE49-F238E27FC236}">
                <a16:creationId xmlns:a16="http://schemas.microsoft.com/office/drawing/2014/main" id="{E0F427B4-7934-3219-C0F3-B74B5DE9A3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3200" y="4195763"/>
            <a:ext cx="1403350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Darker shade contours are index contours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/>
      <p:bldP spid="3994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F98687E-D12D-3838-D138-3EBD245D87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wrap="square" anchor="b">
            <a:normAutofit/>
          </a:bodyPr>
          <a:lstStyle/>
          <a:p>
            <a:pPr eaLnBrk="1" hangingPunct="1"/>
            <a:r>
              <a:rPr lang="en-GB" altLang="en-US"/>
              <a:t>Interpreting Contours</a:t>
            </a:r>
          </a:p>
        </p:txBody>
      </p:sp>
      <p:pic>
        <p:nvPicPr>
          <p:cNvPr id="15363" name="Picture 3">
            <a:extLst>
              <a:ext uri="{FF2B5EF4-FFF2-40B4-BE49-F238E27FC236}">
                <a16:creationId xmlns:a16="http://schemas.microsoft.com/office/drawing/2014/main" id="{1243F096-B456-5E7C-8967-03DE51DAB8F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4848" y="685800"/>
            <a:ext cx="3867371" cy="5105401"/>
          </a:xfrm>
          <a:noFill/>
        </p:spPr>
      </p:pic>
      <p:sp>
        <p:nvSpPr>
          <p:cNvPr id="15368" name="Text Placeholder 3">
            <a:extLst>
              <a:ext uri="{FF2B5EF4-FFF2-40B4-BE49-F238E27FC236}">
                <a16:creationId xmlns:a16="http://schemas.microsoft.com/office/drawing/2014/main" id="{46C6392F-23CF-F090-48FD-A4E66D3580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3825" cy="25146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A85A501C-D810-3935-5DF9-46817F9405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54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Contour Challenge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7DD1CD8D-E445-EB37-2886-D3165D523A5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2209800"/>
            <a:ext cx="8229600" cy="388620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36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You will be given a contour worksheet try and match up the contours!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GB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E88DB452-E613-3B05-5704-A24BC50FF2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1600" y="116632"/>
            <a:ext cx="7704667" cy="1027583"/>
          </a:xfrm>
        </p:spPr>
        <p:txBody>
          <a:bodyPr/>
          <a:lstStyle/>
          <a:p>
            <a:pPr eaLnBrk="1" hangingPunct="1"/>
            <a:r>
              <a:rPr lang="en-GB" altLang="en-US" sz="4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Contour Features 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5A0901F3-36C8-0AA1-8CA3-618EE77B0B4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73747" y="2636912"/>
            <a:ext cx="7920880" cy="295232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sz="2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You can spot other features by the shape and pattern of the contours.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Can you see any of the following on the map?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Ridge 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Summit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Steep Slope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Saddle in between two summits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Gentle Slope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River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Valley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Gulley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9FE42035-814D-BD7F-6450-D64D7B105C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wrap="square" anchor="b">
            <a:normAutofit/>
          </a:bodyPr>
          <a:lstStyle/>
          <a:p>
            <a:pPr eaLnBrk="1" hangingPunct="1"/>
            <a:r>
              <a:rPr lang="en-GB" altLang="en-US"/>
              <a:t>Activity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FF3A5843-6A77-A7B3-749A-C923C476700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wrap="square" anchor="ctr">
            <a:normAutofit/>
          </a:bodyPr>
          <a:lstStyle/>
          <a:p>
            <a:pPr eaLnBrk="1" hangingPunct="1"/>
            <a:r>
              <a:rPr lang="en-GB" altLang="en-US"/>
              <a:t>Form into groups, draw a line on a map to show the route to be travelled, it can be anything that you like. </a:t>
            </a:r>
          </a:p>
          <a:p>
            <a:pPr eaLnBrk="1" hangingPunct="1"/>
            <a:r>
              <a:rPr lang="en-GB" altLang="en-US"/>
              <a:t>Now section this route into a section per person in your group. </a:t>
            </a:r>
            <a:r>
              <a:rPr lang="en-GB" altLang="en-US" err="1"/>
              <a:t>i.e</a:t>
            </a:r>
            <a:r>
              <a:rPr lang="en-GB" altLang="en-US"/>
              <a:t> if there are 5 people in your group your route shout have five sections. </a:t>
            </a:r>
          </a:p>
          <a:p>
            <a:pPr eaLnBrk="1" hangingPunct="1"/>
            <a:r>
              <a:rPr lang="en-GB" altLang="en-US"/>
              <a:t>Label them and then describe them in turn. </a:t>
            </a:r>
          </a:p>
        </p:txBody>
      </p:sp>
      <p:sp>
        <p:nvSpPr>
          <p:cNvPr id="18440" name="Text Placeholder 3">
            <a:extLst>
              <a:ext uri="{FF2B5EF4-FFF2-40B4-BE49-F238E27FC236}">
                <a16:creationId xmlns:a16="http://schemas.microsoft.com/office/drawing/2014/main" id="{8BB95127-CD24-3EC1-360D-B411F2C8C5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3825" cy="25146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A5C9F51B-DFE9-DFB7-A993-619987C355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54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Activity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A9BCFE0B-FE0B-C9FE-5F92-187AC2E8A48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36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Why should you plan your route?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GB" sz="360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sz="36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 pairs, as many reasons as you can come up with as to why you should plan a route?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GB" sz="360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sz="36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As soon as you have finished, stand up.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GB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48E16DFF-CBCA-4B3C-0038-D528D0B139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54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Why plan a route?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1E5E367F-ECED-4416-46CD-A64FEE52F0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To have an idea of where you are going</a:t>
            </a:r>
          </a:p>
          <a:p>
            <a:pPr eaLnBrk="1" hangingPunct="1"/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To check it is within your groups capabilities</a:t>
            </a:r>
          </a:p>
          <a:p>
            <a:pPr eaLnBrk="1" hangingPunct="1"/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Safety….leave a copy at your centre or camp so people know where you are going</a:t>
            </a:r>
          </a:p>
          <a:p>
            <a:pPr eaLnBrk="1" hangingPunct="1"/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Timing &amp; distance verses daylight hours</a:t>
            </a:r>
          </a:p>
          <a:p>
            <a:pPr eaLnBrk="1" hangingPunct="1"/>
            <a:endParaRPr lang="en-GB" altLang="en-US"/>
          </a:p>
          <a:p>
            <a:pPr eaLnBrk="1" hangingPunct="1"/>
            <a:endParaRPr lang="en-GB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E320C35B-00DB-6316-0F92-E248010FEEC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wrap="square" rtlCol="0" anchor="b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en-GB" sz="4200"/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en-GB" sz="4200"/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4200"/>
              <a:t>What is the biggest difference, to what is on a map and what is on the ground?</a:t>
            </a:r>
          </a:p>
        </p:txBody>
      </p:sp>
      <p:sp>
        <p:nvSpPr>
          <p:cNvPr id="6152" name="Subtitle 2">
            <a:extLst>
              <a:ext uri="{FF2B5EF4-FFF2-40B4-BE49-F238E27FC236}">
                <a16:creationId xmlns:a16="http://schemas.microsoft.com/office/drawing/2014/main" id="{510CB56B-11CF-B3F5-651A-120B9A222C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10C5E08B-90D9-D7C7-75F6-28BF0573B4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How do we work out timing?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34B53DDA-B366-EDEB-8BCF-2B2E15FD6E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360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Naismiths</a:t>
            </a:r>
            <a:r>
              <a:rPr lang="en-GB" sz="36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Rule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sz="36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4 km per hour + 1 minute for every contour up (this can also apply downhill).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sz="36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You adjust this timing to suit your group.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sz="36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With a full pack over rough terrain you may only walk at 3 Km per hour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/>
          </a:p>
          <a:p>
            <a:pPr eaLnBrk="1" fontAlgn="auto" hangingPunct="1">
              <a:spcAft>
                <a:spcPts val="0"/>
              </a:spcAft>
              <a:defRPr/>
            </a:pPr>
            <a:endParaRPr lang="en-GB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4AC13AD0-B18B-334A-A0AB-54C42FB061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4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How long does it take to walk 1KM if you are traveling at…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D6C994A8-5881-0090-F0FC-F31422576D2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sz="40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3km/h</a:t>
            </a:r>
          </a:p>
          <a:p>
            <a:pPr eaLnBrk="1" hangingPunct="1"/>
            <a:r>
              <a:rPr lang="en-GB" altLang="en-US" sz="40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4km/h</a:t>
            </a:r>
          </a:p>
          <a:p>
            <a:pPr eaLnBrk="1" hangingPunct="1"/>
            <a:r>
              <a:rPr lang="en-GB" altLang="en-US" sz="40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5km/h</a:t>
            </a:r>
          </a:p>
          <a:p>
            <a:pPr eaLnBrk="1" hangingPunct="1"/>
            <a:endParaRPr lang="en-GB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>
            <a:extLst>
              <a:ext uri="{FF2B5EF4-FFF2-40B4-BE49-F238E27FC236}">
                <a16:creationId xmlns:a16="http://schemas.microsoft.com/office/drawing/2014/main" id="{EF45CAD2-270F-9DCE-92B1-56905D21D96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wrap="square" rtlCol="0" anchor="b">
            <a:normAutofit/>
          </a:bodyPr>
          <a:lstStyle/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3000"/>
              <a:t>A Map is 2D and the world is 3D.</a:t>
            </a: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3000"/>
              <a:t>In order to show height or depth on a map a system called contours is used.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en-GB" sz="3000"/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3000"/>
              <a:t>Look at a map, what do you notice about the contour lines? Make a note of these things and we will come back to this.</a:t>
            </a:r>
          </a:p>
        </p:txBody>
      </p:sp>
      <p:sp>
        <p:nvSpPr>
          <p:cNvPr id="7176" name="Subtitle 2">
            <a:extLst>
              <a:ext uri="{FF2B5EF4-FFF2-40B4-BE49-F238E27FC236}">
                <a16:creationId xmlns:a16="http://schemas.microsoft.com/office/drawing/2014/main" id="{BCD87761-7341-A6DF-FEE3-5627098D71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88F56438-953B-C90D-E2A1-0A49B37580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wrap="square" anchor="b">
            <a:normAutofit/>
          </a:bodyPr>
          <a:lstStyle/>
          <a:p>
            <a:pPr eaLnBrk="1" hangingPunct="1"/>
            <a:r>
              <a:rPr lang="en-GB" altLang="en-US"/>
              <a:t>Activity</a:t>
            </a:r>
          </a:p>
        </p:txBody>
      </p:sp>
      <p:pic>
        <p:nvPicPr>
          <p:cNvPr id="5123" name="Picture 7">
            <a:extLst>
              <a:ext uri="{FF2B5EF4-FFF2-40B4-BE49-F238E27FC236}">
                <a16:creationId xmlns:a16="http://schemas.microsoft.com/office/drawing/2014/main" id="{9ED58E33-3D2F-5B6E-058D-F7CFC83BC2B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7553" y="1765434"/>
            <a:ext cx="4681962" cy="2946132"/>
          </a:xfrm>
          <a:noFill/>
        </p:spPr>
      </p:pic>
      <p:sp>
        <p:nvSpPr>
          <p:cNvPr id="5124" name="Rectangle 3">
            <a:extLst>
              <a:ext uri="{FF2B5EF4-FFF2-40B4-BE49-F238E27FC236}">
                <a16:creationId xmlns:a16="http://schemas.microsoft.com/office/drawing/2014/main" id="{CA814417-8791-2BB5-9C40-9D1F78175459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1113524" y="2971800"/>
            <a:ext cx="2663825" cy="2514600"/>
          </a:xfrm>
        </p:spPr>
        <p:txBody>
          <a:bodyPr wrap="square" anchor="ctr">
            <a:normAutofit/>
          </a:bodyPr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/>
              <a:t>Draw an island, from the side you can put anything on it that you like.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5FBF167-E439-FE00-821B-D9A61E3F22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6088" y="28575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sz="4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Contour Lines</a:t>
            </a:r>
          </a:p>
        </p:txBody>
      </p:sp>
      <p:pic>
        <p:nvPicPr>
          <p:cNvPr id="6147" name="Picture 4">
            <a:extLst>
              <a:ext uri="{FF2B5EF4-FFF2-40B4-BE49-F238E27FC236}">
                <a16:creationId xmlns:a16="http://schemas.microsoft.com/office/drawing/2014/main" id="{D27F9E6F-8B8A-701B-67B7-7E05EB56E4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1125538"/>
            <a:ext cx="5648325" cy="345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 Box 5">
            <a:extLst>
              <a:ext uri="{FF2B5EF4-FFF2-40B4-BE49-F238E27FC236}">
                <a16:creationId xmlns:a16="http://schemas.microsoft.com/office/drawing/2014/main" id="{1AAAB9C3-4068-FD9D-503F-54459A8D5E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2565400"/>
            <a:ext cx="5746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6149" name="Text Box 6">
            <a:extLst>
              <a:ext uri="{FF2B5EF4-FFF2-40B4-BE49-F238E27FC236}">
                <a16:creationId xmlns:a16="http://schemas.microsoft.com/office/drawing/2014/main" id="{9BE2E355-D0A2-671D-9FD9-D4951610C7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2276475"/>
            <a:ext cx="5032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000000"/>
                </a:solidFill>
              </a:rPr>
              <a:t>20</a:t>
            </a:r>
          </a:p>
        </p:txBody>
      </p:sp>
      <p:sp>
        <p:nvSpPr>
          <p:cNvPr id="6150" name="Text Box 7">
            <a:extLst>
              <a:ext uri="{FF2B5EF4-FFF2-40B4-BE49-F238E27FC236}">
                <a16:creationId xmlns:a16="http://schemas.microsoft.com/office/drawing/2014/main" id="{3FF4CBD5-FD56-766D-AEFD-22490A5834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1989138"/>
            <a:ext cx="5746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000000"/>
                </a:solidFill>
              </a:rPr>
              <a:t>30</a:t>
            </a:r>
          </a:p>
        </p:txBody>
      </p:sp>
      <p:sp>
        <p:nvSpPr>
          <p:cNvPr id="6151" name="Text Box 8">
            <a:extLst>
              <a:ext uri="{FF2B5EF4-FFF2-40B4-BE49-F238E27FC236}">
                <a16:creationId xmlns:a16="http://schemas.microsoft.com/office/drawing/2014/main" id="{209C0F70-488A-FE69-B734-434D8A161B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1700213"/>
            <a:ext cx="5032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000000"/>
                </a:solidFill>
              </a:rPr>
              <a:t>40</a:t>
            </a:r>
          </a:p>
        </p:txBody>
      </p:sp>
      <p:sp>
        <p:nvSpPr>
          <p:cNvPr id="6152" name="Text Box 9">
            <a:extLst>
              <a:ext uri="{FF2B5EF4-FFF2-40B4-BE49-F238E27FC236}">
                <a16:creationId xmlns:a16="http://schemas.microsoft.com/office/drawing/2014/main" id="{A0A3BBFE-B244-4FD4-B6C1-66B7A52186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1341438"/>
            <a:ext cx="431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000000"/>
                </a:solidFill>
              </a:rPr>
              <a:t>50</a:t>
            </a:r>
          </a:p>
        </p:txBody>
      </p:sp>
      <p:sp>
        <p:nvSpPr>
          <p:cNvPr id="6153" name="Text Box 11">
            <a:extLst>
              <a:ext uri="{FF2B5EF4-FFF2-40B4-BE49-F238E27FC236}">
                <a16:creationId xmlns:a16="http://schemas.microsoft.com/office/drawing/2014/main" id="{7E025E83-0C89-3182-532D-FE077C2799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581525"/>
            <a:ext cx="8280400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altLang="en-US" sz="2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Can you see the lines at 10 metres intervals?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altLang="en-US" sz="2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Can you see that sea level would be 0m?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altLang="en-US" sz="2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Now what would this look like from above?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2A321992-7C0A-053C-2A2A-64CE9F6E65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2133" y="457201"/>
            <a:ext cx="7704667" cy="895349"/>
          </a:xfrm>
        </p:spPr>
        <p:txBody>
          <a:bodyPr/>
          <a:lstStyle/>
          <a:p>
            <a:pPr eaLnBrk="1" hangingPunct="1"/>
            <a:r>
              <a:rPr lang="en-GB" altLang="en-US" sz="54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Contour Lines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AC06F4E-B52C-DBF5-D361-E20BBA3ED74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4149725"/>
            <a:ext cx="8229600" cy="1946275"/>
          </a:xfrm>
        </p:spPr>
        <p:txBody>
          <a:bodyPr/>
          <a:lstStyle/>
          <a:p>
            <a:pPr eaLnBrk="1" hangingPunct="1"/>
            <a:r>
              <a:rPr lang="en-GB" altLang="en-US" sz="36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Now can you draw what yours would look like from above?</a:t>
            </a:r>
          </a:p>
        </p:txBody>
      </p:sp>
      <p:pic>
        <p:nvPicPr>
          <p:cNvPr id="7172" name="Picture 5">
            <a:extLst>
              <a:ext uri="{FF2B5EF4-FFF2-40B4-BE49-F238E27FC236}">
                <a16:creationId xmlns:a16="http://schemas.microsoft.com/office/drawing/2014/main" id="{6428119F-68A5-008E-CEBB-3F8F7BAFBE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628775"/>
            <a:ext cx="6424613" cy="2389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Text Box 6">
            <a:extLst>
              <a:ext uri="{FF2B5EF4-FFF2-40B4-BE49-F238E27FC236}">
                <a16:creationId xmlns:a16="http://schemas.microsoft.com/office/drawing/2014/main" id="{A149094E-422A-DDD8-B8B8-C0641A3B14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3284538"/>
            <a:ext cx="720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solidFill>
                  <a:schemeClr val="accent1"/>
                </a:solidFill>
              </a:rPr>
              <a:t>10</a:t>
            </a:r>
          </a:p>
        </p:txBody>
      </p:sp>
      <p:sp>
        <p:nvSpPr>
          <p:cNvPr id="7174" name="Text Box 7">
            <a:extLst>
              <a:ext uri="{FF2B5EF4-FFF2-40B4-BE49-F238E27FC236}">
                <a16:creationId xmlns:a16="http://schemas.microsoft.com/office/drawing/2014/main" id="{2D530B7D-6749-560E-35CF-3FB4C00334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075" y="2924175"/>
            <a:ext cx="647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b="1">
                <a:solidFill>
                  <a:schemeClr val="accent1"/>
                </a:solidFill>
              </a:rPr>
              <a:t>20</a:t>
            </a:r>
          </a:p>
        </p:txBody>
      </p:sp>
      <p:sp>
        <p:nvSpPr>
          <p:cNvPr id="7175" name="Text Box 8">
            <a:extLst>
              <a:ext uri="{FF2B5EF4-FFF2-40B4-BE49-F238E27FC236}">
                <a16:creationId xmlns:a16="http://schemas.microsoft.com/office/drawing/2014/main" id="{FD98A55D-57CB-2C81-89F8-944314F021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2708275"/>
            <a:ext cx="647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solidFill>
                  <a:schemeClr val="accent1"/>
                </a:solidFill>
              </a:rPr>
              <a:t>30</a:t>
            </a:r>
          </a:p>
        </p:txBody>
      </p:sp>
      <p:sp>
        <p:nvSpPr>
          <p:cNvPr id="7176" name="Text Box 9">
            <a:extLst>
              <a:ext uri="{FF2B5EF4-FFF2-40B4-BE49-F238E27FC236}">
                <a16:creationId xmlns:a16="http://schemas.microsoft.com/office/drawing/2014/main" id="{38DB6D3C-6E51-6F54-DDEA-D76BA33483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2708275"/>
            <a:ext cx="5762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solidFill>
                  <a:schemeClr val="accent1"/>
                </a:solidFill>
              </a:rPr>
              <a:t>20</a:t>
            </a:r>
          </a:p>
        </p:txBody>
      </p:sp>
      <p:sp>
        <p:nvSpPr>
          <p:cNvPr id="7177" name="Text Box 10">
            <a:extLst>
              <a:ext uri="{FF2B5EF4-FFF2-40B4-BE49-F238E27FC236}">
                <a16:creationId xmlns:a16="http://schemas.microsoft.com/office/drawing/2014/main" id="{06B7B3AA-080D-87DC-63E1-5F92FC804A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0563" y="2781300"/>
            <a:ext cx="719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solidFill>
                  <a:schemeClr val="accent1"/>
                </a:solidFill>
              </a:rPr>
              <a:t>40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02-03 Contours">
            <a:extLst>
              <a:ext uri="{FF2B5EF4-FFF2-40B4-BE49-F238E27FC236}">
                <a16:creationId xmlns:a16="http://schemas.microsoft.com/office/drawing/2014/main" id="{EA0BBE0C-5028-A579-DE63-68EBEF5625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260350"/>
            <a:ext cx="4883150" cy="577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A39E3CA6-6530-BB59-D76F-24EDDCC5B9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54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Contour Lines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00FF7F2E-82DB-0A01-05E8-3834F2C6D1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9750" y="2060575"/>
            <a:ext cx="8229600" cy="4495800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sz="40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Why do you think contour lines or your ability to read them are so important?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3CEB7EDE-972F-1757-60F9-444161573F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2133" y="457201"/>
            <a:ext cx="7704667" cy="883567"/>
          </a:xfrm>
        </p:spPr>
        <p:txBody>
          <a:bodyPr/>
          <a:lstStyle/>
          <a:p>
            <a:pPr eaLnBrk="1" hangingPunct="1"/>
            <a:r>
              <a:rPr lang="en-GB" altLang="en-US" sz="54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Contour Lines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029C567C-994E-19C2-6872-F5241B3FBEC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altLang="en-US" sz="2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They are the only things that will not change.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Water can dry up or flood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Trees can grow or be cut down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And buildings can be pulled down or built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Contour lines join points of equal height.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On ordinance survey maps they are always brown.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Check the interval between the contour lines in the margin on the map, but on the maps that we will be using it will be ten metres.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2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Contour Line numbers always read uphill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en-US" sz="280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Custom 9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D7B6F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D7B6F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EA4D0BD8-A1FB-4615-AFBD-E1FF9286D27A}" vid="{AA82774D-7C54-4C25-AF4D-79E2F1CD5D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sisl xmlns:xsi="http://www.w3.org/2001/XMLSchema-instance" xmlns:xsd="http://www.w3.org/2001/XMLSchema" xmlns="http://www.boldonjames.com/2008/01/sie/internal/label" sislVersion="0" policy="08955827-aeb1-42de-b749-f604362c41c2" origin="userSelected">
  <element uid="971a7eb4-36b4-4e7d-b804-a07772b8e228" value=""/>
  <element uid="e3747532-42d1-43b9-8ba8-1bf45779edd5" value=""/>
</sisl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F50CAEF19DF1428F7CDF1CC8A427C1" ma:contentTypeVersion="13" ma:contentTypeDescription="Create a new document." ma:contentTypeScope="" ma:versionID="c807c1335f9f90b9db9887dbf64a607e">
  <xsd:schema xmlns:xsd="http://www.w3.org/2001/XMLSchema" xmlns:xs="http://www.w3.org/2001/XMLSchema" xmlns:p="http://schemas.microsoft.com/office/2006/metadata/properties" xmlns:ns2="4f5f3234-0e3e-4ebe-8c70-531fc009c917" xmlns:ns3="2e008c2e-f60f-4328-9234-f08a6d010f78" targetNamespace="http://schemas.microsoft.com/office/2006/metadata/properties" ma:root="true" ma:fieldsID="93950af48b87cb9cb38e3e61f5582d45" ns2:_="" ns3:_="">
    <xsd:import namespace="4f5f3234-0e3e-4ebe-8c70-531fc009c917"/>
    <xsd:import namespace="2e008c2e-f60f-4328-9234-f08a6d010f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5f3234-0e3e-4ebe-8c70-531fc009c9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08c2e-f60f-4328-9234-f08a6d010f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D73B293-D632-4974-95D4-37ED7779321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7444A1-A98F-400B-B25A-5540C9516BD5}">
  <ds:schemaRefs>
    <ds:schemaRef ds:uri="http://www.boldonjames.com/2008/01/sie/internal/label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B09EC1D-1968-4886-AAE3-CBCF49753EA1}">
  <ds:schemaRefs>
    <ds:schemaRef ds:uri="2e008c2e-f60f-4328-9234-f08a6d010f78"/>
    <ds:schemaRef ds:uri="4f5f3234-0e3e-4ebe-8c70-531fc009c91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Application>Microsoft Office PowerPoint</Application>
  <PresentationFormat>On-screen Show (4:3)</PresentationFormat>
  <Slides>21</Slides>
  <Notes>21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Theme1</vt:lpstr>
      <vt:lpstr>Topic 3 E- Navigation </vt:lpstr>
      <vt:lpstr>  What is the biggest difference, to what is on a map and what is on the ground?</vt:lpstr>
      <vt:lpstr>A Map is 2D and the world is 3D. In order to show height or depth on a map a system called contours is used.  Look at a map, what do you notice about the contour lines? Make a note of these things and we will come back to this.</vt:lpstr>
      <vt:lpstr>Activity</vt:lpstr>
      <vt:lpstr>Contour Lines</vt:lpstr>
      <vt:lpstr>Contour Lines</vt:lpstr>
      <vt:lpstr>PowerPoint Presentation</vt:lpstr>
      <vt:lpstr>Contour Lines</vt:lpstr>
      <vt:lpstr>Contour Lines</vt:lpstr>
      <vt:lpstr>Contour Interpretation</vt:lpstr>
      <vt:lpstr>What is the steepest point on the map?</vt:lpstr>
      <vt:lpstr>PowerPoint Presentation</vt:lpstr>
      <vt:lpstr>Contour Interpretation Activity</vt:lpstr>
      <vt:lpstr>Interpreting Contours</vt:lpstr>
      <vt:lpstr>Contour Challenge</vt:lpstr>
      <vt:lpstr>Contour Features </vt:lpstr>
      <vt:lpstr>Activity</vt:lpstr>
      <vt:lpstr>Activity</vt:lpstr>
      <vt:lpstr>Why plan a route?</vt:lpstr>
      <vt:lpstr>How do we work out timing?</vt:lpstr>
      <vt:lpstr>How long does it take to walk 1KM if you are traveling at…</vt:lpstr>
    </vt:vector>
  </TitlesOfParts>
  <Company>Glasgow City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Navigation 4</dc:title>
  <dc:creator>Administrator</dc:creator>
  <cp:keywords>[OFFICIAL]</cp:keywords>
  <cp:revision>1</cp:revision>
  <dcterms:created xsi:type="dcterms:W3CDTF">2010-12-03T13:58:47Z</dcterms:created>
  <dcterms:modified xsi:type="dcterms:W3CDTF">2025-07-29T10:34:34Z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796f81ce-1a54-4120-8222-ff07fac7df70</vt:lpwstr>
  </property>
  <property fmtid="{D5CDD505-2E9C-101B-9397-08002B2CF9AE}" pid="3" name="bjSaver">
    <vt:lpwstr>S3G5jX9Oa77bv0jwS2cE+eadELNcY3EP</vt:lpwstr>
  </property>
  <property fmtid="{D5CDD505-2E9C-101B-9397-08002B2CF9AE}" pid="4" name="bjDocumentLabelXML">
    <vt:lpwstr>&lt;?xml version="1.0" encoding="us-ascii"?&gt;&lt;sisl xmlns:xsi="http://www.w3.org/2001/XMLSchema-instance" xmlns:xsd="http://www.w3.org/2001/XMLSchema" sislVersion="0" policy="08955827-aeb1-42de-b749-f604362c41c2" origin="userSelected" xmlns="http://www.boldonj</vt:lpwstr>
  </property>
  <property fmtid="{D5CDD505-2E9C-101B-9397-08002B2CF9AE}" pid="5" name="bjDocumentLabelXML-0">
    <vt:lpwstr>ames.com/2008/01/sie/internal/label"&gt;&lt;element uid="971a7eb4-36b4-4e7d-b804-a07772b8e228" value="" /&gt;&lt;element uid="e3747532-42d1-43b9-8ba8-1bf45779edd5" value="" /&gt;&lt;/sisl&gt;</vt:lpwstr>
  </property>
  <property fmtid="{D5CDD505-2E9C-101B-9397-08002B2CF9AE}" pid="6" name="bjDocumentSecurityLabel">
    <vt:lpwstr>OFFICIAL</vt:lpwstr>
  </property>
  <property fmtid="{D5CDD505-2E9C-101B-9397-08002B2CF9AE}" pid="7" name="gcc-meta-protectivemarking">
    <vt:lpwstr>[OFFICIAL]</vt:lpwstr>
  </property>
</Properties>
</file>