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22"/>
  </p:notesMasterIdLst>
  <p:handoutMasterIdLst>
    <p:handoutMasterId r:id="rId23"/>
  </p:handoutMasterIdLst>
  <p:sldIdLst>
    <p:sldId id="256" r:id="rId5"/>
    <p:sldId id="266" r:id="rId6"/>
    <p:sldId id="267" r:id="rId7"/>
    <p:sldId id="268" r:id="rId8"/>
    <p:sldId id="269" r:id="rId9"/>
    <p:sldId id="270" r:id="rId10"/>
    <p:sldId id="271" r:id="rId11"/>
    <p:sldId id="259" r:id="rId12"/>
    <p:sldId id="261" r:id="rId13"/>
    <p:sldId id="262" r:id="rId14"/>
    <p:sldId id="263" r:id="rId15"/>
    <p:sldId id="264" r:id="rId16"/>
    <p:sldId id="265" r:id="rId17"/>
    <p:sldId id="272" r:id="rId18"/>
    <p:sldId id="273" r:id="rId19"/>
    <p:sldId id="275" r:id="rId20"/>
    <p:sldId id="274"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4EA7D-6304-418D-9602-7CD00F18C7C0}" v="1233" dt="2025-07-29T10:07:49.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son, Declan" userId="f2c03bb0-c178-4621-a9dc-2b8938c755a0" providerId="ADAL" clId="{7AE4EA7D-6304-418D-9602-7CD00F18C7C0}"/>
    <pc:docChg chg="custSel modSld modMainMaster modNotesMaster modHandout">
      <pc:chgData name="Bryson, Declan" userId="f2c03bb0-c178-4621-a9dc-2b8938c755a0" providerId="ADAL" clId="{7AE4EA7D-6304-418D-9602-7CD00F18C7C0}" dt="2025-07-29T10:07:24.401" v="1002" actId="26606"/>
      <pc:docMkLst>
        <pc:docMk/>
      </pc:docMkLst>
      <pc:sldChg chg="addSp delSp modSp mod chgLayout">
        <pc:chgData name="Bryson, Declan" userId="f2c03bb0-c178-4621-a9dc-2b8938c755a0" providerId="ADAL" clId="{7AE4EA7D-6304-418D-9602-7CD00F18C7C0}" dt="2025-07-29T09:56:23.520" v="997" actId="26606"/>
        <pc:sldMkLst>
          <pc:docMk/>
          <pc:sldMk cId="0" sldId="256"/>
        </pc:sldMkLst>
        <pc:spChg chg="add del mod">
          <ac:chgData name="Bryson, Declan" userId="f2c03bb0-c178-4621-a9dc-2b8938c755a0" providerId="ADAL" clId="{7AE4EA7D-6304-418D-9602-7CD00F18C7C0}" dt="2025-07-29T09:55:59.504" v="923"/>
          <ac:spMkLst>
            <pc:docMk/>
            <pc:sldMk cId="0" sldId="256"/>
            <ac:spMk id="2" creationId="{C9A3AC94-FA25-CFC4-2EF6-9DC6DEBF1F15}"/>
          </ac:spMkLst>
        </pc:spChg>
        <pc:spChg chg="mod">
          <ac:chgData name="Bryson, Declan" userId="f2c03bb0-c178-4621-a9dc-2b8938c755a0" providerId="ADAL" clId="{7AE4EA7D-6304-418D-9602-7CD00F18C7C0}" dt="2025-07-29T09:56:23.520" v="997" actId="26606"/>
          <ac:spMkLst>
            <pc:docMk/>
            <pc:sldMk cId="0" sldId="256"/>
            <ac:spMk id="2051" creationId="{C054E12F-538E-F450-2ECA-619918F684DC}"/>
          </ac:spMkLst>
        </pc:spChg>
        <pc:spChg chg="mod">
          <ac:chgData name="Bryson, Declan" userId="f2c03bb0-c178-4621-a9dc-2b8938c755a0" providerId="ADAL" clId="{7AE4EA7D-6304-418D-9602-7CD00F18C7C0}" dt="2025-07-29T09:56:23.520" v="997" actId="26606"/>
          <ac:spMkLst>
            <pc:docMk/>
            <pc:sldMk cId="0" sldId="256"/>
            <ac:spMk id="3074" creationId="{1ABE206B-C86B-70F4-18C1-669F514C2A36}"/>
          </ac:spMkLst>
        </pc:spChg>
        <pc:spChg chg="add mod">
          <ac:chgData name="Bryson, Declan" userId="f2c03bb0-c178-4621-a9dc-2b8938c755a0" providerId="ADAL" clId="{7AE4EA7D-6304-418D-9602-7CD00F18C7C0}" dt="2025-07-29T09:56:23.520" v="997" actId="26606"/>
          <ac:spMkLst>
            <pc:docMk/>
            <pc:sldMk cId="0" sldId="256"/>
            <ac:spMk id="3079" creationId="{8623A73A-BF4D-C916-9BD2-859C622734D6}"/>
          </ac:spMkLst>
        </pc:spChg>
        <pc:spChg chg="add mod">
          <ac:chgData name="Bryson, Declan" userId="f2c03bb0-c178-4621-a9dc-2b8938c755a0" providerId="ADAL" clId="{7AE4EA7D-6304-418D-9602-7CD00F18C7C0}" dt="2025-07-29T09:56:23.520" v="997" actId="26606"/>
          <ac:spMkLst>
            <pc:docMk/>
            <pc:sldMk cId="0" sldId="256"/>
            <ac:spMk id="3081" creationId="{F887AA81-8D49-4A71-B8EE-2EDE578F5CE7}"/>
          </ac:spMkLst>
        </pc:spChg>
      </pc:sldChg>
      <pc:sldChg chg="addSp delSp modSp mod">
        <pc:chgData name="Bryson, Declan" userId="f2c03bb0-c178-4621-a9dc-2b8938c755a0" providerId="ADAL" clId="{7AE4EA7D-6304-418D-9602-7CD00F18C7C0}" dt="2025-07-29T09:56:10.356" v="972"/>
        <pc:sldMkLst>
          <pc:docMk/>
          <pc:sldMk cId="0" sldId="259"/>
        </pc:sldMkLst>
        <pc:spChg chg="add del mod">
          <ac:chgData name="Bryson, Declan" userId="f2c03bb0-c178-4621-a9dc-2b8938c755a0" providerId="ADAL" clId="{7AE4EA7D-6304-418D-9602-7CD00F18C7C0}" dt="2025-07-29T09:55:59.567" v="944"/>
          <ac:spMkLst>
            <pc:docMk/>
            <pc:sldMk cId="0" sldId="259"/>
            <ac:spMk id="2" creationId="{493AC48C-6CAA-D5E6-C742-A69F7ED6EC00}"/>
          </ac:spMkLst>
        </pc:spChg>
        <pc:spChg chg="mod">
          <ac:chgData name="Bryson, Declan" userId="f2c03bb0-c178-4621-a9dc-2b8938c755a0" providerId="ADAL" clId="{7AE4EA7D-6304-418D-9602-7CD00F18C7C0}" dt="2025-07-29T09:56:10.356" v="972"/>
          <ac:spMkLst>
            <pc:docMk/>
            <pc:sldMk cId="0" sldId="259"/>
            <ac:spMk id="10242" creationId="{329839CF-2E6E-D06D-ABE8-2C7577812AFE}"/>
          </ac:spMkLst>
        </pc:spChg>
      </pc:sldChg>
      <pc:sldChg chg="addSp delSp modSp mod">
        <pc:chgData name="Bryson, Declan" userId="f2c03bb0-c178-4621-a9dc-2b8938c755a0" providerId="ADAL" clId="{7AE4EA7D-6304-418D-9602-7CD00F18C7C0}" dt="2025-07-29T09:55:59.575" v="947"/>
        <pc:sldMkLst>
          <pc:docMk/>
          <pc:sldMk cId="0" sldId="261"/>
        </pc:sldMkLst>
        <pc:spChg chg="add del mod">
          <ac:chgData name="Bryson, Declan" userId="f2c03bb0-c178-4621-a9dc-2b8938c755a0" providerId="ADAL" clId="{7AE4EA7D-6304-418D-9602-7CD00F18C7C0}" dt="2025-07-29T09:55:59.575" v="947"/>
          <ac:spMkLst>
            <pc:docMk/>
            <pc:sldMk cId="0" sldId="261"/>
            <ac:spMk id="2" creationId="{46C8DFDA-C9F1-2F97-4CC1-D22996E77BC3}"/>
          </ac:spMkLst>
        </pc:spChg>
      </pc:sldChg>
      <pc:sldChg chg="addSp delSp modSp mod">
        <pc:chgData name="Bryson, Declan" userId="f2c03bb0-c178-4621-a9dc-2b8938c755a0" providerId="ADAL" clId="{7AE4EA7D-6304-418D-9602-7CD00F18C7C0}" dt="2025-07-29T09:55:59.582" v="950"/>
        <pc:sldMkLst>
          <pc:docMk/>
          <pc:sldMk cId="0" sldId="262"/>
        </pc:sldMkLst>
        <pc:spChg chg="add del mod">
          <ac:chgData name="Bryson, Declan" userId="f2c03bb0-c178-4621-a9dc-2b8938c755a0" providerId="ADAL" clId="{7AE4EA7D-6304-418D-9602-7CD00F18C7C0}" dt="2025-07-29T09:55:59.582" v="950"/>
          <ac:spMkLst>
            <pc:docMk/>
            <pc:sldMk cId="0" sldId="262"/>
            <ac:spMk id="2" creationId="{3BE703EA-4E3A-5686-EB66-F3B7E1B858A8}"/>
          </ac:spMkLst>
        </pc:spChg>
      </pc:sldChg>
      <pc:sldChg chg="addSp delSp modSp mod">
        <pc:chgData name="Bryson, Declan" userId="f2c03bb0-c178-4621-a9dc-2b8938c755a0" providerId="ADAL" clId="{7AE4EA7D-6304-418D-9602-7CD00F18C7C0}" dt="2025-07-29T09:55:59.591" v="953"/>
        <pc:sldMkLst>
          <pc:docMk/>
          <pc:sldMk cId="0" sldId="263"/>
        </pc:sldMkLst>
        <pc:spChg chg="add del mod">
          <ac:chgData name="Bryson, Declan" userId="f2c03bb0-c178-4621-a9dc-2b8938c755a0" providerId="ADAL" clId="{7AE4EA7D-6304-418D-9602-7CD00F18C7C0}" dt="2025-07-29T09:55:59.591" v="953"/>
          <ac:spMkLst>
            <pc:docMk/>
            <pc:sldMk cId="0" sldId="263"/>
            <ac:spMk id="2" creationId="{13AFE17D-9DD6-A034-4FF2-3F4D12FE7627}"/>
          </ac:spMkLst>
        </pc:spChg>
      </pc:sldChg>
      <pc:sldChg chg="addSp delSp modSp mod">
        <pc:chgData name="Bryson, Declan" userId="f2c03bb0-c178-4621-a9dc-2b8938c755a0" providerId="ADAL" clId="{7AE4EA7D-6304-418D-9602-7CD00F18C7C0}" dt="2025-07-29T09:55:59.599" v="956"/>
        <pc:sldMkLst>
          <pc:docMk/>
          <pc:sldMk cId="0" sldId="264"/>
        </pc:sldMkLst>
        <pc:spChg chg="add del mod">
          <ac:chgData name="Bryson, Declan" userId="f2c03bb0-c178-4621-a9dc-2b8938c755a0" providerId="ADAL" clId="{7AE4EA7D-6304-418D-9602-7CD00F18C7C0}" dt="2025-07-29T09:55:59.599" v="956"/>
          <ac:spMkLst>
            <pc:docMk/>
            <pc:sldMk cId="0" sldId="264"/>
            <ac:spMk id="2" creationId="{F5FE8339-D66D-5156-141C-99DE4B9A8387}"/>
          </ac:spMkLst>
        </pc:spChg>
      </pc:sldChg>
      <pc:sldChg chg="addSp delSp modSp mod">
        <pc:chgData name="Bryson, Declan" userId="f2c03bb0-c178-4621-a9dc-2b8938c755a0" providerId="ADAL" clId="{7AE4EA7D-6304-418D-9602-7CD00F18C7C0}" dt="2025-07-29T09:56:10.609" v="973" actId="27636"/>
        <pc:sldMkLst>
          <pc:docMk/>
          <pc:sldMk cId="0" sldId="265"/>
        </pc:sldMkLst>
        <pc:spChg chg="add del mod">
          <ac:chgData name="Bryson, Declan" userId="f2c03bb0-c178-4621-a9dc-2b8938c755a0" providerId="ADAL" clId="{7AE4EA7D-6304-418D-9602-7CD00F18C7C0}" dt="2025-07-29T09:55:59.607" v="959"/>
          <ac:spMkLst>
            <pc:docMk/>
            <pc:sldMk cId="0" sldId="265"/>
            <ac:spMk id="2" creationId="{AD43795D-C7AC-8677-A6A9-8A66CAA8762B}"/>
          </ac:spMkLst>
        </pc:spChg>
        <pc:spChg chg="mod">
          <ac:chgData name="Bryson, Declan" userId="f2c03bb0-c178-4621-a9dc-2b8938c755a0" providerId="ADAL" clId="{7AE4EA7D-6304-418D-9602-7CD00F18C7C0}" dt="2025-07-29T09:56:10.609" v="973" actId="27636"/>
          <ac:spMkLst>
            <pc:docMk/>
            <pc:sldMk cId="0" sldId="265"/>
            <ac:spMk id="15364" creationId="{03224B85-17A6-8D81-25C8-B1B2EAF68C68}"/>
          </ac:spMkLst>
        </pc:spChg>
      </pc:sldChg>
      <pc:sldChg chg="addSp delSp modSp mod">
        <pc:chgData name="Bryson, Declan" userId="f2c03bb0-c178-4621-a9dc-2b8938c755a0" providerId="ADAL" clId="{7AE4EA7D-6304-418D-9602-7CD00F18C7C0}" dt="2025-07-29T09:55:59.516" v="926"/>
        <pc:sldMkLst>
          <pc:docMk/>
          <pc:sldMk cId="0" sldId="266"/>
        </pc:sldMkLst>
        <pc:spChg chg="add del mod">
          <ac:chgData name="Bryson, Declan" userId="f2c03bb0-c178-4621-a9dc-2b8938c755a0" providerId="ADAL" clId="{7AE4EA7D-6304-418D-9602-7CD00F18C7C0}" dt="2025-07-29T09:55:59.516" v="926"/>
          <ac:spMkLst>
            <pc:docMk/>
            <pc:sldMk cId="0" sldId="266"/>
            <ac:spMk id="2" creationId="{539FD6AB-BB27-66B0-1915-662BD3B76852}"/>
          </ac:spMkLst>
        </pc:spChg>
      </pc:sldChg>
      <pc:sldChg chg="addSp delSp modSp mod modClrScheme chgLayout">
        <pc:chgData name="Bryson, Declan" userId="f2c03bb0-c178-4621-a9dc-2b8938c755a0" providerId="ADAL" clId="{7AE4EA7D-6304-418D-9602-7CD00F18C7C0}" dt="2025-07-29T09:56:35.670" v="998" actId="26606"/>
        <pc:sldMkLst>
          <pc:docMk/>
          <pc:sldMk cId="0" sldId="267"/>
        </pc:sldMkLst>
        <pc:spChg chg="add del mod">
          <ac:chgData name="Bryson, Declan" userId="f2c03bb0-c178-4621-a9dc-2b8938c755a0" providerId="ADAL" clId="{7AE4EA7D-6304-418D-9602-7CD00F18C7C0}" dt="2025-07-29T09:55:59.525" v="929"/>
          <ac:spMkLst>
            <pc:docMk/>
            <pc:sldMk cId="0" sldId="267"/>
            <ac:spMk id="2" creationId="{319651CA-BEA7-00AA-3E23-B3E67B022545}"/>
          </ac:spMkLst>
        </pc:spChg>
        <pc:spChg chg="mod">
          <ac:chgData name="Bryson, Declan" userId="f2c03bb0-c178-4621-a9dc-2b8938c755a0" providerId="ADAL" clId="{7AE4EA7D-6304-418D-9602-7CD00F18C7C0}" dt="2025-07-29T09:56:35.670" v="998" actId="26606"/>
          <ac:spMkLst>
            <pc:docMk/>
            <pc:sldMk cId="0" sldId="267"/>
            <ac:spMk id="5122" creationId="{BF0E8355-3FA2-D4DA-F192-6CD98B30F52D}"/>
          </ac:spMkLst>
        </pc:spChg>
        <pc:spChg chg="mod ord">
          <ac:chgData name="Bryson, Declan" userId="f2c03bb0-c178-4621-a9dc-2b8938c755a0" providerId="ADAL" clId="{7AE4EA7D-6304-418D-9602-7CD00F18C7C0}" dt="2025-07-29T09:56:35.670" v="998" actId="26606"/>
          <ac:spMkLst>
            <pc:docMk/>
            <pc:sldMk cId="0" sldId="267"/>
            <ac:spMk id="17411" creationId="{BDB92286-FEAE-C443-6F98-742627ABE8EF}"/>
          </ac:spMkLst>
        </pc:spChg>
        <pc:spChg chg="add mod">
          <ac:chgData name="Bryson, Declan" userId="f2c03bb0-c178-4621-a9dc-2b8938c755a0" providerId="ADAL" clId="{7AE4EA7D-6304-418D-9602-7CD00F18C7C0}" dt="2025-07-29T09:56:35.670" v="998" actId="26606"/>
          <ac:spMkLst>
            <pc:docMk/>
            <pc:sldMk cId="0" sldId="267"/>
            <ac:spMk id="17416" creationId="{AFEC126C-A18C-1C81-CF82-933FBC9A0CF8}"/>
          </ac:spMkLst>
        </pc:spChg>
        <pc:picChg chg="mod">
          <ac:chgData name="Bryson, Declan" userId="f2c03bb0-c178-4621-a9dc-2b8938c755a0" providerId="ADAL" clId="{7AE4EA7D-6304-418D-9602-7CD00F18C7C0}" dt="2025-07-29T09:56:35.670" v="998" actId="26606"/>
          <ac:picMkLst>
            <pc:docMk/>
            <pc:sldMk cId="0" sldId="267"/>
            <ac:picMk id="5124" creationId="{5D4B88B6-E6BA-4C17-39CB-B7F78D77108C}"/>
          </ac:picMkLst>
        </pc:picChg>
      </pc:sldChg>
      <pc:sldChg chg="addSp delSp modSp mod modClrScheme chgLayout">
        <pc:chgData name="Bryson, Declan" userId="f2c03bb0-c178-4621-a9dc-2b8938c755a0" providerId="ADAL" clId="{7AE4EA7D-6304-418D-9602-7CD00F18C7C0}" dt="2025-07-29T09:59:58.810" v="999" actId="26606"/>
        <pc:sldMkLst>
          <pc:docMk/>
          <pc:sldMk cId="0" sldId="268"/>
        </pc:sldMkLst>
        <pc:spChg chg="add del mod">
          <ac:chgData name="Bryson, Declan" userId="f2c03bb0-c178-4621-a9dc-2b8938c755a0" providerId="ADAL" clId="{7AE4EA7D-6304-418D-9602-7CD00F18C7C0}" dt="2025-07-29T09:55:59.533" v="932"/>
          <ac:spMkLst>
            <pc:docMk/>
            <pc:sldMk cId="0" sldId="268"/>
            <ac:spMk id="2" creationId="{0BAFAC0A-0BB7-2934-B52E-D6FAA1E932CA}"/>
          </ac:spMkLst>
        </pc:spChg>
        <pc:spChg chg="add mod">
          <ac:chgData name="Bryson, Declan" userId="f2c03bb0-c178-4621-a9dc-2b8938c755a0" providerId="ADAL" clId="{7AE4EA7D-6304-418D-9602-7CD00F18C7C0}" dt="2025-07-29T09:59:58.810" v="999" actId="26606"/>
          <ac:spMkLst>
            <pc:docMk/>
            <pc:sldMk cId="0" sldId="268"/>
            <ac:spMk id="6151" creationId="{0F1CA084-F4CC-B5E3-4687-44155823CA30}"/>
          </ac:spMkLst>
        </pc:spChg>
        <pc:spChg chg="add mod">
          <ac:chgData name="Bryson, Declan" userId="f2c03bb0-c178-4621-a9dc-2b8938c755a0" providerId="ADAL" clId="{7AE4EA7D-6304-418D-9602-7CD00F18C7C0}" dt="2025-07-29T09:59:58.810" v="999" actId="26606"/>
          <ac:spMkLst>
            <pc:docMk/>
            <pc:sldMk cId="0" sldId="268"/>
            <ac:spMk id="6153" creationId="{9D0EE030-1612-DD90-BB88-C44E861D8EDB}"/>
          </ac:spMkLst>
        </pc:spChg>
        <pc:spChg chg="add mod">
          <ac:chgData name="Bryson, Declan" userId="f2c03bb0-c178-4621-a9dc-2b8938c755a0" providerId="ADAL" clId="{7AE4EA7D-6304-418D-9602-7CD00F18C7C0}" dt="2025-07-29T09:59:58.810" v="999" actId="26606"/>
          <ac:spMkLst>
            <pc:docMk/>
            <pc:sldMk cId="0" sldId="268"/>
            <ac:spMk id="6155" creationId="{8B2622B3-0C7D-DB7B-5E7C-260442102B6C}"/>
          </ac:spMkLst>
        </pc:spChg>
        <pc:picChg chg="mod">
          <ac:chgData name="Bryson, Declan" userId="f2c03bb0-c178-4621-a9dc-2b8938c755a0" providerId="ADAL" clId="{7AE4EA7D-6304-418D-9602-7CD00F18C7C0}" dt="2025-07-29T09:59:58.810" v="999" actId="26606"/>
          <ac:picMkLst>
            <pc:docMk/>
            <pc:sldMk cId="0" sldId="268"/>
            <ac:picMk id="6146" creationId="{B6431A4A-7EC2-7E8D-8C0C-8080A8E6D609}"/>
          </ac:picMkLst>
        </pc:picChg>
      </pc:sldChg>
      <pc:sldChg chg="addSp delSp modSp mod modClrScheme chgLayout">
        <pc:chgData name="Bryson, Declan" userId="f2c03bb0-c178-4621-a9dc-2b8938c755a0" providerId="ADAL" clId="{7AE4EA7D-6304-418D-9602-7CD00F18C7C0}" dt="2025-07-29T10:00:04.011" v="1000" actId="26606"/>
        <pc:sldMkLst>
          <pc:docMk/>
          <pc:sldMk cId="0" sldId="269"/>
        </pc:sldMkLst>
        <pc:spChg chg="add del mod">
          <ac:chgData name="Bryson, Declan" userId="f2c03bb0-c178-4621-a9dc-2b8938c755a0" providerId="ADAL" clId="{7AE4EA7D-6304-418D-9602-7CD00F18C7C0}" dt="2025-07-29T09:55:59.541" v="935"/>
          <ac:spMkLst>
            <pc:docMk/>
            <pc:sldMk cId="0" sldId="269"/>
            <ac:spMk id="2" creationId="{7A511BEC-8B9F-BDBD-D4D4-DBB4E86B1A49}"/>
          </ac:spMkLst>
        </pc:spChg>
        <pc:spChg chg="add mod">
          <ac:chgData name="Bryson, Declan" userId="f2c03bb0-c178-4621-a9dc-2b8938c755a0" providerId="ADAL" clId="{7AE4EA7D-6304-418D-9602-7CD00F18C7C0}" dt="2025-07-29T10:00:04.011" v="1000" actId="26606"/>
          <ac:spMkLst>
            <pc:docMk/>
            <pc:sldMk cId="0" sldId="269"/>
            <ac:spMk id="7175" creationId="{1CC50E49-58C2-F17D-021D-CB85532766F8}"/>
          </ac:spMkLst>
        </pc:spChg>
        <pc:spChg chg="add mod">
          <ac:chgData name="Bryson, Declan" userId="f2c03bb0-c178-4621-a9dc-2b8938c755a0" providerId="ADAL" clId="{7AE4EA7D-6304-418D-9602-7CD00F18C7C0}" dt="2025-07-29T10:00:04.011" v="1000" actId="26606"/>
          <ac:spMkLst>
            <pc:docMk/>
            <pc:sldMk cId="0" sldId="269"/>
            <ac:spMk id="7177" creationId="{68649059-F60A-7DD1-36EE-33821B98E698}"/>
          </ac:spMkLst>
        </pc:spChg>
        <pc:spChg chg="add mod">
          <ac:chgData name="Bryson, Declan" userId="f2c03bb0-c178-4621-a9dc-2b8938c755a0" providerId="ADAL" clId="{7AE4EA7D-6304-418D-9602-7CD00F18C7C0}" dt="2025-07-29T10:00:04.011" v="1000" actId="26606"/>
          <ac:spMkLst>
            <pc:docMk/>
            <pc:sldMk cId="0" sldId="269"/>
            <ac:spMk id="7179" creationId="{E05857B3-A3CE-1A84-DF80-1008D215045B}"/>
          </ac:spMkLst>
        </pc:spChg>
        <pc:picChg chg="mod">
          <ac:chgData name="Bryson, Declan" userId="f2c03bb0-c178-4621-a9dc-2b8938c755a0" providerId="ADAL" clId="{7AE4EA7D-6304-418D-9602-7CD00F18C7C0}" dt="2025-07-29T10:00:04.011" v="1000" actId="26606"/>
          <ac:picMkLst>
            <pc:docMk/>
            <pc:sldMk cId="0" sldId="269"/>
            <ac:picMk id="7170" creationId="{85B28097-CF38-88C0-56CD-BD872D881AD2}"/>
          </ac:picMkLst>
        </pc:picChg>
      </pc:sldChg>
      <pc:sldChg chg="addSp delSp modSp mod">
        <pc:chgData name="Bryson, Declan" userId="f2c03bb0-c178-4621-a9dc-2b8938c755a0" providerId="ADAL" clId="{7AE4EA7D-6304-418D-9602-7CD00F18C7C0}" dt="2025-07-29T09:55:59.550" v="938"/>
        <pc:sldMkLst>
          <pc:docMk/>
          <pc:sldMk cId="0" sldId="270"/>
        </pc:sldMkLst>
        <pc:spChg chg="add del mod">
          <ac:chgData name="Bryson, Declan" userId="f2c03bb0-c178-4621-a9dc-2b8938c755a0" providerId="ADAL" clId="{7AE4EA7D-6304-418D-9602-7CD00F18C7C0}" dt="2025-07-29T09:55:59.550" v="938"/>
          <ac:spMkLst>
            <pc:docMk/>
            <pc:sldMk cId="0" sldId="270"/>
            <ac:spMk id="2" creationId="{2A16D6BE-8CAE-BCBC-C7AC-19EF721AEEAF}"/>
          </ac:spMkLst>
        </pc:spChg>
      </pc:sldChg>
      <pc:sldChg chg="addSp delSp modSp mod modClrScheme chgLayout">
        <pc:chgData name="Bryson, Declan" userId="f2c03bb0-c178-4621-a9dc-2b8938c755a0" providerId="ADAL" clId="{7AE4EA7D-6304-418D-9602-7CD00F18C7C0}" dt="2025-07-29T10:00:18.249" v="1001" actId="26606"/>
        <pc:sldMkLst>
          <pc:docMk/>
          <pc:sldMk cId="0" sldId="271"/>
        </pc:sldMkLst>
        <pc:spChg chg="add del mod">
          <ac:chgData name="Bryson, Declan" userId="f2c03bb0-c178-4621-a9dc-2b8938c755a0" providerId="ADAL" clId="{7AE4EA7D-6304-418D-9602-7CD00F18C7C0}" dt="2025-07-29T09:55:59.559" v="941"/>
          <ac:spMkLst>
            <pc:docMk/>
            <pc:sldMk cId="0" sldId="271"/>
            <ac:spMk id="2" creationId="{C0B38DC0-4DF1-73F8-B8B5-C3133DF59B5C}"/>
          </ac:spMkLst>
        </pc:spChg>
        <pc:spChg chg="add mod">
          <ac:chgData name="Bryson, Declan" userId="f2c03bb0-c178-4621-a9dc-2b8938c755a0" providerId="ADAL" clId="{7AE4EA7D-6304-418D-9602-7CD00F18C7C0}" dt="2025-07-29T10:00:18.249" v="1001" actId="26606"/>
          <ac:spMkLst>
            <pc:docMk/>
            <pc:sldMk cId="0" sldId="271"/>
            <ac:spMk id="9223" creationId="{7E0847E5-FE67-C568-42E5-C67E7A15960D}"/>
          </ac:spMkLst>
        </pc:spChg>
        <pc:spChg chg="add mod">
          <ac:chgData name="Bryson, Declan" userId="f2c03bb0-c178-4621-a9dc-2b8938c755a0" providerId="ADAL" clId="{7AE4EA7D-6304-418D-9602-7CD00F18C7C0}" dt="2025-07-29T10:00:18.249" v="1001" actId="26606"/>
          <ac:spMkLst>
            <pc:docMk/>
            <pc:sldMk cId="0" sldId="271"/>
            <ac:spMk id="9225" creationId="{344A495F-8BE0-E87C-583D-4F04BF25B2B4}"/>
          </ac:spMkLst>
        </pc:spChg>
        <pc:spChg chg="add mod">
          <ac:chgData name="Bryson, Declan" userId="f2c03bb0-c178-4621-a9dc-2b8938c755a0" providerId="ADAL" clId="{7AE4EA7D-6304-418D-9602-7CD00F18C7C0}" dt="2025-07-29T10:00:18.249" v="1001" actId="26606"/>
          <ac:spMkLst>
            <pc:docMk/>
            <pc:sldMk cId="0" sldId="271"/>
            <ac:spMk id="9227" creationId="{1E4379B3-7C17-C6A7-E56F-65B47B0133A3}"/>
          </ac:spMkLst>
        </pc:spChg>
        <pc:picChg chg="mod">
          <ac:chgData name="Bryson, Declan" userId="f2c03bb0-c178-4621-a9dc-2b8938c755a0" providerId="ADAL" clId="{7AE4EA7D-6304-418D-9602-7CD00F18C7C0}" dt="2025-07-29T10:00:18.249" v="1001" actId="26606"/>
          <ac:picMkLst>
            <pc:docMk/>
            <pc:sldMk cId="0" sldId="271"/>
            <ac:picMk id="9218" creationId="{99EE34DD-0BE7-5C7A-A576-9E420ECA5403}"/>
          </ac:picMkLst>
        </pc:picChg>
      </pc:sldChg>
      <pc:sldChg chg="addSp delSp modSp mod">
        <pc:chgData name="Bryson, Declan" userId="f2c03bb0-c178-4621-a9dc-2b8938c755a0" providerId="ADAL" clId="{7AE4EA7D-6304-418D-9602-7CD00F18C7C0}" dt="2025-07-29T09:56:10.356" v="972"/>
        <pc:sldMkLst>
          <pc:docMk/>
          <pc:sldMk cId="0" sldId="272"/>
        </pc:sldMkLst>
        <pc:spChg chg="add del mod">
          <ac:chgData name="Bryson, Declan" userId="f2c03bb0-c178-4621-a9dc-2b8938c755a0" providerId="ADAL" clId="{7AE4EA7D-6304-418D-9602-7CD00F18C7C0}" dt="2025-07-29T09:55:59.616" v="962"/>
          <ac:spMkLst>
            <pc:docMk/>
            <pc:sldMk cId="0" sldId="272"/>
            <ac:spMk id="2" creationId="{39BF8FAE-2530-688C-CEB7-F77AD2C8CD72}"/>
          </ac:spMkLst>
        </pc:spChg>
        <pc:spChg chg="mod">
          <ac:chgData name="Bryson, Declan" userId="f2c03bb0-c178-4621-a9dc-2b8938c755a0" providerId="ADAL" clId="{7AE4EA7D-6304-418D-9602-7CD00F18C7C0}" dt="2025-07-29T09:56:10.356" v="972"/>
          <ac:spMkLst>
            <pc:docMk/>
            <pc:sldMk cId="0" sldId="272"/>
            <ac:spMk id="16386" creationId="{7667EBB9-44C2-C502-2C7D-C35CE1F76324}"/>
          </ac:spMkLst>
        </pc:spChg>
      </pc:sldChg>
      <pc:sldChg chg="addSp delSp modSp mod">
        <pc:chgData name="Bryson, Declan" userId="f2c03bb0-c178-4621-a9dc-2b8938c755a0" providerId="ADAL" clId="{7AE4EA7D-6304-418D-9602-7CD00F18C7C0}" dt="2025-07-29T09:55:59.625" v="965"/>
        <pc:sldMkLst>
          <pc:docMk/>
          <pc:sldMk cId="0" sldId="273"/>
        </pc:sldMkLst>
        <pc:spChg chg="add del mod">
          <ac:chgData name="Bryson, Declan" userId="f2c03bb0-c178-4621-a9dc-2b8938c755a0" providerId="ADAL" clId="{7AE4EA7D-6304-418D-9602-7CD00F18C7C0}" dt="2025-07-29T09:55:59.625" v="965"/>
          <ac:spMkLst>
            <pc:docMk/>
            <pc:sldMk cId="0" sldId="273"/>
            <ac:spMk id="2" creationId="{8BEDB8BE-D1F5-FEFB-05CA-884D2C5D46AC}"/>
          </ac:spMkLst>
        </pc:spChg>
      </pc:sldChg>
      <pc:sldChg chg="addSp delSp modSp mod">
        <pc:chgData name="Bryson, Declan" userId="f2c03bb0-c178-4621-a9dc-2b8938c755a0" providerId="ADAL" clId="{7AE4EA7D-6304-418D-9602-7CD00F18C7C0}" dt="2025-07-29T09:56:10.356" v="972"/>
        <pc:sldMkLst>
          <pc:docMk/>
          <pc:sldMk cId="0" sldId="274"/>
        </pc:sldMkLst>
        <pc:spChg chg="add del mod">
          <ac:chgData name="Bryson, Declan" userId="f2c03bb0-c178-4621-a9dc-2b8938c755a0" providerId="ADAL" clId="{7AE4EA7D-6304-418D-9602-7CD00F18C7C0}" dt="2025-07-29T09:55:59.643" v="971"/>
          <ac:spMkLst>
            <pc:docMk/>
            <pc:sldMk cId="0" sldId="274"/>
            <ac:spMk id="2" creationId="{526CA4BF-16BF-BB6C-91A3-B0A6E26ABAFC}"/>
          </ac:spMkLst>
        </pc:spChg>
        <pc:spChg chg="mod">
          <ac:chgData name="Bryson, Declan" userId="f2c03bb0-c178-4621-a9dc-2b8938c755a0" providerId="ADAL" clId="{7AE4EA7D-6304-418D-9602-7CD00F18C7C0}" dt="2025-07-29T09:56:10.356" v="972"/>
          <ac:spMkLst>
            <pc:docMk/>
            <pc:sldMk cId="0" sldId="274"/>
            <ac:spMk id="19458" creationId="{E1FC876F-85A3-CEB2-65DB-AD46304BC7F6}"/>
          </ac:spMkLst>
        </pc:spChg>
      </pc:sldChg>
      <pc:sldChg chg="addSp delSp modSp mod">
        <pc:chgData name="Bryson, Declan" userId="f2c03bb0-c178-4621-a9dc-2b8938c755a0" providerId="ADAL" clId="{7AE4EA7D-6304-418D-9602-7CD00F18C7C0}" dt="2025-07-29T10:07:24.401" v="1002" actId="26606"/>
        <pc:sldMkLst>
          <pc:docMk/>
          <pc:sldMk cId="0" sldId="275"/>
        </pc:sldMkLst>
        <pc:spChg chg="add del mod">
          <ac:chgData name="Bryson, Declan" userId="f2c03bb0-c178-4621-a9dc-2b8938c755a0" providerId="ADAL" clId="{7AE4EA7D-6304-418D-9602-7CD00F18C7C0}" dt="2025-07-29T09:55:59.633" v="968"/>
          <ac:spMkLst>
            <pc:docMk/>
            <pc:sldMk cId="0" sldId="275"/>
            <ac:spMk id="2" creationId="{04539EE4-5A16-D55E-C509-543E9E372615}"/>
          </ac:spMkLst>
        </pc:spChg>
        <pc:spChg chg="mod">
          <ac:chgData name="Bryson, Declan" userId="f2c03bb0-c178-4621-a9dc-2b8938c755a0" providerId="ADAL" clId="{7AE4EA7D-6304-418D-9602-7CD00F18C7C0}" dt="2025-07-29T10:07:24.401" v="1002" actId="26606"/>
          <ac:spMkLst>
            <pc:docMk/>
            <pc:sldMk cId="0" sldId="275"/>
            <ac:spMk id="18435" creationId="{B88A4191-ED07-C1BE-46D3-591C6968918D}"/>
          </ac:spMkLst>
        </pc:spChg>
        <pc:spChg chg="add">
          <ac:chgData name="Bryson, Declan" userId="f2c03bb0-c178-4621-a9dc-2b8938c755a0" providerId="ADAL" clId="{7AE4EA7D-6304-418D-9602-7CD00F18C7C0}" dt="2025-07-29T10:07:24.401" v="1002" actId="26606"/>
          <ac:spMkLst>
            <pc:docMk/>
            <pc:sldMk cId="0" sldId="275"/>
            <ac:spMk id="18440" creationId="{8DA2535A-F3C5-B7BE-BFE7-626C9C656666}"/>
          </ac:spMkLst>
        </pc:spChg>
        <pc:picChg chg="mod ord">
          <ac:chgData name="Bryson, Declan" userId="f2c03bb0-c178-4621-a9dc-2b8938c755a0" providerId="ADAL" clId="{7AE4EA7D-6304-418D-9602-7CD00F18C7C0}" dt="2025-07-29T10:07:24.401" v="1002" actId="26606"/>
          <ac:picMkLst>
            <pc:docMk/>
            <pc:sldMk cId="0" sldId="275"/>
            <ac:picMk id="18434" creationId="{42C6360D-B500-DDA8-E35E-DDD2B8EEA281}"/>
          </ac:picMkLst>
        </pc:picChg>
      </pc:sldChg>
      <pc:sldMasterChg chg="modSldLayout">
        <pc:chgData name="Bryson, Declan" userId="f2c03bb0-c178-4621-a9dc-2b8938c755a0" providerId="ADAL" clId="{7AE4EA7D-6304-418D-9602-7CD00F18C7C0}" dt="2025-07-29T09:55:59.474" v="916"/>
        <pc:sldMasterMkLst>
          <pc:docMk/>
          <pc:sldMasterMk cId="0" sldId="2147483662"/>
        </pc:sldMasterMkLst>
        <pc:sldLayoutChg chg="modSp mod">
          <pc:chgData name="Bryson, Declan" userId="f2c03bb0-c178-4621-a9dc-2b8938c755a0" providerId="ADAL" clId="{7AE4EA7D-6304-418D-9602-7CD00F18C7C0}" dt="2025-07-29T09:55:59.351" v="894"/>
          <pc:sldLayoutMkLst>
            <pc:docMk/>
            <pc:sldMasterMk cId="0" sldId="2147483662"/>
            <pc:sldLayoutMk cId="400463045" sldId="2147483689"/>
          </pc:sldLayoutMkLst>
          <pc:spChg chg="mod">
            <ac:chgData name="Bryson, Declan" userId="f2c03bb0-c178-4621-a9dc-2b8938c755a0" providerId="ADAL" clId="{7AE4EA7D-6304-418D-9602-7CD00F18C7C0}" dt="2025-07-29T09:55:59.351" v="894"/>
            <ac:spMkLst>
              <pc:docMk/>
              <pc:sldMasterMk cId="0" sldId="2147483662"/>
              <pc:sldLayoutMk cId="400463045" sldId="2147483689"/>
              <ac:spMk id="5" creationId="{4ED87295-75A5-DC99-E6E5-7CF16ADBF850}"/>
            </ac:spMkLst>
          </pc:spChg>
        </pc:sldLayoutChg>
        <pc:sldLayoutChg chg="modSp mod">
          <pc:chgData name="Bryson, Declan" userId="f2c03bb0-c178-4621-a9dc-2b8938c755a0" providerId="ADAL" clId="{7AE4EA7D-6304-418D-9602-7CD00F18C7C0}" dt="2025-07-29T09:55:59.359" v="896"/>
          <pc:sldLayoutMkLst>
            <pc:docMk/>
            <pc:sldMasterMk cId="0" sldId="2147483662"/>
            <pc:sldLayoutMk cId="3733416536" sldId="2147483690"/>
          </pc:sldLayoutMkLst>
          <pc:spChg chg="mod">
            <ac:chgData name="Bryson, Declan" userId="f2c03bb0-c178-4621-a9dc-2b8938c755a0" providerId="ADAL" clId="{7AE4EA7D-6304-418D-9602-7CD00F18C7C0}" dt="2025-07-29T09:55:59.359" v="896"/>
            <ac:spMkLst>
              <pc:docMk/>
              <pc:sldMasterMk cId="0" sldId="2147483662"/>
              <pc:sldLayoutMk cId="3733416536" sldId="2147483690"/>
              <ac:spMk id="5" creationId="{716D8E37-4B4F-91C6-A954-43EBEA4B0AEE}"/>
            </ac:spMkLst>
          </pc:spChg>
        </pc:sldLayoutChg>
        <pc:sldLayoutChg chg="modSp mod">
          <pc:chgData name="Bryson, Declan" userId="f2c03bb0-c178-4621-a9dc-2b8938c755a0" providerId="ADAL" clId="{7AE4EA7D-6304-418D-9602-7CD00F18C7C0}" dt="2025-07-29T09:55:59.367" v="898"/>
          <pc:sldLayoutMkLst>
            <pc:docMk/>
            <pc:sldMasterMk cId="0" sldId="2147483662"/>
            <pc:sldLayoutMk cId="1479722894" sldId="2147483691"/>
          </pc:sldLayoutMkLst>
          <pc:spChg chg="mod">
            <ac:chgData name="Bryson, Declan" userId="f2c03bb0-c178-4621-a9dc-2b8938c755a0" providerId="ADAL" clId="{7AE4EA7D-6304-418D-9602-7CD00F18C7C0}" dt="2025-07-29T09:55:59.367" v="898"/>
            <ac:spMkLst>
              <pc:docMk/>
              <pc:sldMasterMk cId="0" sldId="2147483662"/>
              <pc:sldLayoutMk cId="1479722894" sldId="2147483691"/>
              <ac:spMk id="5" creationId="{DAAA2F21-FCBA-0704-65FF-6489C4B76A01}"/>
            </ac:spMkLst>
          </pc:spChg>
        </pc:sldLayoutChg>
        <pc:sldLayoutChg chg="modSp mod">
          <pc:chgData name="Bryson, Declan" userId="f2c03bb0-c178-4621-a9dc-2b8938c755a0" providerId="ADAL" clId="{7AE4EA7D-6304-418D-9602-7CD00F18C7C0}" dt="2025-07-29T09:55:59.379" v="900"/>
          <pc:sldLayoutMkLst>
            <pc:docMk/>
            <pc:sldMasterMk cId="0" sldId="2147483662"/>
            <pc:sldLayoutMk cId="2720269646" sldId="2147483692"/>
          </pc:sldLayoutMkLst>
          <pc:spChg chg="mod">
            <ac:chgData name="Bryson, Declan" userId="f2c03bb0-c178-4621-a9dc-2b8938c755a0" providerId="ADAL" clId="{7AE4EA7D-6304-418D-9602-7CD00F18C7C0}" dt="2025-07-29T09:55:59.379" v="900"/>
            <ac:spMkLst>
              <pc:docMk/>
              <pc:sldMasterMk cId="0" sldId="2147483662"/>
              <pc:sldLayoutMk cId="2720269646" sldId="2147483692"/>
              <ac:spMk id="6" creationId="{9DE03E40-6C51-CF01-16B7-EE3DF476E463}"/>
            </ac:spMkLst>
          </pc:spChg>
        </pc:sldLayoutChg>
        <pc:sldLayoutChg chg="modSp mod">
          <pc:chgData name="Bryson, Declan" userId="f2c03bb0-c178-4621-a9dc-2b8938c755a0" providerId="ADAL" clId="{7AE4EA7D-6304-418D-9602-7CD00F18C7C0}" dt="2025-07-29T09:55:59.393" v="902"/>
          <pc:sldLayoutMkLst>
            <pc:docMk/>
            <pc:sldMasterMk cId="0" sldId="2147483662"/>
            <pc:sldLayoutMk cId="461293632" sldId="2147483693"/>
          </pc:sldLayoutMkLst>
          <pc:spChg chg="mod">
            <ac:chgData name="Bryson, Declan" userId="f2c03bb0-c178-4621-a9dc-2b8938c755a0" providerId="ADAL" clId="{7AE4EA7D-6304-418D-9602-7CD00F18C7C0}" dt="2025-07-29T09:55:59.393" v="902"/>
            <ac:spMkLst>
              <pc:docMk/>
              <pc:sldMasterMk cId="0" sldId="2147483662"/>
              <pc:sldLayoutMk cId="461293632" sldId="2147483693"/>
              <ac:spMk id="8" creationId="{AA3A0DF3-F861-4BBB-4604-D6DE6A677E1D}"/>
            </ac:spMkLst>
          </pc:spChg>
        </pc:sldLayoutChg>
        <pc:sldLayoutChg chg="modSp mod">
          <pc:chgData name="Bryson, Declan" userId="f2c03bb0-c178-4621-a9dc-2b8938c755a0" providerId="ADAL" clId="{7AE4EA7D-6304-418D-9602-7CD00F18C7C0}" dt="2025-07-29T09:55:59.404" v="904"/>
          <pc:sldLayoutMkLst>
            <pc:docMk/>
            <pc:sldMasterMk cId="0" sldId="2147483662"/>
            <pc:sldLayoutMk cId="764334654" sldId="2147483694"/>
          </pc:sldLayoutMkLst>
          <pc:spChg chg="mod">
            <ac:chgData name="Bryson, Declan" userId="f2c03bb0-c178-4621-a9dc-2b8938c755a0" providerId="ADAL" clId="{7AE4EA7D-6304-418D-9602-7CD00F18C7C0}" dt="2025-07-29T09:55:59.404" v="904"/>
            <ac:spMkLst>
              <pc:docMk/>
              <pc:sldMasterMk cId="0" sldId="2147483662"/>
              <pc:sldLayoutMk cId="764334654" sldId="2147483694"/>
              <ac:spMk id="4" creationId="{65AFF624-EF36-B8D0-F1F6-15957D467822}"/>
            </ac:spMkLst>
          </pc:spChg>
        </pc:sldLayoutChg>
        <pc:sldLayoutChg chg="modSp mod">
          <pc:chgData name="Bryson, Declan" userId="f2c03bb0-c178-4621-a9dc-2b8938c755a0" providerId="ADAL" clId="{7AE4EA7D-6304-418D-9602-7CD00F18C7C0}" dt="2025-07-29T09:55:59.416" v="906"/>
          <pc:sldLayoutMkLst>
            <pc:docMk/>
            <pc:sldMasterMk cId="0" sldId="2147483662"/>
            <pc:sldLayoutMk cId="560108705" sldId="2147483695"/>
          </pc:sldLayoutMkLst>
          <pc:spChg chg="mod">
            <ac:chgData name="Bryson, Declan" userId="f2c03bb0-c178-4621-a9dc-2b8938c755a0" providerId="ADAL" clId="{7AE4EA7D-6304-418D-9602-7CD00F18C7C0}" dt="2025-07-29T09:55:59.416" v="906"/>
            <ac:spMkLst>
              <pc:docMk/>
              <pc:sldMasterMk cId="0" sldId="2147483662"/>
              <pc:sldLayoutMk cId="560108705" sldId="2147483695"/>
              <ac:spMk id="3" creationId="{BA3540FA-12AC-CCD7-24F2-8000B12216D1}"/>
            </ac:spMkLst>
          </pc:spChg>
        </pc:sldLayoutChg>
        <pc:sldLayoutChg chg="modSp mod">
          <pc:chgData name="Bryson, Declan" userId="f2c03bb0-c178-4621-a9dc-2b8938c755a0" providerId="ADAL" clId="{7AE4EA7D-6304-418D-9602-7CD00F18C7C0}" dt="2025-07-29T09:55:59.427" v="908"/>
          <pc:sldLayoutMkLst>
            <pc:docMk/>
            <pc:sldMasterMk cId="0" sldId="2147483662"/>
            <pc:sldLayoutMk cId="4083651595" sldId="2147483696"/>
          </pc:sldLayoutMkLst>
          <pc:spChg chg="mod">
            <ac:chgData name="Bryson, Declan" userId="f2c03bb0-c178-4621-a9dc-2b8938c755a0" providerId="ADAL" clId="{7AE4EA7D-6304-418D-9602-7CD00F18C7C0}" dt="2025-07-29T09:55:59.427" v="908"/>
            <ac:spMkLst>
              <pc:docMk/>
              <pc:sldMasterMk cId="0" sldId="2147483662"/>
              <pc:sldLayoutMk cId="4083651595" sldId="2147483696"/>
              <ac:spMk id="6" creationId="{DF1B5DC5-7728-BFDD-4E6F-752FD0083BB1}"/>
            </ac:spMkLst>
          </pc:spChg>
        </pc:sldLayoutChg>
        <pc:sldLayoutChg chg="modSp mod">
          <pc:chgData name="Bryson, Declan" userId="f2c03bb0-c178-4621-a9dc-2b8938c755a0" providerId="ADAL" clId="{7AE4EA7D-6304-418D-9602-7CD00F18C7C0}" dt="2025-07-29T09:55:59.439" v="910"/>
          <pc:sldLayoutMkLst>
            <pc:docMk/>
            <pc:sldMasterMk cId="0" sldId="2147483662"/>
            <pc:sldLayoutMk cId="1281853007" sldId="2147483697"/>
          </pc:sldLayoutMkLst>
          <pc:spChg chg="mod">
            <ac:chgData name="Bryson, Declan" userId="f2c03bb0-c178-4621-a9dc-2b8938c755a0" providerId="ADAL" clId="{7AE4EA7D-6304-418D-9602-7CD00F18C7C0}" dt="2025-07-29T09:55:59.439" v="910"/>
            <ac:spMkLst>
              <pc:docMk/>
              <pc:sldMasterMk cId="0" sldId="2147483662"/>
              <pc:sldLayoutMk cId="1281853007" sldId="2147483697"/>
              <ac:spMk id="6" creationId="{6E7ED041-0326-9A8B-5759-6B8929F1FAAF}"/>
            </ac:spMkLst>
          </pc:spChg>
        </pc:sldLayoutChg>
        <pc:sldLayoutChg chg="modSp mod">
          <pc:chgData name="Bryson, Declan" userId="f2c03bb0-c178-4621-a9dc-2b8938c755a0" providerId="ADAL" clId="{7AE4EA7D-6304-418D-9602-7CD00F18C7C0}" dt="2025-07-29T09:55:59.451" v="912"/>
          <pc:sldLayoutMkLst>
            <pc:docMk/>
            <pc:sldMasterMk cId="0" sldId="2147483662"/>
            <pc:sldLayoutMk cId="745762005" sldId="2147483698"/>
          </pc:sldLayoutMkLst>
          <pc:spChg chg="mod">
            <ac:chgData name="Bryson, Declan" userId="f2c03bb0-c178-4621-a9dc-2b8938c755a0" providerId="ADAL" clId="{7AE4EA7D-6304-418D-9602-7CD00F18C7C0}" dt="2025-07-29T09:55:59.451" v="912"/>
            <ac:spMkLst>
              <pc:docMk/>
              <pc:sldMasterMk cId="0" sldId="2147483662"/>
              <pc:sldLayoutMk cId="745762005" sldId="2147483698"/>
              <ac:spMk id="5" creationId="{6413C0DB-E44F-25EE-8704-84DED955980D}"/>
            </ac:spMkLst>
          </pc:spChg>
        </pc:sldLayoutChg>
        <pc:sldLayoutChg chg="modSp mod">
          <pc:chgData name="Bryson, Declan" userId="f2c03bb0-c178-4621-a9dc-2b8938c755a0" providerId="ADAL" clId="{7AE4EA7D-6304-418D-9602-7CD00F18C7C0}" dt="2025-07-29T09:55:59.463" v="914"/>
          <pc:sldLayoutMkLst>
            <pc:docMk/>
            <pc:sldMasterMk cId="0" sldId="2147483662"/>
            <pc:sldLayoutMk cId="22702016" sldId="2147483699"/>
          </pc:sldLayoutMkLst>
          <pc:spChg chg="mod">
            <ac:chgData name="Bryson, Declan" userId="f2c03bb0-c178-4621-a9dc-2b8938c755a0" providerId="ADAL" clId="{7AE4EA7D-6304-418D-9602-7CD00F18C7C0}" dt="2025-07-29T09:55:59.463" v="914"/>
            <ac:spMkLst>
              <pc:docMk/>
              <pc:sldMasterMk cId="0" sldId="2147483662"/>
              <pc:sldLayoutMk cId="22702016" sldId="2147483699"/>
              <ac:spMk id="5" creationId="{26E13C59-52D9-4A4C-8BEB-224E2B731A3B}"/>
            </ac:spMkLst>
          </pc:spChg>
        </pc:sldLayoutChg>
        <pc:sldLayoutChg chg="modSp mod">
          <pc:chgData name="Bryson, Declan" userId="f2c03bb0-c178-4621-a9dc-2b8938c755a0" providerId="ADAL" clId="{7AE4EA7D-6304-418D-9602-7CD00F18C7C0}" dt="2025-07-29T09:55:59.474" v="916"/>
          <pc:sldLayoutMkLst>
            <pc:docMk/>
            <pc:sldMasterMk cId="0" sldId="2147483662"/>
            <pc:sldLayoutMk cId="170063808" sldId="2147483700"/>
          </pc:sldLayoutMkLst>
          <pc:spChg chg="mod">
            <ac:chgData name="Bryson, Declan" userId="f2c03bb0-c178-4621-a9dc-2b8938c755a0" providerId="ADAL" clId="{7AE4EA7D-6304-418D-9602-7CD00F18C7C0}" dt="2025-07-29T09:55:59.474" v="916"/>
            <ac:spMkLst>
              <pc:docMk/>
              <pc:sldMasterMk cId="0" sldId="2147483662"/>
              <pc:sldLayoutMk cId="170063808" sldId="2147483700"/>
              <ac:spMk id="6" creationId="{7B23ABD3-AB5A-1E57-DE24-77850329C61A}"/>
            </ac:spMkLst>
          </pc:spChg>
        </pc:sldLayoutChg>
      </pc:sldMasterChg>
      <pc:sldMasterChg chg="modSldLayout">
        <pc:chgData name="Bryson, Declan" userId="f2c03bb0-c178-4621-a9dc-2b8938c755a0" providerId="ADAL" clId="{7AE4EA7D-6304-418D-9602-7CD00F18C7C0}" dt="2025-07-29T09:56:11.468" v="996"/>
        <pc:sldMasterMkLst>
          <pc:docMk/>
          <pc:sldMasterMk cId="50193223" sldId="2147483701"/>
        </pc:sldMasterMkLst>
        <pc:sldLayoutChg chg="modSp">
          <pc:chgData name="Bryson, Declan" userId="f2c03bb0-c178-4621-a9dc-2b8938c755a0" providerId="ADAL" clId="{7AE4EA7D-6304-418D-9602-7CD00F18C7C0}" dt="2025-07-29T09:56:11.379" v="974"/>
          <pc:sldLayoutMkLst>
            <pc:docMk/>
            <pc:sldMasterMk cId="50193223" sldId="2147483701"/>
            <pc:sldLayoutMk cId="93198524" sldId="2147483702"/>
          </pc:sldLayoutMkLst>
          <pc:spChg chg="mod">
            <ac:chgData name="Bryson, Declan" userId="f2c03bb0-c178-4621-a9dc-2b8938c755a0" providerId="ADAL" clId="{7AE4EA7D-6304-418D-9602-7CD00F18C7C0}" dt="2025-07-29T09:56:11.379" v="974"/>
            <ac:spMkLst>
              <pc:docMk/>
              <pc:sldMasterMk cId="50193223" sldId="2147483701"/>
              <pc:sldLayoutMk cId="93198524" sldId="2147483702"/>
              <ac:spMk id="7" creationId="{EA0F1804-2CCB-CB57-EBD3-DF9DA37512F4}"/>
            </ac:spMkLst>
          </pc:spChg>
        </pc:sldLayoutChg>
        <pc:sldLayoutChg chg="modSp">
          <pc:chgData name="Bryson, Declan" userId="f2c03bb0-c178-4621-a9dc-2b8938c755a0" providerId="ADAL" clId="{7AE4EA7D-6304-418D-9602-7CD00F18C7C0}" dt="2025-07-29T09:56:11.384" v="975"/>
          <pc:sldLayoutMkLst>
            <pc:docMk/>
            <pc:sldMasterMk cId="50193223" sldId="2147483701"/>
            <pc:sldLayoutMk cId="1485587389" sldId="2147483703"/>
          </pc:sldLayoutMkLst>
          <pc:spChg chg="mod">
            <ac:chgData name="Bryson, Declan" userId="f2c03bb0-c178-4621-a9dc-2b8938c755a0" providerId="ADAL" clId="{7AE4EA7D-6304-418D-9602-7CD00F18C7C0}" dt="2025-07-29T09:56:11.384" v="975"/>
            <ac:spMkLst>
              <pc:docMk/>
              <pc:sldMasterMk cId="50193223" sldId="2147483701"/>
              <pc:sldLayoutMk cId="1485587389" sldId="2147483703"/>
              <ac:spMk id="5" creationId="{45CC3929-0604-FC3C-F26F-CDCFDF9E1990}"/>
            </ac:spMkLst>
          </pc:spChg>
        </pc:sldLayoutChg>
        <pc:sldLayoutChg chg="modSp">
          <pc:chgData name="Bryson, Declan" userId="f2c03bb0-c178-4621-a9dc-2b8938c755a0" providerId="ADAL" clId="{7AE4EA7D-6304-418D-9602-7CD00F18C7C0}" dt="2025-07-29T09:56:11.387" v="976"/>
          <pc:sldLayoutMkLst>
            <pc:docMk/>
            <pc:sldMasterMk cId="50193223" sldId="2147483701"/>
            <pc:sldLayoutMk cId="875049090" sldId="2147483704"/>
          </pc:sldLayoutMkLst>
          <pc:spChg chg="mod">
            <ac:chgData name="Bryson, Declan" userId="f2c03bb0-c178-4621-a9dc-2b8938c755a0" providerId="ADAL" clId="{7AE4EA7D-6304-418D-9602-7CD00F18C7C0}" dt="2025-07-29T09:56:11.387" v="976"/>
            <ac:spMkLst>
              <pc:docMk/>
              <pc:sldMasterMk cId="50193223" sldId="2147483701"/>
              <pc:sldLayoutMk cId="875049090" sldId="2147483704"/>
              <ac:spMk id="5" creationId="{B5A9425A-9E5A-94E2-7556-EDD96226E1F2}"/>
            </ac:spMkLst>
          </pc:spChg>
        </pc:sldLayoutChg>
        <pc:sldLayoutChg chg="modSp">
          <pc:chgData name="Bryson, Declan" userId="f2c03bb0-c178-4621-a9dc-2b8938c755a0" providerId="ADAL" clId="{7AE4EA7D-6304-418D-9602-7CD00F18C7C0}" dt="2025-07-29T09:56:11.395" v="977"/>
          <pc:sldLayoutMkLst>
            <pc:docMk/>
            <pc:sldMasterMk cId="50193223" sldId="2147483701"/>
            <pc:sldLayoutMk cId="882598136" sldId="2147483705"/>
          </pc:sldLayoutMkLst>
          <pc:spChg chg="mod">
            <ac:chgData name="Bryson, Declan" userId="f2c03bb0-c178-4621-a9dc-2b8938c755a0" providerId="ADAL" clId="{7AE4EA7D-6304-418D-9602-7CD00F18C7C0}" dt="2025-07-29T09:56:11.395" v="977"/>
            <ac:spMkLst>
              <pc:docMk/>
              <pc:sldMasterMk cId="50193223" sldId="2147483701"/>
              <pc:sldLayoutMk cId="882598136" sldId="2147483705"/>
              <ac:spMk id="6" creationId="{25D9A45A-6EB3-D4F5-CEC7-C8B168D53A00}"/>
            </ac:spMkLst>
          </pc:spChg>
        </pc:sldLayoutChg>
        <pc:sldLayoutChg chg="modSp">
          <pc:chgData name="Bryson, Declan" userId="f2c03bb0-c178-4621-a9dc-2b8938c755a0" providerId="ADAL" clId="{7AE4EA7D-6304-418D-9602-7CD00F18C7C0}" dt="2025-07-29T09:56:11.399" v="978"/>
          <pc:sldLayoutMkLst>
            <pc:docMk/>
            <pc:sldMasterMk cId="50193223" sldId="2147483701"/>
            <pc:sldLayoutMk cId="3331390455" sldId="2147483706"/>
          </pc:sldLayoutMkLst>
          <pc:spChg chg="mod">
            <ac:chgData name="Bryson, Declan" userId="f2c03bb0-c178-4621-a9dc-2b8938c755a0" providerId="ADAL" clId="{7AE4EA7D-6304-418D-9602-7CD00F18C7C0}" dt="2025-07-29T09:56:11.399" v="978"/>
            <ac:spMkLst>
              <pc:docMk/>
              <pc:sldMasterMk cId="50193223" sldId="2147483701"/>
              <pc:sldLayoutMk cId="3331390455" sldId="2147483706"/>
              <ac:spMk id="8" creationId="{F762742C-BB6F-D5C7-BFD2-BC57141E52D6}"/>
            </ac:spMkLst>
          </pc:spChg>
        </pc:sldLayoutChg>
        <pc:sldLayoutChg chg="modSp">
          <pc:chgData name="Bryson, Declan" userId="f2c03bb0-c178-4621-a9dc-2b8938c755a0" providerId="ADAL" clId="{7AE4EA7D-6304-418D-9602-7CD00F18C7C0}" dt="2025-07-29T09:56:11.404" v="979"/>
          <pc:sldLayoutMkLst>
            <pc:docMk/>
            <pc:sldMasterMk cId="50193223" sldId="2147483701"/>
            <pc:sldLayoutMk cId="289459855" sldId="2147483707"/>
          </pc:sldLayoutMkLst>
          <pc:spChg chg="mod">
            <ac:chgData name="Bryson, Declan" userId="f2c03bb0-c178-4621-a9dc-2b8938c755a0" providerId="ADAL" clId="{7AE4EA7D-6304-418D-9602-7CD00F18C7C0}" dt="2025-07-29T09:56:11.404" v="979"/>
            <ac:spMkLst>
              <pc:docMk/>
              <pc:sldMasterMk cId="50193223" sldId="2147483701"/>
              <pc:sldLayoutMk cId="289459855" sldId="2147483707"/>
              <ac:spMk id="4" creationId="{857CDD2A-AE92-3FAA-D1A3-B1D09E6CA37F}"/>
            </ac:spMkLst>
          </pc:spChg>
        </pc:sldLayoutChg>
        <pc:sldLayoutChg chg="modSp">
          <pc:chgData name="Bryson, Declan" userId="f2c03bb0-c178-4621-a9dc-2b8938c755a0" providerId="ADAL" clId="{7AE4EA7D-6304-418D-9602-7CD00F18C7C0}" dt="2025-07-29T09:56:11.408" v="980"/>
          <pc:sldLayoutMkLst>
            <pc:docMk/>
            <pc:sldMasterMk cId="50193223" sldId="2147483701"/>
            <pc:sldLayoutMk cId="2186311246" sldId="2147483708"/>
          </pc:sldLayoutMkLst>
          <pc:spChg chg="mod">
            <ac:chgData name="Bryson, Declan" userId="f2c03bb0-c178-4621-a9dc-2b8938c755a0" providerId="ADAL" clId="{7AE4EA7D-6304-418D-9602-7CD00F18C7C0}" dt="2025-07-29T09:56:11.408" v="980"/>
            <ac:spMkLst>
              <pc:docMk/>
              <pc:sldMasterMk cId="50193223" sldId="2147483701"/>
              <pc:sldLayoutMk cId="2186311246" sldId="2147483708"/>
              <ac:spMk id="3" creationId="{9033C488-44AB-CEC3-97AC-270784CCBCC0}"/>
            </ac:spMkLst>
          </pc:spChg>
        </pc:sldLayoutChg>
        <pc:sldLayoutChg chg="modSp">
          <pc:chgData name="Bryson, Declan" userId="f2c03bb0-c178-4621-a9dc-2b8938c755a0" providerId="ADAL" clId="{7AE4EA7D-6304-418D-9602-7CD00F18C7C0}" dt="2025-07-29T09:56:11.414" v="981"/>
          <pc:sldLayoutMkLst>
            <pc:docMk/>
            <pc:sldMasterMk cId="50193223" sldId="2147483701"/>
            <pc:sldLayoutMk cId="2412796337" sldId="2147483709"/>
          </pc:sldLayoutMkLst>
          <pc:spChg chg="mod">
            <ac:chgData name="Bryson, Declan" userId="f2c03bb0-c178-4621-a9dc-2b8938c755a0" providerId="ADAL" clId="{7AE4EA7D-6304-418D-9602-7CD00F18C7C0}" dt="2025-07-29T09:56:11.414" v="981"/>
            <ac:spMkLst>
              <pc:docMk/>
              <pc:sldMasterMk cId="50193223" sldId="2147483701"/>
              <pc:sldLayoutMk cId="2412796337" sldId="2147483709"/>
              <ac:spMk id="6" creationId="{51C9CAC8-3E28-C2B7-374B-5B8BAF06EB23}"/>
            </ac:spMkLst>
          </pc:spChg>
        </pc:sldLayoutChg>
        <pc:sldLayoutChg chg="modSp">
          <pc:chgData name="Bryson, Declan" userId="f2c03bb0-c178-4621-a9dc-2b8938c755a0" providerId="ADAL" clId="{7AE4EA7D-6304-418D-9602-7CD00F18C7C0}" dt="2025-07-29T09:56:11.418" v="982"/>
          <pc:sldLayoutMkLst>
            <pc:docMk/>
            <pc:sldMasterMk cId="50193223" sldId="2147483701"/>
            <pc:sldLayoutMk cId="2650498817" sldId="2147483710"/>
          </pc:sldLayoutMkLst>
          <pc:spChg chg="mod">
            <ac:chgData name="Bryson, Declan" userId="f2c03bb0-c178-4621-a9dc-2b8938c755a0" providerId="ADAL" clId="{7AE4EA7D-6304-418D-9602-7CD00F18C7C0}" dt="2025-07-29T09:56:11.418" v="982"/>
            <ac:spMkLst>
              <pc:docMk/>
              <pc:sldMasterMk cId="50193223" sldId="2147483701"/>
              <pc:sldLayoutMk cId="2650498817" sldId="2147483710"/>
              <ac:spMk id="5" creationId="{B5C426D4-DDF3-86E0-21AE-47FC47367B4B}"/>
            </ac:spMkLst>
          </pc:spChg>
        </pc:sldLayoutChg>
        <pc:sldLayoutChg chg="modSp mod">
          <pc:chgData name="Bryson, Declan" userId="f2c03bb0-c178-4621-a9dc-2b8938c755a0" providerId="ADAL" clId="{7AE4EA7D-6304-418D-9602-7CD00F18C7C0}" dt="2025-07-29T09:56:11.425" v="984"/>
          <pc:sldLayoutMkLst>
            <pc:docMk/>
            <pc:sldMasterMk cId="50193223" sldId="2147483701"/>
            <pc:sldLayoutMk cId="3233486600" sldId="2147483711"/>
          </pc:sldLayoutMkLst>
          <pc:spChg chg="mod">
            <ac:chgData name="Bryson, Declan" userId="f2c03bb0-c178-4621-a9dc-2b8938c755a0" providerId="ADAL" clId="{7AE4EA7D-6304-418D-9602-7CD00F18C7C0}" dt="2025-07-29T09:56:11.425" v="984"/>
            <ac:spMkLst>
              <pc:docMk/>
              <pc:sldMasterMk cId="50193223" sldId="2147483701"/>
              <pc:sldLayoutMk cId="3233486600" sldId="2147483711"/>
              <ac:spMk id="6" creationId="{4C6E3F63-5A2F-D286-70F3-4DE8BF40A5D1}"/>
            </ac:spMkLst>
          </pc:spChg>
        </pc:sldLayoutChg>
        <pc:sldLayoutChg chg="modSp mod">
          <pc:chgData name="Bryson, Declan" userId="f2c03bb0-c178-4621-a9dc-2b8938c755a0" providerId="ADAL" clId="{7AE4EA7D-6304-418D-9602-7CD00F18C7C0}" dt="2025-07-29T09:56:11.434" v="986"/>
          <pc:sldLayoutMkLst>
            <pc:docMk/>
            <pc:sldMasterMk cId="50193223" sldId="2147483701"/>
            <pc:sldLayoutMk cId="2197030166" sldId="2147483712"/>
          </pc:sldLayoutMkLst>
          <pc:spChg chg="mod">
            <ac:chgData name="Bryson, Declan" userId="f2c03bb0-c178-4621-a9dc-2b8938c755a0" providerId="ADAL" clId="{7AE4EA7D-6304-418D-9602-7CD00F18C7C0}" dt="2025-07-29T09:56:11.434" v="986"/>
            <ac:spMkLst>
              <pc:docMk/>
              <pc:sldMasterMk cId="50193223" sldId="2147483701"/>
              <pc:sldLayoutMk cId="2197030166" sldId="2147483712"/>
              <ac:spMk id="5" creationId="{2E71FB03-D33C-B52A-BD45-1AB0FEBCE224}"/>
            </ac:spMkLst>
          </pc:spChg>
        </pc:sldLayoutChg>
        <pc:sldLayoutChg chg="modSp mod">
          <pc:chgData name="Bryson, Declan" userId="f2c03bb0-c178-4621-a9dc-2b8938c755a0" providerId="ADAL" clId="{7AE4EA7D-6304-418D-9602-7CD00F18C7C0}" dt="2025-07-29T09:56:11.438" v="988"/>
          <pc:sldLayoutMkLst>
            <pc:docMk/>
            <pc:sldMasterMk cId="50193223" sldId="2147483701"/>
            <pc:sldLayoutMk cId="980789534" sldId="2147483713"/>
          </pc:sldLayoutMkLst>
          <pc:spChg chg="mod">
            <ac:chgData name="Bryson, Declan" userId="f2c03bb0-c178-4621-a9dc-2b8938c755a0" providerId="ADAL" clId="{7AE4EA7D-6304-418D-9602-7CD00F18C7C0}" dt="2025-07-29T09:56:11.438" v="988"/>
            <ac:spMkLst>
              <pc:docMk/>
              <pc:sldMasterMk cId="50193223" sldId="2147483701"/>
              <pc:sldLayoutMk cId="980789534" sldId="2147483713"/>
              <ac:spMk id="7" creationId="{98633F73-6D2D-CA8C-E7FF-6A57A12436DF}"/>
            </ac:spMkLst>
          </pc:spChg>
        </pc:sldLayoutChg>
        <pc:sldLayoutChg chg="modSp mod">
          <pc:chgData name="Bryson, Declan" userId="f2c03bb0-c178-4621-a9dc-2b8938c755a0" providerId="ADAL" clId="{7AE4EA7D-6304-418D-9602-7CD00F18C7C0}" dt="2025-07-29T09:56:11.447" v="990"/>
          <pc:sldLayoutMkLst>
            <pc:docMk/>
            <pc:sldMasterMk cId="50193223" sldId="2147483701"/>
            <pc:sldLayoutMk cId="1133683364" sldId="2147483714"/>
          </pc:sldLayoutMkLst>
          <pc:spChg chg="mod">
            <ac:chgData name="Bryson, Declan" userId="f2c03bb0-c178-4621-a9dc-2b8938c755a0" providerId="ADAL" clId="{7AE4EA7D-6304-418D-9602-7CD00F18C7C0}" dt="2025-07-29T09:56:11.447" v="990"/>
            <ac:spMkLst>
              <pc:docMk/>
              <pc:sldMasterMk cId="50193223" sldId="2147483701"/>
              <pc:sldLayoutMk cId="1133683364" sldId="2147483714"/>
              <ac:spMk id="5" creationId="{385457C3-E8F4-529D-B9B2-5A4A574BF882}"/>
            </ac:spMkLst>
          </pc:spChg>
        </pc:sldLayoutChg>
        <pc:sldLayoutChg chg="modSp mod">
          <pc:chgData name="Bryson, Declan" userId="f2c03bb0-c178-4621-a9dc-2b8938c755a0" providerId="ADAL" clId="{7AE4EA7D-6304-418D-9602-7CD00F18C7C0}" dt="2025-07-29T09:56:11.455" v="992"/>
          <pc:sldLayoutMkLst>
            <pc:docMk/>
            <pc:sldMasterMk cId="50193223" sldId="2147483701"/>
            <pc:sldLayoutMk cId="1944884690" sldId="2147483715"/>
          </pc:sldLayoutMkLst>
          <pc:spChg chg="mod">
            <ac:chgData name="Bryson, Declan" userId="f2c03bb0-c178-4621-a9dc-2b8938c755a0" providerId="ADAL" clId="{7AE4EA7D-6304-418D-9602-7CD00F18C7C0}" dt="2025-07-29T09:56:11.455" v="992"/>
            <ac:spMkLst>
              <pc:docMk/>
              <pc:sldMasterMk cId="50193223" sldId="2147483701"/>
              <pc:sldLayoutMk cId="1944884690" sldId="2147483715"/>
              <ac:spMk id="7" creationId="{1FB05740-A8B1-E8F1-C363-51221A67FAAF}"/>
            </ac:spMkLst>
          </pc:spChg>
        </pc:sldLayoutChg>
        <pc:sldLayoutChg chg="modSp mod">
          <pc:chgData name="Bryson, Declan" userId="f2c03bb0-c178-4621-a9dc-2b8938c755a0" providerId="ADAL" clId="{7AE4EA7D-6304-418D-9602-7CD00F18C7C0}" dt="2025-07-29T09:56:11.460" v="994"/>
          <pc:sldLayoutMkLst>
            <pc:docMk/>
            <pc:sldMasterMk cId="50193223" sldId="2147483701"/>
            <pc:sldLayoutMk cId="2964853706" sldId="2147483716"/>
          </pc:sldLayoutMkLst>
          <pc:spChg chg="mod">
            <ac:chgData name="Bryson, Declan" userId="f2c03bb0-c178-4621-a9dc-2b8938c755a0" providerId="ADAL" clId="{7AE4EA7D-6304-418D-9602-7CD00F18C7C0}" dt="2025-07-29T09:56:11.460" v="994"/>
            <ac:spMkLst>
              <pc:docMk/>
              <pc:sldMasterMk cId="50193223" sldId="2147483701"/>
              <pc:sldLayoutMk cId="2964853706" sldId="2147483716"/>
              <ac:spMk id="5" creationId="{A4836DE9-957F-B838-EB70-371861FFA9FF}"/>
            </ac:spMkLst>
          </pc:spChg>
        </pc:sldLayoutChg>
        <pc:sldLayoutChg chg="modSp">
          <pc:chgData name="Bryson, Declan" userId="f2c03bb0-c178-4621-a9dc-2b8938c755a0" providerId="ADAL" clId="{7AE4EA7D-6304-418D-9602-7CD00F18C7C0}" dt="2025-07-29T09:56:11.466" v="995"/>
          <pc:sldLayoutMkLst>
            <pc:docMk/>
            <pc:sldMasterMk cId="50193223" sldId="2147483701"/>
            <pc:sldLayoutMk cId="2004724951" sldId="2147483717"/>
          </pc:sldLayoutMkLst>
          <pc:spChg chg="mod">
            <ac:chgData name="Bryson, Declan" userId="f2c03bb0-c178-4621-a9dc-2b8938c755a0" providerId="ADAL" clId="{7AE4EA7D-6304-418D-9602-7CD00F18C7C0}" dt="2025-07-29T09:56:11.466" v="995"/>
            <ac:spMkLst>
              <pc:docMk/>
              <pc:sldMasterMk cId="50193223" sldId="2147483701"/>
              <pc:sldLayoutMk cId="2004724951" sldId="2147483717"/>
              <ac:spMk id="5" creationId="{FC83C711-A2D3-9A02-50F9-B96B92407562}"/>
            </ac:spMkLst>
          </pc:spChg>
        </pc:sldLayoutChg>
        <pc:sldLayoutChg chg="modSp">
          <pc:chgData name="Bryson, Declan" userId="f2c03bb0-c178-4621-a9dc-2b8938c755a0" providerId="ADAL" clId="{7AE4EA7D-6304-418D-9602-7CD00F18C7C0}" dt="2025-07-29T09:56:11.468" v="996"/>
          <pc:sldLayoutMkLst>
            <pc:docMk/>
            <pc:sldMasterMk cId="50193223" sldId="2147483701"/>
            <pc:sldLayoutMk cId="129159358" sldId="2147483718"/>
          </pc:sldLayoutMkLst>
          <pc:spChg chg="mod">
            <ac:chgData name="Bryson, Declan" userId="f2c03bb0-c178-4621-a9dc-2b8938c755a0" providerId="ADAL" clId="{7AE4EA7D-6304-418D-9602-7CD00F18C7C0}" dt="2025-07-29T09:56:11.468" v="996"/>
            <ac:spMkLst>
              <pc:docMk/>
              <pc:sldMasterMk cId="50193223" sldId="2147483701"/>
              <pc:sldLayoutMk cId="129159358" sldId="2147483718"/>
              <ac:spMk id="5" creationId="{94C40921-837F-4661-7085-FDEF923500F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BD7EDC-431C-6B52-B896-9E78844C27C7}"/>
              </a:ext>
            </a:extLst>
          </p:cNvPr>
          <p:cNvSpPr>
            <a:spLocks noGrp="1"/>
          </p:cNvSpPr>
          <p:nvPr>
            <p:ph type="hdr" sz="quarter"/>
          </p:nvPr>
        </p:nvSpPr>
        <p:spPr>
          <a:xfrm>
            <a:off x="0" y="0"/>
            <a:ext cx="6858000" cy="458788"/>
          </a:xfrm>
          <a:prstGeom prst="rect">
            <a:avLst/>
          </a:prstGeom>
        </p:spPr>
        <p:txBody>
          <a:bodyPr vert="horz" lIns="91440" tIns="45720" rIns="91440" bIns="45720" rtlCol="0"/>
          <a:lstStyle>
            <a:lvl1pPr algn="l">
              <a:defRPr sz="1200"/>
            </a:lvl1pPr>
          </a:lstStyle>
          <a:p>
            <a:pPr algn="ctr"/>
            <a:endParaRPr lang="en-GB"/>
          </a:p>
        </p:txBody>
      </p:sp>
      <p:sp>
        <p:nvSpPr>
          <p:cNvPr id="3" name="Date Placeholder 2">
            <a:extLst>
              <a:ext uri="{FF2B5EF4-FFF2-40B4-BE49-F238E27FC236}">
                <a16:creationId xmlns:a16="http://schemas.microsoft.com/office/drawing/2014/main" id="{C0DC4F81-98B9-C174-8A14-A1C9607763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983A41-3218-4034-860E-A1F9D88D8CD0}" type="datetimeFigureOut">
              <a:rPr lang="en-GB" smtClean="0"/>
              <a:t>29/07/2025</a:t>
            </a:fld>
            <a:endParaRPr lang="en-GB"/>
          </a:p>
        </p:txBody>
      </p:sp>
      <p:sp>
        <p:nvSpPr>
          <p:cNvPr id="4" name="Footer Placeholder 3">
            <a:extLst>
              <a:ext uri="{FF2B5EF4-FFF2-40B4-BE49-F238E27FC236}">
                <a16:creationId xmlns:a16="http://schemas.microsoft.com/office/drawing/2014/main" id="{2718ED25-B23B-17A3-9115-923F87E58658}"/>
              </a:ext>
            </a:extLst>
          </p:cNvPr>
          <p:cNvSpPr>
            <a:spLocks noGrp="1"/>
          </p:cNvSpPr>
          <p:nvPr>
            <p:ph type="ftr" sz="quarter" idx="2"/>
          </p:nvPr>
        </p:nvSpPr>
        <p:spPr>
          <a:xfrm>
            <a:off x="0" y="8685213"/>
            <a:ext cx="6858000" cy="458787"/>
          </a:xfrm>
          <a:prstGeom prst="rect">
            <a:avLst/>
          </a:prstGeom>
        </p:spPr>
        <p:txBody>
          <a:bodyPr vert="horz" lIns="91440" tIns="45720" rIns="91440" bIns="45720" rtlCol="0" anchor="b"/>
          <a:lstStyle>
            <a:lvl1pPr algn="l">
              <a:defRPr sz="1200"/>
            </a:lvl1pPr>
          </a:lstStyle>
          <a:p>
            <a:pPr algn="ctr"/>
            <a:endParaRPr lang="en-GB"/>
          </a:p>
        </p:txBody>
      </p:sp>
      <p:sp>
        <p:nvSpPr>
          <p:cNvPr id="5" name="Slide Number Placeholder 4">
            <a:extLst>
              <a:ext uri="{FF2B5EF4-FFF2-40B4-BE49-F238E27FC236}">
                <a16:creationId xmlns:a16="http://schemas.microsoft.com/office/drawing/2014/main" id="{16D3F9AA-2C8F-3259-88C0-B53346B1B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3DA44C-E78F-4218-B41B-8FD5118D4CDD}" type="slidenum">
              <a:rPr lang="en-GB" smtClean="0"/>
              <a:t>‹#›</a:t>
            </a:fld>
            <a:endParaRPr lang="en-GB"/>
          </a:p>
        </p:txBody>
      </p:sp>
    </p:spTree>
    <p:extLst>
      <p:ext uri="{BB962C8B-B14F-4D97-AF65-F5344CB8AC3E}">
        <p14:creationId xmlns:p14="http://schemas.microsoft.com/office/powerpoint/2010/main" val="331592003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24DD637-EE40-C474-3913-ACE8C37A8F16}"/>
              </a:ext>
            </a:extLst>
          </p:cNvPr>
          <p:cNvSpPr>
            <a:spLocks noGrp="1" noChangeArrowheads="1"/>
          </p:cNvSpPr>
          <p:nvPr>
            <p:ph type="hdr" sz="quarte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lang="en-GB"/>
            </a:lvl1pPr>
          </a:lstStyle>
          <a:p>
            <a:pPr>
              <a:defRPr/>
            </a:pPr>
            <a:endParaRPr lang="en-GB"/>
          </a:p>
        </p:txBody>
      </p:sp>
      <p:sp>
        <p:nvSpPr>
          <p:cNvPr id="20483" name="Rectangle 3">
            <a:extLst>
              <a:ext uri="{FF2B5EF4-FFF2-40B4-BE49-F238E27FC236}">
                <a16:creationId xmlns:a16="http://schemas.microsoft.com/office/drawing/2014/main" id="{EB29C7C5-8C90-6ACB-8C97-2ACB68635D8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0484" name="Rectangle 4">
            <a:extLst>
              <a:ext uri="{FF2B5EF4-FFF2-40B4-BE49-F238E27FC236}">
                <a16:creationId xmlns:a16="http://schemas.microsoft.com/office/drawing/2014/main" id="{92BC6C85-9072-0F84-F878-51313CC52AB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4364CF7F-A41A-6207-F818-97E447F5EE3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486" name="Rectangle 6">
            <a:extLst>
              <a:ext uri="{FF2B5EF4-FFF2-40B4-BE49-F238E27FC236}">
                <a16:creationId xmlns:a16="http://schemas.microsoft.com/office/drawing/2014/main" id="{BF40B3EB-E961-7C2C-1E4C-FFE802ACC53F}"/>
              </a:ext>
            </a:extLst>
          </p:cNvPr>
          <p:cNvSpPr>
            <a:spLocks noGrp="1" noChangeArrowheads="1"/>
          </p:cNvSpPr>
          <p:nvPr>
            <p:ph type="ftr" sz="quarter" idx="4"/>
          </p:nvPr>
        </p:nvSpPr>
        <p:spPr bwMode="auto">
          <a:xfrm>
            <a:off x="0" y="86852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lang="en-GB"/>
            </a:lvl1pPr>
          </a:lstStyle>
          <a:p>
            <a:pPr>
              <a:defRPr/>
            </a:pPr>
            <a:endParaRPr lang="en-GB"/>
          </a:p>
        </p:txBody>
      </p:sp>
      <p:sp>
        <p:nvSpPr>
          <p:cNvPr id="20487" name="Rectangle 7">
            <a:extLst>
              <a:ext uri="{FF2B5EF4-FFF2-40B4-BE49-F238E27FC236}">
                <a16:creationId xmlns:a16="http://schemas.microsoft.com/office/drawing/2014/main" id="{6E9BCD98-DB0F-1828-40C3-8F8F9443603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93F10D-6842-4C13-BD60-F3FAD9AFAC2F}" type="slidenum">
              <a:rPr lang="en-GB" altLang="en-US"/>
              <a:pPr/>
              <a:t>‹#›</a:t>
            </a:fld>
            <a:endParaRPr lang="en-GB"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a:t>
            </a:fld>
            <a:endParaRPr lang="en-GB" altLang="en-US"/>
          </a:p>
        </p:txBody>
      </p:sp>
    </p:spTree>
    <p:extLst>
      <p:ext uri="{BB962C8B-B14F-4D97-AF65-F5344CB8AC3E}">
        <p14:creationId xmlns:p14="http://schemas.microsoft.com/office/powerpoint/2010/main" val="317354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10</a:t>
            </a:fld>
            <a:endParaRPr lang="en-GB" altLang="en-US"/>
          </a:p>
        </p:txBody>
      </p:sp>
    </p:spTree>
    <p:extLst>
      <p:ext uri="{BB962C8B-B14F-4D97-AF65-F5344CB8AC3E}">
        <p14:creationId xmlns:p14="http://schemas.microsoft.com/office/powerpoint/2010/main" val="190127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11</a:t>
            </a:fld>
            <a:endParaRPr lang="en-GB" altLang="en-US"/>
          </a:p>
        </p:txBody>
      </p:sp>
    </p:spTree>
    <p:extLst>
      <p:ext uri="{BB962C8B-B14F-4D97-AF65-F5344CB8AC3E}">
        <p14:creationId xmlns:p14="http://schemas.microsoft.com/office/powerpoint/2010/main" val="71794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12</a:t>
            </a:fld>
            <a:endParaRPr lang="en-GB" altLang="en-US"/>
          </a:p>
        </p:txBody>
      </p:sp>
    </p:spTree>
    <p:extLst>
      <p:ext uri="{BB962C8B-B14F-4D97-AF65-F5344CB8AC3E}">
        <p14:creationId xmlns:p14="http://schemas.microsoft.com/office/powerpoint/2010/main" val="416081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13</a:t>
            </a:fld>
            <a:endParaRPr lang="en-GB" altLang="en-US"/>
          </a:p>
        </p:txBody>
      </p:sp>
    </p:spTree>
    <p:extLst>
      <p:ext uri="{BB962C8B-B14F-4D97-AF65-F5344CB8AC3E}">
        <p14:creationId xmlns:p14="http://schemas.microsoft.com/office/powerpoint/2010/main" val="142872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14</a:t>
            </a:fld>
            <a:endParaRPr lang="en-GB" altLang="en-US"/>
          </a:p>
        </p:txBody>
      </p:sp>
    </p:spTree>
    <p:extLst>
      <p:ext uri="{BB962C8B-B14F-4D97-AF65-F5344CB8AC3E}">
        <p14:creationId xmlns:p14="http://schemas.microsoft.com/office/powerpoint/2010/main" val="1244095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15</a:t>
            </a:fld>
            <a:endParaRPr lang="en-GB" altLang="en-US"/>
          </a:p>
        </p:txBody>
      </p:sp>
    </p:spTree>
    <p:extLst>
      <p:ext uri="{BB962C8B-B14F-4D97-AF65-F5344CB8AC3E}">
        <p14:creationId xmlns:p14="http://schemas.microsoft.com/office/powerpoint/2010/main" val="159233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16</a:t>
            </a:fld>
            <a:endParaRPr lang="en-GB" altLang="en-US"/>
          </a:p>
        </p:txBody>
      </p:sp>
    </p:spTree>
    <p:extLst>
      <p:ext uri="{BB962C8B-B14F-4D97-AF65-F5344CB8AC3E}">
        <p14:creationId xmlns:p14="http://schemas.microsoft.com/office/powerpoint/2010/main" val="326540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17</a:t>
            </a:fld>
            <a:endParaRPr lang="en-GB" altLang="en-US"/>
          </a:p>
        </p:txBody>
      </p:sp>
    </p:spTree>
    <p:extLst>
      <p:ext uri="{BB962C8B-B14F-4D97-AF65-F5344CB8AC3E}">
        <p14:creationId xmlns:p14="http://schemas.microsoft.com/office/powerpoint/2010/main" val="281261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2</a:t>
            </a:fld>
            <a:endParaRPr lang="en-GB" altLang="en-US"/>
          </a:p>
        </p:txBody>
      </p:sp>
    </p:spTree>
    <p:extLst>
      <p:ext uri="{BB962C8B-B14F-4D97-AF65-F5344CB8AC3E}">
        <p14:creationId xmlns:p14="http://schemas.microsoft.com/office/powerpoint/2010/main" val="272907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3</a:t>
            </a:fld>
            <a:endParaRPr lang="en-GB" altLang="en-US"/>
          </a:p>
        </p:txBody>
      </p:sp>
    </p:spTree>
    <p:extLst>
      <p:ext uri="{BB962C8B-B14F-4D97-AF65-F5344CB8AC3E}">
        <p14:creationId xmlns:p14="http://schemas.microsoft.com/office/powerpoint/2010/main" val="288233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4</a:t>
            </a:fld>
            <a:endParaRPr lang="en-GB" altLang="en-US"/>
          </a:p>
        </p:txBody>
      </p:sp>
    </p:spTree>
    <p:extLst>
      <p:ext uri="{BB962C8B-B14F-4D97-AF65-F5344CB8AC3E}">
        <p14:creationId xmlns:p14="http://schemas.microsoft.com/office/powerpoint/2010/main" val="126140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5</a:t>
            </a:fld>
            <a:endParaRPr lang="en-GB" altLang="en-US"/>
          </a:p>
        </p:txBody>
      </p:sp>
    </p:spTree>
    <p:extLst>
      <p:ext uri="{BB962C8B-B14F-4D97-AF65-F5344CB8AC3E}">
        <p14:creationId xmlns:p14="http://schemas.microsoft.com/office/powerpoint/2010/main" val="83661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6</a:t>
            </a:fld>
            <a:endParaRPr lang="en-GB" altLang="en-US"/>
          </a:p>
        </p:txBody>
      </p:sp>
    </p:spTree>
    <p:extLst>
      <p:ext uri="{BB962C8B-B14F-4D97-AF65-F5344CB8AC3E}">
        <p14:creationId xmlns:p14="http://schemas.microsoft.com/office/powerpoint/2010/main" val="353845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7</a:t>
            </a:fld>
            <a:endParaRPr lang="en-GB" altLang="en-US"/>
          </a:p>
        </p:txBody>
      </p:sp>
    </p:spTree>
    <p:extLst>
      <p:ext uri="{BB962C8B-B14F-4D97-AF65-F5344CB8AC3E}">
        <p14:creationId xmlns:p14="http://schemas.microsoft.com/office/powerpoint/2010/main" val="201640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8</a:t>
            </a:fld>
            <a:endParaRPr lang="en-GB" altLang="en-US"/>
          </a:p>
        </p:txBody>
      </p:sp>
    </p:spTree>
    <p:extLst>
      <p:ext uri="{BB962C8B-B14F-4D97-AF65-F5344CB8AC3E}">
        <p14:creationId xmlns:p14="http://schemas.microsoft.com/office/powerpoint/2010/main" val="250060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93F10D-6842-4C13-BD60-F3FAD9AFAC2F}" type="slidenum">
              <a:rPr lang="en-GB" altLang="en-US" smtClean="0"/>
              <a:pPr/>
              <a:t>9</a:t>
            </a:fld>
            <a:endParaRPr lang="en-GB" altLang="en-US"/>
          </a:p>
        </p:txBody>
      </p:sp>
    </p:spTree>
    <p:extLst>
      <p:ext uri="{BB962C8B-B14F-4D97-AF65-F5344CB8AC3E}">
        <p14:creationId xmlns:p14="http://schemas.microsoft.com/office/powerpoint/2010/main" val="80757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F093E6F9-345E-D06E-856B-262D99C09FE7}"/>
              </a:ext>
            </a:extLst>
          </p:cNvPr>
          <p:cNvSpPr>
            <a:spLocks/>
          </p:cNvSpPr>
          <p:nvPr/>
        </p:nvSpPr>
        <p:spPr bwMode="auto">
          <a:xfrm>
            <a:off x="203200" y="3771900"/>
            <a:ext cx="361950" cy="90488"/>
          </a:xfrm>
          <a:custGeom>
            <a:avLst/>
            <a:gdLst>
              <a:gd name="T0" fmla="*/ 228 w 228"/>
              <a:gd name="T1" fmla="*/ 57 h 57"/>
              <a:gd name="T2" fmla="*/ 0 w 228"/>
              <a:gd name="T3" fmla="*/ 0 h 57"/>
              <a:gd name="T4" fmla="*/ 222 w 228"/>
              <a:gd name="T5" fmla="*/ 54 h 57"/>
              <a:gd name="T6" fmla="*/ 228 w 228"/>
              <a:gd name="T7" fmla="*/ 57 h 57"/>
            </a:gdLst>
            <a:ahLst/>
            <a:cxnLst>
              <a:cxn ang="0">
                <a:pos x="T0" y="T1"/>
              </a:cxn>
              <a:cxn ang="0">
                <a:pos x="T2" y="T3"/>
              </a:cxn>
              <a:cxn ang="0">
                <a:pos x="T4" y="T5"/>
              </a:cxn>
              <a:cxn ang="0">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3">
            <a:extLst>
              <a:ext uri="{FF2B5EF4-FFF2-40B4-BE49-F238E27FC236}">
                <a16:creationId xmlns:a16="http://schemas.microsoft.com/office/drawing/2014/main" id="{07E5E424-DD8C-0994-5DDE-A02797CF7AC1}"/>
              </a:ext>
            </a:extLst>
          </p:cNvPr>
          <p:cNvSpPr>
            <a:spLocks/>
          </p:cNvSpPr>
          <p:nvPr/>
        </p:nvSpPr>
        <p:spPr bwMode="auto">
          <a:xfrm>
            <a:off x="560388" y="3867150"/>
            <a:ext cx="61912" cy="80963"/>
          </a:xfrm>
          <a:custGeom>
            <a:avLst/>
            <a:gdLst>
              <a:gd name="T0" fmla="*/ 0 w 39"/>
              <a:gd name="T1" fmla="*/ 0 h 51"/>
              <a:gd name="T2" fmla="*/ 39 w 39"/>
              <a:gd name="T3" fmla="*/ 51 h 51"/>
              <a:gd name="T4" fmla="*/ 3 w 39"/>
              <a:gd name="T5" fmla="*/ 0 h 51"/>
              <a:gd name="T6" fmla="*/ 0 w 39"/>
              <a:gd name="T7" fmla="*/ 0 h 51"/>
            </a:gdLst>
            <a:ahLst/>
            <a:cxnLst>
              <a:cxn ang="0">
                <a:pos x="T0" y="T1"/>
              </a:cxn>
              <a:cxn ang="0">
                <a:pos x="T2" y="T3"/>
              </a:cxn>
              <a:cxn ang="0">
                <a:pos x="T4" y="T5"/>
              </a:cxn>
              <a:cxn ang="0">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E6BCF742-EC01-1AC4-8353-C8D598E79AAB}"/>
              </a:ext>
            </a:extLst>
          </p:cNvPr>
          <p:cNvSpPr>
            <a:spLocks noGrp="1"/>
          </p:cNvSpPr>
          <p:nvPr>
            <p:ph type="dt" sz="half" idx="10"/>
          </p:nvPr>
        </p:nvSpPr>
        <p:spPr>
          <a:xfrm>
            <a:off x="7326313" y="6116638"/>
            <a:ext cx="857250" cy="365125"/>
          </a:xfrm>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A0F1804-2CCB-CB57-EBD3-DF9DA37512F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A06B5F29-36D3-58D7-95FA-5ADF3F5572B6}"/>
              </a:ext>
            </a:extLst>
          </p:cNvPr>
          <p:cNvSpPr>
            <a:spLocks noGrp="1"/>
          </p:cNvSpPr>
          <p:nvPr>
            <p:ph type="sldNum" sz="quarter" idx="12"/>
          </p:nvPr>
        </p:nvSpPr>
        <p:spPr>
          <a:xfrm>
            <a:off x="8275638" y="6116638"/>
            <a:ext cx="411162" cy="365125"/>
          </a:xfrm>
        </p:spPr>
        <p:txBody>
          <a:bodyPr/>
          <a:lstStyle>
            <a:lvl1pPr>
              <a:defRPr/>
            </a:lvl1pPr>
          </a:lstStyle>
          <a:p>
            <a:fld id="{12372141-B31E-4F31-8536-76CF65F8CB97}" type="slidenum">
              <a:rPr lang="en-GB" altLang="en-US" smtClean="0"/>
              <a:pPr/>
              <a:t>‹#›</a:t>
            </a:fld>
            <a:endParaRPr lang="en-GB" altLang="en-US"/>
          </a:p>
        </p:txBody>
      </p:sp>
    </p:spTree>
    <p:extLst>
      <p:ext uri="{BB962C8B-B14F-4D97-AF65-F5344CB8AC3E}">
        <p14:creationId xmlns:p14="http://schemas.microsoft.com/office/powerpoint/2010/main" val="93198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9E1987-C8DD-5B3C-FF84-B6489C015B77}"/>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C6E3F63-5A2F-D286-70F3-4DE8BF40A5D1}"/>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C9FDEDF0-3C53-846F-8BCA-189AADF5E1C6}"/>
              </a:ext>
            </a:extLst>
          </p:cNvPr>
          <p:cNvSpPr>
            <a:spLocks noGrp="1"/>
          </p:cNvSpPr>
          <p:nvPr>
            <p:ph type="sldNum" sz="quarter" idx="12"/>
          </p:nvPr>
        </p:nvSpPr>
        <p:spPr/>
        <p:txBody>
          <a:bodyPr/>
          <a:lstStyle>
            <a:lvl1pPr>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323348660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59933-82AE-F2A1-1D49-942AF086073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E71FB03-D33C-B52A-BD45-1AB0FEBCE22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A6FFA490-AF11-4E87-8590-5C4F431B865C}"/>
              </a:ext>
            </a:extLst>
          </p:cNvPr>
          <p:cNvSpPr>
            <a:spLocks noGrp="1"/>
          </p:cNvSpPr>
          <p:nvPr>
            <p:ph type="sldNum" sz="quarter" idx="12"/>
          </p:nvPr>
        </p:nvSpPr>
        <p:spPr/>
        <p:txBody>
          <a:bodyPr/>
          <a:lstStyle>
            <a:lvl1pPr>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219703016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73B19-18F2-BDAE-6C7C-3EFF2908BF13}"/>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5" name="TextBox 4">
            <a:extLst>
              <a:ext uri="{FF2B5EF4-FFF2-40B4-BE49-F238E27FC236}">
                <a16:creationId xmlns:a16="http://schemas.microsoft.com/office/drawing/2014/main" id="{3F9F8A14-6249-AF0D-6783-2ABE3163537A}"/>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B936752-CF05-D799-2037-A5ED5512BD3A}"/>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98633F73-6D2D-CA8C-E7FF-6A57A12436D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48AA349E-FF49-6543-A7E6-FAB4922BB104}"/>
              </a:ext>
            </a:extLst>
          </p:cNvPr>
          <p:cNvSpPr>
            <a:spLocks noGrp="1"/>
          </p:cNvSpPr>
          <p:nvPr>
            <p:ph type="sldNum" sz="quarter" idx="16"/>
          </p:nvPr>
        </p:nvSpPr>
        <p:spPr/>
        <p:txBody>
          <a:bodyPr/>
          <a:lstStyle>
            <a:lvl1pPr>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98078953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4D51D-FEDA-E357-D33D-408079D719B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85457C3-E8F4-529D-B9B2-5A4A574BF88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64B8C868-1314-EAB7-FDDC-5A4B32CC2056}"/>
              </a:ext>
            </a:extLst>
          </p:cNvPr>
          <p:cNvSpPr>
            <a:spLocks noGrp="1"/>
          </p:cNvSpPr>
          <p:nvPr>
            <p:ph type="sldNum" sz="quarter" idx="12"/>
          </p:nvPr>
        </p:nvSpPr>
        <p:spPr/>
        <p:txBody>
          <a:bodyPr/>
          <a:lstStyle>
            <a:lvl1pPr>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113368336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29AD8-9628-7B5A-5EA8-7AEC360B0AAC}"/>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5" name="TextBox 4">
            <a:extLst>
              <a:ext uri="{FF2B5EF4-FFF2-40B4-BE49-F238E27FC236}">
                <a16:creationId xmlns:a16="http://schemas.microsoft.com/office/drawing/2014/main" id="{04C8F580-5360-4B10-90B2-2A4D6FB2BA92}"/>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A5ADA19-BD27-E8BA-6DE5-7C2C3B94AB25}"/>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1FB05740-A8B1-E8F1-C363-51221A67FAA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3567E542-E3A1-2411-941C-859575427D8B}"/>
              </a:ext>
            </a:extLst>
          </p:cNvPr>
          <p:cNvSpPr>
            <a:spLocks noGrp="1"/>
          </p:cNvSpPr>
          <p:nvPr>
            <p:ph type="sldNum" sz="quarter" idx="16"/>
          </p:nvPr>
        </p:nvSpPr>
        <p:spPr/>
        <p:txBody>
          <a:bodyPr/>
          <a:lstStyle>
            <a:lvl1pPr>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194488469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61CD4-320F-9A4C-93DA-E79A1BF09EA8}"/>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4836DE9-957F-B838-EB70-371861FFA9F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23D636F3-C1C5-E53D-CA6B-751BDCF761A7}"/>
              </a:ext>
            </a:extLst>
          </p:cNvPr>
          <p:cNvSpPr>
            <a:spLocks noGrp="1"/>
          </p:cNvSpPr>
          <p:nvPr>
            <p:ph type="sldNum" sz="quarter" idx="16"/>
          </p:nvPr>
        </p:nvSpPr>
        <p:spPr/>
        <p:txBody>
          <a:bodyPr/>
          <a:lstStyle>
            <a:lvl1pPr>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296485370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1B49A-8793-DA40-2E10-8F67E05DF8A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C83C711-A2D3-9A02-50F9-B96B9240756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B27A2BCF-59B4-CAB0-689D-8786F31A7E21}"/>
              </a:ext>
            </a:extLst>
          </p:cNvPr>
          <p:cNvSpPr>
            <a:spLocks noGrp="1"/>
          </p:cNvSpPr>
          <p:nvPr>
            <p:ph type="sldNum" sz="quarter" idx="12"/>
          </p:nvPr>
        </p:nvSpPr>
        <p:spPr/>
        <p:txBody>
          <a:bodyPr/>
          <a:lstStyle>
            <a:lvl1pPr>
              <a:defRPr/>
            </a:lvl1pPr>
          </a:lstStyle>
          <a:p>
            <a:fld id="{C41F34C4-1AEA-4CE5-96C1-8330990B5E5E}" type="slidenum">
              <a:rPr lang="en-GB" altLang="en-US" smtClean="0"/>
              <a:pPr/>
              <a:t>‹#›</a:t>
            </a:fld>
            <a:endParaRPr lang="en-GB" altLang="en-US"/>
          </a:p>
        </p:txBody>
      </p:sp>
    </p:spTree>
    <p:extLst>
      <p:ext uri="{BB962C8B-B14F-4D97-AF65-F5344CB8AC3E}">
        <p14:creationId xmlns:p14="http://schemas.microsoft.com/office/powerpoint/2010/main" val="2004724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D46FC-1B43-1AF2-6425-FB48FFC73CA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4C40921-837F-4661-7085-FDEF923500F8}"/>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C359E922-5CCF-A1FB-F247-F7384BB3EF3C}"/>
              </a:ext>
            </a:extLst>
          </p:cNvPr>
          <p:cNvSpPr>
            <a:spLocks noGrp="1"/>
          </p:cNvSpPr>
          <p:nvPr>
            <p:ph type="sldNum" sz="quarter" idx="12"/>
          </p:nvPr>
        </p:nvSpPr>
        <p:spPr/>
        <p:txBody>
          <a:bodyPr/>
          <a:lstStyle>
            <a:lvl1pPr>
              <a:defRPr/>
            </a:lvl1pPr>
          </a:lstStyle>
          <a:p>
            <a:fld id="{EB92B8B5-7583-4007-9EEA-218FB80BF55C}" type="slidenum">
              <a:rPr lang="en-GB" altLang="en-US" smtClean="0"/>
              <a:pPr/>
              <a:t>‹#›</a:t>
            </a:fld>
            <a:endParaRPr lang="en-GB" altLang="en-US"/>
          </a:p>
        </p:txBody>
      </p:sp>
    </p:spTree>
    <p:extLst>
      <p:ext uri="{BB962C8B-B14F-4D97-AF65-F5344CB8AC3E}">
        <p14:creationId xmlns:p14="http://schemas.microsoft.com/office/powerpoint/2010/main" val="129159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3C7C13-FF95-91A3-AF68-D1F09E12B1B2}"/>
              </a:ext>
            </a:extLst>
          </p:cNvPr>
          <p:cNvSpPr>
            <a:spLocks noGrp="1"/>
          </p:cNvSpPr>
          <p:nvPr>
            <p:ph type="dt" sz="half" idx="10"/>
          </p:nvPr>
        </p:nvSpPr>
        <p:spPr>
          <a:xfrm>
            <a:off x="457200" y="6248400"/>
            <a:ext cx="2133600" cy="457200"/>
          </a:xfrm>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7B23ABD3-AB5A-1E57-DE24-77850329C61A}"/>
              </a:ext>
            </a:extLst>
          </p:cNvPr>
          <p:cNvSpPr>
            <a:spLocks noGrp="1"/>
          </p:cNvSpPr>
          <p:nvPr>
            <p:ph type="ftr" sz="quarter" idx="11"/>
          </p:nvPr>
        </p:nvSpPr>
        <p:spPr>
          <a:xfrm>
            <a:off x="0" y="6248400"/>
            <a:ext cx="9144000" cy="457200"/>
          </a:xfrm>
        </p:spPr>
        <p:txBody>
          <a:bodyPr/>
          <a:lstStyle>
            <a:lvl1pPr>
              <a:defRPr lang="en-GB"/>
            </a:lvl1pPr>
          </a:lstStyle>
          <a:p>
            <a:pPr>
              <a:defRPr/>
            </a:pPr>
            <a:endParaRPr lang="en-GB"/>
          </a:p>
        </p:txBody>
      </p:sp>
      <p:sp>
        <p:nvSpPr>
          <p:cNvPr id="7" name="Slide Number Placeholder 6">
            <a:extLst>
              <a:ext uri="{FF2B5EF4-FFF2-40B4-BE49-F238E27FC236}">
                <a16:creationId xmlns:a16="http://schemas.microsoft.com/office/drawing/2014/main" id="{5ECD1D7C-FA78-190A-C15B-6DCCF9F13B75}"/>
              </a:ext>
            </a:extLst>
          </p:cNvPr>
          <p:cNvSpPr>
            <a:spLocks noGrp="1"/>
          </p:cNvSpPr>
          <p:nvPr>
            <p:ph type="sldNum" sz="quarter" idx="12"/>
          </p:nvPr>
        </p:nvSpPr>
        <p:spPr>
          <a:xfrm>
            <a:off x="6553200" y="6248400"/>
            <a:ext cx="2133600" cy="457200"/>
          </a:xfrm>
        </p:spPr>
        <p:txBody>
          <a:bodyPr/>
          <a:lstStyle>
            <a:lvl1pPr>
              <a:defRPr/>
            </a:lvl1pPr>
          </a:lstStyle>
          <a:p>
            <a:fld id="{7C813409-9521-48D5-B393-56641F073C25}" type="slidenum">
              <a:rPr lang="en-GB" altLang="en-US"/>
              <a:pPr/>
              <a:t>‹#›</a:t>
            </a:fld>
            <a:endParaRPr lang="en-GB" altLang="en-US"/>
          </a:p>
        </p:txBody>
      </p:sp>
    </p:spTree>
    <p:extLst>
      <p:ext uri="{BB962C8B-B14F-4D97-AF65-F5344CB8AC3E}">
        <p14:creationId xmlns:p14="http://schemas.microsoft.com/office/powerpoint/2010/main" val="341723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AFA72-2D04-663E-4B66-706182F7943C}"/>
              </a:ext>
            </a:extLst>
          </p:cNvPr>
          <p:cNvSpPr>
            <a:spLocks noGrp="1"/>
          </p:cNvSpPr>
          <p:nvPr>
            <p:ph type="dt" sz="half" idx="10"/>
          </p:nvPr>
        </p:nvSpPr>
        <p:spPr>
          <a:xfrm>
            <a:off x="7343775" y="6108700"/>
            <a:ext cx="857250" cy="365125"/>
          </a:xfr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5CC3929-0604-FC3C-F26F-CDCFDF9E1990}"/>
              </a:ext>
            </a:extLst>
          </p:cNvPr>
          <p:cNvSpPr>
            <a:spLocks noGrp="1"/>
          </p:cNvSpPr>
          <p:nvPr>
            <p:ph type="ftr" sz="quarter" idx="11"/>
          </p:nvPr>
        </p:nvSpPr>
        <p:spPr>
          <a:xfrm>
            <a:off x="0" y="6108700"/>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7040DE8-4414-589F-EC66-03D84C7D60A4}"/>
              </a:ext>
            </a:extLst>
          </p:cNvPr>
          <p:cNvSpPr>
            <a:spLocks noGrp="1"/>
          </p:cNvSpPr>
          <p:nvPr>
            <p:ph type="sldNum" sz="quarter" idx="12"/>
          </p:nvPr>
        </p:nvSpPr>
        <p:spPr>
          <a:xfrm>
            <a:off x="8258175" y="6108700"/>
            <a:ext cx="428625" cy="365125"/>
          </a:xfrm>
        </p:spPr>
        <p:txBody>
          <a:bodyPr/>
          <a:lstStyle>
            <a:lvl1pPr>
              <a:defRPr/>
            </a:lvl1pPr>
          </a:lstStyle>
          <a:p>
            <a:fld id="{1FCD0B55-0198-4EB2-9FC4-8F20B1CF51B7}" type="slidenum">
              <a:rPr lang="en-GB" altLang="en-US" smtClean="0"/>
              <a:pPr/>
              <a:t>‹#›</a:t>
            </a:fld>
            <a:endParaRPr lang="en-GB" altLang="en-US"/>
          </a:p>
        </p:txBody>
      </p:sp>
    </p:spTree>
    <p:extLst>
      <p:ext uri="{BB962C8B-B14F-4D97-AF65-F5344CB8AC3E}">
        <p14:creationId xmlns:p14="http://schemas.microsoft.com/office/powerpoint/2010/main" val="148558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1A221-58B3-C2DB-3DBD-8CB49CFD516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5A9425A-9E5A-94E2-7556-EDD96226E1F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BF58774-F7AA-53A8-6A57-B6B8D6862391}"/>
              </a:ext>
            </a:extLst>
          </p:cNvPr>
          <p:cNvSpPr>
            <a:spLocks noGrp="1"/>
          </p:cNvSpPr>
          <p:nvPr>
            <p:ph type="sldNum" sz="quarter" idx="12"/>
          </p:nvPr>
        </p:nvSpPr>
        <p:spPr/>
        <p:txBody>
          <a:bodyPr/>
          <a:lstStyle>
            <a:lvl1pPr>
              <a:defRPr/>
            </a:lvl1pPr>
          </a:lstStyle>
          <a:p>
            <a:fld id="{1C0F22BE-4441-4D0D-AC98-C9005653285F}" type="slidenum">
              <a:rPr lang="en-GB" altLang="en-US" smtClean="0"/>
              <a:pPr/>
              <a:t>‹#›</a:t>
            </a:fld>
            <a:endParaRPr lang="en-GB" altLang="en-US"/>
          </a:p>
        </p:txBody>
      </p:sp>
    </p:spTree>
    <p:extLst>
      <p:ext uri="{BB962C8B-B14F-4D97-AF65-F5344CB8AC3E}">
        <p14:creationId xmlns:p14="http://schemas.microsoft.com/office/powerpoint/2010/main" val="87504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892CC-0209-90C7-70CD-C7915DE5BA6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5D9A45A-6EB3-D4F5-CEC7-C8B168D53A0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E2104475-EE6D-72C6-1220-F60398D9289D}"/>
              </a:ext>
            </a:extLst>
          </p:cNvPr>
          <p:cNvSpPr>
            <a:spLocks noGrp="1"/>
          </p:cNvSpPr>
          <p:nvPr>
            <p:ph type="sldNum" sz="quarter" idx="12"/>
          </p:nvPr>
        </p:nvSpPr>
        <p:spPr/>
        <p:txBody>
          <a:bodyPr/>
          <a:lstStyle>
            <a:lvl1pPr>
              <a:defRPr/>
            </a:lvl1pPr>
          </a:lstStyle>
          <a:p>
            <a:fld id="{918DF74E-5920-49C5-84C4-46E8B4FE6D9B}" type="slidenum">
              <a:rPr lang="en-GB" altLang="en-US" smtClean="0"/>
              <a:pPr/>
              <a:t>‹#›</a:t>
            </a:fld>
            <a:endParaRPr lang="en-GB" altLang="en-US"/>
          </a:p>
        </p:txBody>
      </p:sp>
    </p:spTree>
    <p:extLst>
      <p:ext uri="{BB962C8B-B14F-4D97-AF65-F5344CB8AC3E}">
        <p14:creationId xmlns:p14="http://schemas.microsoft.com/office/powerpoint/2010/main" val="88259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B4782-1800-08C8-2C81-9DB4ACB42D2B}"/>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F762742C-BB6F-D5C7-BFD2-BC57141E52D6}"/>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9" name="Slide Number Placeholder 8">
            <a:extLst>
              <a:ext uri="{FF2B5EF4-FFF2-40B4-BE49-F238E27FC236}">
                <a16:creationId xmlns:a16="http://schemas.microsoft.com/office/drawing/2014/main" id="{4C5F9019-7F22-DEAA-03E9-B37170847914}"/>
              </a:ext>
            </a:extLst>
          </p:cNvPr>
          <p:cNvSpPr>
            <a:spLocks noGrp="1"/>
          </p:cNvSpPr>
          <p:nvPr>
            <p:ph type="sldNum" sz="quarter" idx="12"/>
          </p:nvPr>
        </p:nvSpPr>
        <p:spPr/>
        <p:txBody>
          <a:bodyPr/>
          <a:lstStyle>
            <a:lvl1pPr>
              <a:defRPr/>
            </a:lvl1pPr>
          </a:lstStyle>
          <a:p>
            <a:fld id="{4421A08B-4FDB-4493-B6BA-23B4893BAC32}" type="slidenum">
              <a:rPr lang="en-GB" altLang="en-US" smtClean="0"/>
              <a:pPr/>
              <a:t>‹#›</a:t>
            </a:fld>
            <a:endParaRPr lang="en-GB" altLang="en-US"/>
          </a:p>
        </p:txBody>
      </p:sp>
    </p:spTree>
    <p:extLst>
      <p:ext uri="{BB962C8B-B14F-4D97-AF65-F5344CB8AC3E}">
        <p14:creationId xmlns:p14="http://schemas.microsoft.com/office/powerpoint/2010/main" val="333139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49857-B937-B994-4CE8-458ECE8E6C60}"/>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857CDD2A-AE92-3FAA-D1A3-B1D09E6CA37F}"/>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5" name="Slide Number Placeholder 4">
            <a:extLst>
              <a:ext uri="{FF2B5EF4-FFF2-40B4-BE49-F238E27FC236}">
                <a16:creationId xmlns:a16="http://schemas.microsoft.com/office/drawing/2014/main" id="{37E4B911-AC0A-3430-FE1D-DDFDC10B38FC}"/>
              </a:ext>
            </a:extLst>
          </p:cNvPr>
          <p:cNvSpPr>
            <a:spLocks noGrp="1"/>
          </p:cNvSpPr>
          <p:nvPr>
            <p:ph type="sldNum" sz="quarter" idx="12"/>
          </p:nvPr>
        </p:nvSpPr>
        <p:spPr/>
        <p:txBody>
          <a:bodyPr/>
          <a:lstStyle>
            <a:lvl1pPr>
              <a:defRPr/>
            </a:lvl1pPr>
          </a:lstStyle>
          <a:p>
            <a:fld id="{650C9EC6-88BB-44C2-8CED-D7B52D049510}" type="slidenum">
              <a:rPr lang="en-GB" altLang="en-US" smtClean="0"/>
              <a:pPr/>
              <a:t>‹#›</a:t>
            </a:fld>
            <a:endParaRPr lang="en-GB" altLang="en-US"/>
          </a:p>
        </p:txBody>
      </p:sp>
    </p:spTree>
    <p:extLst>
      <p:ext uri="{BB962C8B-B14F-4D97-AF65-F5344CB8AC3E}">
        <p14:creationId xmlns:p14="http://schemas.microsoft.com/office/powerpoint/2010/main" val="28945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2E917-E16C-A52F-A3FF-1F864DF0D0DD}"/>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9033C488-44AB-CEC3-97AC-270784CCBCC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4" name="Slide Number Placeholder 3">
            <a:extLst>
              <a:ext uri="{FF2B5EF4-FFF2-40B4-BE49-F238E27FC236}">
                <a16:creationId xmlns:a16="http://schemas.microsoft.com/office/drawing/2014/main" id="{0E3F7509-4EA9-8CF9-F04A-F04394D9DF4F}"/>
              </a:ext>
            </a:extLst>
          </p:cNvPr>
          <p:cNvSpPr>
            <a:spLocks noGrp="1"/>
          </p:cNvSpPr>
          <p:nvPr>
            <p:ph type="sldNum" sz="quarter" idx="12"/>
          </p:nvPr>
        </p:nvSpPr>
        <p:spPr/>
        <p:txBody>
          <a:bodyPr/>
          <a:lstStyle>
            <a:lvl1pPr>
              <a:defRPr/>
            </a:lvl1pPr>
          </a:lstStyle>
          <a:p>
            <a:fld id="{DDC4110E-214B-4E8A-AC00-AE8C0203F41E}" type="slidenum">
              <a:rPr lang="en-GB" altLang="en-US" smtClean="0"/>
              <a:pPr/>
              <a:t>‹#›</a:t>
            </a:fld>
            <a:endParaRPr lang="en-GB" altLang="en-US"/>
          </a:p>
        </p:txBody>
      </p:sp>
    </p:spTree>
    <p:extLst>
      <p:ext uri="{BB962C8B-B14F-4D97-AF65-F5344CB8AC3E}">
        <p14:creationId xmlns:p14="http://schemas.microsoft.com/office/powerpoint/2010/main" val="218631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A05E458-A291-D0F8-E732-AE029BD2FC9B}"/>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1C9CAC8-3E28-C2B7-374B-5B8BAF06EB23}"/>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F63EB4C2-B463-A2F0-3C64-7BB7DD6CD213}"/>
              </a:ext>
            </a:extLst>
          </p:cNvPr>
          <p:cNvSpPr>
            <a:spLocks noGrp="1"/>
          </p:cNvSpPr>
          <p:nvPr>
            <p:ph type="sldNum" sz="quarter" idx="12"/>
          </p:nvPr>
        </p:nvSpPr>
        <p:spPr/>
        <p:txBody>
          <a:bodyPr/>
          <a:lstStyle>
            <a:lvl1pPr>
              <a:defRPr/>
            </a:lvl1pPr>
          </a:lstStyle>
          <a:p>
            <a:fld id="{87816418-9A58-4CE4-AA17-1F702C5FCEE6}" type="slidenum">
              <a:rPr lang="en-GB" altLang="en-US" smtClean="0"/>
              <a:pPr/>
              <a:t>‹#›</a:t>
            </a:fld>
            <a:endParaRPr lang="en-GB" altLang="en-US"/>
          </a:p>
        </p:txBody>
      </p:sp>
    </p:spTree>
    <p:extLst>
      <p:ext uri="{BB962C8B-B14F-4D97-AF65-F5344CB8AC3E}">
        <p14:creationId xmlns:p14="http://schemas.microsoft.com/office/powerpoint/2010/main" val="241279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6BD113B1-170D-8A80-566B-00F9F34FD975}"/>
              </a:ext>
            </a:extLst>
          </p:cNvPr>
          <p:cNvSpPr>
            <a:spLocks noGrp="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B5C426D4-DDF3-86E0-21AE-47FC47367B4B}"/>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6">
            <a:extLst>
              <a:ext uri="{FF2B5EF4-FFF2-40B4-BE49-F238E27FC236}">
                <a16:creationId xmlns:a16="http://schemas.microsoft.com/office/drawing/2014/main" id="{BB8C4176-3B8A-D4C2-0ADC-83BEE524947F}"/>
              </a:ext>
            </a:extLst>
          </p:cNvPr>
          <p:cNvSpPr>
            <a:spLocks noGrp="1"/>
          </p:cNvSpPr>
          <p:nvPr>
            <p:ph type="sldNum" sz="quarter" idx="12"/>
          </p:nvPr>
        </p:nvSpPr>
        <p:spPr/>
        <p:txBody>
          <a:bodyPr/>
          <a:lstStyle>
            <a:lvl1pPr>
              <a:defRPr/>
            </a:lvl1pPr>
          </a:lstStyle>
          <a:p>
            <a:fld id="{B361E629-3F7D-4400-B07D-F08BBB49CD7D}" type="slidenum">
              <a:rPr lang="en-GB" altLang="en-US" smtClean="0"/>
              <a:pPr/>
              <a:t>‹#›</a:t>
            </a:fld>
            <a:endParaRPr lang="en-GB" altLang="en-US"/>
          </a:p>
        </p:txBody>
      </p:sp>
    </p:spTree>
    <p:extLst>
      <p:ext uri="{BB962C8B-B14F-4D97-AF65-F5344CB8AC3E}">
        <p14:creationId xmlns:p14="http://schemas.microsoft.com/office/powerpoint/2010/main" val="26504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CD83E00B-5E0D-B6B3-2126-0FBE6D0D4F5F}"/>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3D07530E-E125-97B1-D4FA-48B9927E9765}"/>
                </a:ext>
              </a:extLst>
            </p:cNvPr>
            <p:cNvSpPr>
              <a:spLocks/>
            </p:cNvSpPr>
            <p:nvPr/>
          </p:nvSpPr>
          <p:spPr bwMode="auto">
            <a:xfrm>
              <a:off x="0" y="0"/>
              <a:ext cx="1073150" cy="5291138"/>
            </a:xfrm>
            <a:custGeom>
              <a:avLst/>
              <a:gdLst>
                <a:gd name="T0" fmla="*/ 0 w 676"/>
                <a:gd name="T1" fmla="*/ 3132 h 3333"/>
                <a:gd name="T2" fmla="*/ 0 w 676"/>
                <a:gd name="T3" fmla="*/ 3312 h 3333"/>
                <a:gd name="T4" fmla="*/ 126 w 676"/>
                <a:gd name="T5" fmla="*/ 3333 h 3333"/>
                <a:gd name="T6" fmla="*/ 676 w 676"/>
                <a:gd name="T7" fmla="*/ 0 h 3333"/>
                <a:gd name="T8" fmla="*/ 514 w 676"/>
                <a:gd name="T9" fmla="*/ 0 h 3333"/>
                <a:gd name="T10" fmla="*/ 0 w 676"/>
                <a:gd name="T11" fmla="*/ 3132 h 3333"/>
              </a:gdLst>
              <a:ahLst/>
              <a:cxnLst>
                <a:cxn ang="0">
                  <a:pos x="T0" y="T1"/>
                </a:cxn>
                <a:cxn ang="0">
                  <a:pos x="T2" y="T3"/>
                </a:cxn>
                <a:cxn ang="0">
                  <a:pos x="T4" y="T5"/>
                </a:cxn>
                <a:cxn ang="0">
                  <a:pos x="T6" y="T7"/>
                </a:cxn>
                <a:cxn ang="0">
                  <a:pos x="T8" y="T9"/>
                </a:cxn>
                <a:cxn ang="0">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E0E96F27-01E7-0907-CC25-9DDECFCE9AD5}"/>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78D2D360-AAB4-171C-5848-E38068A1B679}"/>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840D970-4471-BB62-1044-16CB751836E8}"/>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2888CF25-6D57-4CC3-0714-C9F71489C9E4}"/>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D3F24966-5620-47E6-0704-4A44EDF3FC3B}"/>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6AA26D92-D7F7-EF6F-07E1-FAF34982DAF3}"/>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5CD53CB-0D31-D6E7-84F6-057134A92056}"/>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93F64BB-3F6F-4327-A247-D563E82F110C}"/>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GB"/>
          </a:p>
        </p:txBody>
      </p:sp>
      <p:sp>
        <p:nvSpPr>
          <p:cNvPr id="5" name="Footer Placeholder 4">
            <a:extLst>
              <a:ext uri="{FF2B5EF4-FFF2-40B4-BE49-F238E27FC236}">
                <a16:creationId xmlns:a16="http://schemas.microsoft.com/office/drawing/2014/main" id="{5A1648A5-2DCA-0217-857A-2147E2314B6C}"/>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GB"/>
              <a:t>OFFICIAL</a:t>
            </a:r>
          </a:p>
        </p:txBody>
      </p:sp>
      <p:sp>
        <p:nvSpPr>
          <p:cNvPr id="6" name="Slide Number Placeholder 5">
            <a:extLst>
              <a:ext uri="{FF2B5EF4-FFF2-40B4-BE49-F238E27FC236}">
                <a16:creationId xmlns:a16="http://schemas.microsoft.com/office/drawing/2014/main" id="{28E762D8-1296-4CD5-ACA8-45C976E4595D}"/>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fld id="{95364882-546F-4287-8E90-CE32A971C6CB}" type="slidenum">
              <a:rPr lang="en-GB" altLang="en-US" smtClean="0"/>
              <a:pPr/>
              <a:t>‹#›</a:t>
            </a:fld>
            <a:endParaRPr lang="en-GB" altLang="en-US"/>
          </a:p>
        </p:txBody>
      </p:sp>
    </p:spTree>
    <p:extLst>
      <p:ext uri="{BB962C8B-B14F-4D97-AF65-F5344CB8AC3E}">
        <p14:creationId xmlns:p14="http://schemas.microsoft.com/office/powerpoint/2010/main" val="501932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dt="0"/>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anose="020B0503020204020204" pitchFamily="34"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ABE206B-C86B-70F4-18C1-669F514C2A36}"/>
              </a:ext>
            </a:extLst>
          </p:cNvPr>
          <p:cNvSpPr>
            <a:spLocks noGrp="1" noChangeArrowheads="1"/>
          </p:cNvSpPr>
          <p:nvPr>
            <p:ph type="title"/>
          </p:nvPr>
        </p:nvSpPr>
        <p:spPr>
          <a:xfrm>
            <a:off x="1426741" y="685801"/>
            <a:ext cx="6974115" cy="2743199"/>
          </a:xfrm>
        </p:spPr>
        <p:txBody>
          <a:bodyPr wrap="square" anchor="ctr">
            <a:normAutofit/>
          </a:bodyPr>
          <a:lstStyle/>
          <a:p>
            <a:pPr eaLnBrk="1" hangingPunct="1"/>
            <a:r>
              <a:rPr lang="en-GB" altLang="en-US"/>
              <a:t>Topic 3 D- Navigation</a:t>
            </a:r>
          </a:p>
        </p:txBody>
      </p:sp>
      <p:sp>
        <p:nvSpPr>
          <p:cNvPr id="2051" name="Rectangle 3">
            <a:extLst>
              <a:ext uri="{FF2B5EF4-FFF2-40B4-BE49-F238E27FC236}">
                <a16:creationId xmlns:a16="http://schemas.microsoft.com/office/drawing/2014/main" id="{C054E12F-538E-F450-2ECA-619918F684DC}"/>
              </a:ext>
            </a:extLst>
          </p:cNvPr>
          <p:cNvSpPr>
            <a:spLocks noGrp="1" noChangeArrowheads="1"/>
          </p:cNvSpPr>
          <p:nvPr>
            <p:ph type="body" sz="quarter" idx="13"/>
          </p:nvPr>
        </p:nvSpPr>
        <p:spPr>
          <a:xfrm>
            <a:off x="1113525" y="3886200"/>
            <a:ext cx="7515990" cy="889000"/>
          </a:xfrm>
        </p:spPr>
        <p:txBody>
          <a:bodyPr wrap="square" rtlCol="0" anchor="b">
            <a:normAutofit/>
          </a:bodyPr>
          <a:lstStyle/>
          <a:p>
            <a:pPr eaLnBrk="1" fontAlgn="auto" hangingPunct="1">
              <a:spcAft>
                <a:spcPts val="0"/>
              </a:spcAft>
              <a:defRPr/>
            </a:pPr>
            <a:r>
              <a:rPr lang="en-GB" b="1"/>
              <a:t>Grid References</a:t>
            </a:r>
          </a:p>
        </p:txBody>
      </p:sp>
      <p:sp>
        <p:nvSpPr>
          <p:cNvPr id="3079" name="Text Placeholder 3">
            <a:extLst>
              <a:ext uri="{FF2B5EF4-FFF2-40B4-BE49-F238E27FC236}">
                <a16:creationId xmlns:a16="http://schemas.microsoft.com/office/drawing/2014/main" id="{8623A73A-BF4D-C916-9BD2-859C622734D6}"/>
              </a:ext>
            </a:extLst>
          </p:cNvPr>
          <p:cNvSpPr>
            <a:spLocks noGrp="1"/>
          </p:cNvSpPr>
          <p:nvPr>
            <p:ph type="body" idx="1"/>
          </p:nvPr>
        </p:nvSpPr>
        <p:spPr>
          <a:xfrm>
            <a:off x="1113524" y="4775200"/>
            <a:ext cx="7515990" cy="1016000"/>
          </a:xfrm>
        </p:spPr>
        <p:txBody>
          <a:bodyPr/>
          <a:lstStyle/>
          <a:p>
            <a:endParaRPr lang="en-US"/>
          </a:p>
        </p:txBody>
      </p:sp>
      <p:sp>
        <p:nvSpPr>
          <p:cNvPr id="3081" name="Footer Placeholder 4">
            <a:extLst>
              <a:ext uri="{FF2B5EF4-FFF2-40B4-BE49-F238E27FC236}">
                <a16:creationId xmlns:a16="http://schemas.microsoft.com/office/drawing/2014/main" id="{F887AA81-8D49-4A71-B8EE-2EDE578F5CE7}"/>
              </a:ext>
            </a:extLst>
          </p:cNvPr>
          <p:cNvSpPr>
            <a:spLocks noGrp="1"/>
          </p:cNvSpPr>
          <p:nvPr>
            <p:ph type="ftr" sz="quarter" idx="15"/>
          </p:nvPr>
        </p:nvSpPr>
        <p:spPr>
          <a:xfrm>
            <a:off x="0" y="6116638"/>
            <a:ext cx="9144000" cy="365125"/>
          </a:xfrm>
        </p:spPr>
        <p:txBody>
          <a:bodyPr/>
          <a:lstStyle/>
          <a:p>
            <a:pPr>
              <a:spcAft>
                <a:spcPts val="600"/>
              </a:spcAft>
              <a:defRPr/>
            </a:pPr>
            <a:r>
              <a:rPr lang="en-GB"/>
              <a:t>OFFICIAL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014200E-9724-3590-E844-5E5079CF6B23}"/>
              </a:ext>
            </a:extLst>
          </p:cNvPr>
          <p:cNvSpPr>
            <a:spLocks noGrp="1" noChangeArrowheads="1"/>
          </p:cNvSpPr>
          <p:nvPr>
            <p:ph type="title"/>
          </p:nvPr>
        </p:nvSpPr>
        <p:spPr>
          <a:xfrm>
            <a:off x="4800600" y="228600"/>
            <a:ext cx="3886200" cy="1143000"/>
          </a:xfrm>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Grid References</a:t>
            </a:r>
          </a:p>
        </p:txBody>
      </p:sp>
      <p:pic>
        <p:nvPicPr>
          <p:cNvPr id="12291" name="Picture 3" descr="geog1map">
            <a:extLst>
              <a:ext uri="{FF2B5EF4-FFF2-40B4-BE49-F238E27FC236}">
                <a16:creationId xmlns:a16="http://schemas.microsoft.com/office/drawing/2014/main" id="{D468F347-4A1D-A028-A452-7076CA011BE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908" t="50740" r="9340" b="3824"/>
          <a:stretch>
            <a:fillRect/>
          </a:stretch>
        </p:blipFill>
        <p:spPr>
          <a:xfrm>
            <a:off x="304800" y="228600"/>
            <a:ext cx="4362450" cy="5867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4">
            <a:extLst>
              <a:ext uri="{FF2B5EF4-FFF2-40B4-BE49-F238E27FC236}">
                <a16:creationId xmlns:a16="http://schemas.microsoft.com/office/drawing/2014/main" id="{0712BD1F-02E7-2944-965C-F28B9B950226}"/>
              </a:ext>
            </a:extLst>
          </p:cNvPr>
          <p:cNvSpPr>
            <a:spLocks noGrp="1" noChangeArrowheads="1"/>
          </p:cNvSpPr>
          <p:nvPr>
            <p:ph sz="half" idx="2"/>
          </p:nvPr>
        </p:nvSpPr>
        <p:spPr>
          <a:xfrm>
            <a:off x="5257800" y="2590800"/>
            <a:ext cx="3429000" cy="3505200"/>
          </a:xfrm>
        </p:spPr>
        <p:txBody>
          <a:bodyPr/>
          <a:lstStyle/>
          <a:p>
            <a:pPr marL="0" indent="0" eaLnBrk="1" hangingPunct="1">
              <a:buFont typeface="Arial" panose="020B0604020202020204" pitchFamily="34" charset="0"/>
              <a:buNone/>
            </a:pPr>
            <a:r>
              <a:rPr lang="en-GB" altLang="en-US" sz="3200">
                <a:latin typeface="Arial Unicode MS" panose="020B0604020202020204" pitchFamily="34" charset="-128"/>
                <a:ea typeface="Arial Unicode MS" panose="020B0604020202020204" pitchFamily="34" charset="-128"/>
                <a:cs typeface="Arial Unicode MS" panose="020B0604020202020204" pitchFamily="34" charset="-128"/>
              </a:rPr>
              <a:t>What is the grid reference of Lodge Farm?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31E44D5-1957-420F-2E6A-CDEC9A24730F}"/>
              </a:ext>
            </a:extLst>
          </p:cNvPr>
          <p:cNvSpPr>
            <a:spLocks noGrp="1" noChangeArrowheads="1"/>
          </p:cNvSpPr>
          <p:nvPr>
            <p:ph type="title"/>
          </p:nvPr>
        </p:nvSpPr>
        <p:spPr>
          <a:xfrm>
            <a:off x="4953000" y="228600"/>
            <a:ext cx="3733800" cy="1143000"/>
          </a:xfrm>
        </p:spPr>
        <p:txBody>
          <a:bodyPr/>
          <a:lstStyle/>
          <a:p>
            <a:pPr eaLnBrk="1" hangingPunct="1"/>
            <a:r>
              <a:rPr lang="en-GB" altLang="en-US" sz="4000">
                <a:latin typeface="Arial Unicode MS" panose="020B0604020202020204" pitchFamily="34" charset="-128"/>
                <a:ea typeface="Arial Unicode MS" panose="020B0604020202020204" pitchFamily="34" charset="-128"/>
                <a:cs typeface="Arial Unicode MS" panose="020B0604020202020204" pitchFamily="34" charset="-128"/>
              </a:rPr>
              <a:t>Grid References</a:t>
            </a:r>
          </a:p>
        </p:txBody>
      </p:sp>
      <p:pic>
        <p:nvPicPr>
          <p:cNvPr id="13315" name="Picture 3" descr="geog1map">
            <a:extLst>
              <a:ext uri="{FF2B5EF4-FFF2-40B4-BE49-F238E27FC236}">
                <a16:creationId xmlns:a16="http://schemas.microsoft.com/office/drawing/2014/main" id="{3A5868E3-9083-A5C7-2FD3-BCF5E0C8FD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908" t="50740" r="9340" b="3824"/>
          <a:stretch>
            <a:fillRect/>
          </a:stretch>
        </p:blipFill>
        <p:spPr>
          <a:xfrm>
            <a:off x="304800" y="228600"/>
            <a:ext cx="4419600" cy="5943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F26A5B0B-9A9F-0B35-1581-4C7F98E9CAC3}"/>
              </a:ext>
            </a:extLst>
          </p:cNvPr>
          <p:cNvSpPr>
            <a:spLocks noGrp="1" noChangeArrowheads="1"/>
          </p:cNvSpPr>
          <p:nvPr>
            <p:ph sz="half" idx="2"/>
          </p:nvPr>
        </p:nvSpPr>
        <p:spPr>
          <a:xfrm>
            <a:off x="5105400" y="2438400"/>
            <a:ext cx="3581400" cy="3657600"/>
          </a:xfrm>
        </p:spPr>
        <p:txBody>
          <a:bodyPr/>
          <a:lstStyle/>
          <a:p>
            <a:pPr marL="0" indent="0" eaLnBrk="1" hangingPunct="1">
              <a:buFont typeface="Arial" panose="020B0604020202020204" pitchFamily="34" charset="0"/>
              <a:buNone/>
            </a:pPr>
            <a:r>
              <a:rPr lang="en-GB" altLang="en-US" sz="3200">
                <a:latin typeface="Arial Unicode MS" panose="020B0604020202020204" pitchFamily="34" charset="-128"/>
                <a:ea typeface="Arial Unicode MS" panose="020B0604020202020204" pitchFamily="34" charset="-128"/>
                <a:cs typeface="Arial Unicode MS" panose="020B0604020202020204" pitchFamily="34" charset="-128"/>
              </a:rPr>
              <a:t>What is the grid reference of the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7A51566-4BD2-EFD0-DD60-208227892DD8}"/>
              </a:ext>
            </a:extLst>
          </p:cNvPr>
          <p:cNvSpPr>
            <a:spLocks noGrp="1" noChangeArrowheads="1"/>
          </p:cNvSpPr>
          <p:nvPr>
            <p:ph type="title"/>
          </p:nvPr>
        </p:nvSpPr>
        <p:spPr>
          <a:xfrm>
            <a:off x="4953000" y="228600"/>
            <a:ext cx="3733800" cy="1143000"/>
          </a:xfrm>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Grid References</a:t>
            </a:r>
          </a:p>
        </p:txBody>
      </p:sp>
      <p:pic>
        <p:nvPicPr>
          <p:cNvPr id="14339" name="Picture 3" descr="geog1map">
            <a:extLst>
              <a:ext uri="{FF2B5EF4-FFF2-40B4-BE49-F238E27FC236}">
                <a16:creationId xmlns:a16="http://schemas.microsoft.com/office/drawing/2014/main" id="{AF2610C1-DCA9-3871-DED5-9D8413E3952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908" t="50740" r="9340" b="3824"/>
          <a:stretch>
            <a:fillRect/>
          </a:stretch>
        </p:blipFill>
        <p:spPr>
          <a:xfrm>
            <a:off x="304800" y="228600"/>
            <a:ext cx="4419600" cy="5943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4">
            <a:extLst>
              <a:ext uri="{FF2B5EF4-FFF2-40B4-BE49-F238E27FC236}">
                <a16:creationId xmlns:a16="http://schemas.microsoft.com/office/drawing/2014/main" id="{CFB52077-92CF-43D9-1B69-E0A33A0B74A4}"/>
              </a:ext>
            </a:extLst>
          </p:cNvPr>
          <p:cNvSpPr>
            <a:spLocks noGrp="1" noChangeArrowheads="1"/>
          </p:cNvSpPr>
          <p:nvPr>
            <p:ph sz="half" idx="2"/>
          </p:nvPr>
        </p:nvSpPr>
        <p:spPr>
          <a:xfrm>
            <a:off x="5105400" y="2438400"/>
            <a:ext cx="3581400" cy="3657600"/>
          </a:xfrm>
        </p:spPr>
        <p:txBody>
          <a:bodyPr/>
          <a:lstStyle/>
          <a:p>
            <a:pPr marL="0" indent="0" eaLnBrk="1" hangingPunct="1">
              <a:buFont typeface="Arial" panose="020B0604020202020204" pitchFamily="34" charset="0"/>
              <a:buNone/>
            </a:pPr>
            <a:r>
              <a:rPr lang="en-GB" altLang="en-US" sz="3200">
                <a:latin typeface="Arial Unicode MS" panose="020B0604020202020204" pitchFamily="34" charset="-128"/>
                <a:ea typeface="Arial Unicode MS" panose="020B0604020202020204" pitchFamily="34" charset="-128"/>
                <a:cs typeface="Arial Unicode MS" panose="020B0604020202020204" pitchFamily="34" charset="-128"/>
              </a:rPr>
              <a:t>What is the grid reference of the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6241234-4FA7-2265-AB37-D28E506A405D}"/>
              </a:ext>
            </a:extLst>
          </p:cNvPr>
          <p:cNvSpPr>
            <a:spLocks noGrp="1" noChangeArrowheads="1"/>
          </p:cNvSpPr>
          <p:nvPr>
            <p:ph type="title"/>
          </p:nvPr>
        </p:nvSpPr>
        <p:spPr>
          <a:xfrm>
            <a:off x="4724400" y="228600"/>
            <a:ext cx="3962400" cy="1143000"/>
          </a:xfrm>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Grid Reference</a:t>
            </a:r>
          </a:p>
        </p:txBody>
      </p:sp>
      <p:pic>
        <p:nvPicPr>
          <p:cNvPr id="15363" name="Picture 3" descr="geog1map">
            <a:extLst>
              <a:ext uri="{FF2B5EF4-FFF2-40B4-BE49-F238E27FC236}">
                <a16:creationId xmlns:a16="http://schemas.microsoft.com/office/drawing/2014/main" id="{D35EC71A-9AA9-8B4B-5176-185FA31763B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908" t="50740" r="9340" b="3824"/>
          <a:stretch>
            <a:fillRect/>
          </a:stretch>
        </p:blipFill>
        <p:spPr>
          <a:xfrm>
            <a:off x="304800" y="304800"/>
            <a:ext cx="4306888"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a:extLst>
              <a:ext uri="{FF2B5EF4-FFF2-40B4-BE49-F238E27FC236}">
                <a16:creationId xmlns:a16="http://schemas.microsoft.com/office/drawing/2014/main" id="{03224B85-17A6-8D81-25C8-B1B2EAF68C68}"/>
              </a:ext>
            </a:extLst>
          </p:cNvPr>
          <p:cNvSpPr>
            <a:spLocks noGrp="1" noChangeArrowheads="1"/>
          </p:cNvSpPr>
          <p:nvPr>
            <p:ph sz="half" idx="2"/>
          </p:nvPr>
        </p:nvSpPr>
        <p:spPr>
          <a:xfrm>
            <a:off x="4648200" y="2667000"/>
            <a:ext cx="4038600" cy="1371600"/>
          </a:xfrm>
        </p:spPr>
        <p:txBody>
          <a:bodyPr>
            <a:normAutofit lnSpcReduction="10000"/>
          </a:bodyPr>
          <a:lstStyle/>
          <a:p>
            <a:pPr marL="0" indent="0" eaLnBrk="1" hangingPunct="1">
              <a:lnSpc>
                <a:spcPct val="90000"/>
              </a:lnSpc>
              <a:buFont typeface="Arial" panose="020B0604020202020204" pitchFamily="34" charset="0"/>
              <a:buNone/>
            </a:pPr>
            <a:r>
              <a:rPr lang="en-GB" altLang="en-US" sz="3200">
                <a:latin typeface="Arial Unicode MS" panose="020B0604020202020204" pitchFamily="34" charset="-128"/>
                <a:ea typeface="Arial Unicode MS" panose="020B0604020202020204" pitchFamily="34" charset="-128"/>
                <a:cs typeface="Arial Unicode MS" panose="020B0604020202020204" pitchFamily="34" charset="-128"/>
              </a:rPr>
              <a:t>What is at 6 figure grid reference 325 456?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667EBB9-44C2-C502-2C7D-C35CE1F76324}"/>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Activity</a:t>
            </a:r>
          </a:p>
        </p:txBody>
      </p:sp>
      <p:sp>
        <p:nvSpPr>
          <p:cNvPr id="16387" name="Rectangle 3">
            <a:extLst>
              <a:ext uri="{FF2B5EF4-FFF2-40B4-BE49-F238E27FC236}">
                <a16:creationId xmlns:a16="http://schemas.microsoft.com/office/drawing/2014/main" id="{7E065FBE-BB9C-3D3C-CBC9-7AA80777C862}"/>
              </a:ext>
            </a:extLst>
          </p:cNvPr>
          <p:cNvSpPr>
            <a:spLocks noGrp="1" noChangeArrowheads="1"/>
          </p:cNvSpPr>
          <p:nvPr>
            <p:ph idx="1"/>
          </p:nvPr>
        </p:nvSpPr>
        <p:spPr>
          <a:xfrm>
            <a:off x="468313" y="1989138"/>
            <a:ext cx="8229600" cy="4495800"/>
          </a:xfrm>
        </p:spPr>
        <p:txBody>
          <a:bodyPr/>
          <a:lstStyle/>
          <a:p>
            <a:pPr marL="0" indent="0" eaLnBrk="1" hangingPunct="1">
              <a:buFont typeface="Arial" panose="020B0604020202020204" pitchFamily="34" charset="0"/>
              <a:buNone/>
            </a:pPr>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Using any map… split into pairs. Name one A and one B. Person A is going to make up some grid references for objects on the map. Now person B has to find them. Swap over.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2B017AA-5311-9B62-985A-4B5CD8AE21DE}"/>
              </a:ext>
            </a:extLst>
          </p:cNvPr>
          <p:cNvSpPr>
            <a:spLocks noGrp="1" noChangeArrowheads="1"/>
          </p:cNvSpPr>
          <p:nvPr>
            <p:ph type="title"/>
          </p:nvPr>
        </p:nvSpPr>
        <p:spPr>
          <a:xfrm>
            <a:off x="5076825" y="228600"/>
            <a:ext cx="3609975" cy="1143000"/>
          </a:xfrm>
        </p:spPr>
        <p:txBody>
          <a:bodyPr/>
          <a:lstStyle/>
          <a:p>
            <a:pPr eaLnBrk="1" hangingPunct="1"/>
            <a:r>
              <a:rPr lang="en-GB" altLang="en-US" sz="4800">
                <a:latin typeface="Arial Unicode MS" panose="020B0604020202020204" pitchFamily="34" charset="-128"/>
                <a:ea typeface="Arial Unicode MS" panose="020B0604020202020204" pitchFamily="34" charset="-128"/>
                <a:cs typeface="Arial Unicode MS" panose="020B0604020202020204" pitchFamily="34" charset="-128"/>
              </a:rPr>
              <a:t>Battleships</a:t>
            </a:r>
          </a:p>
        </p:txBody>
      </p:sp>
      <p:pic>
        <p:nvPicPr>
          <p:cNvPr id="17411" name="Picture 1136">
            <a:extLst>
              <a:ext uri="{FF2B5EF4-FFF2-40B4-BE49-F238E27FC236}">
                <a16:creationId xmlns:a16="http://schemas.microsoft.com/office/drawing/2014/main" id="{89D7A2C6-0CF4-41EF-0544-9223C5EE827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692150"/>
            <a:ext cx="5113337" cy="4999038"/>
          </a:xfrm>
          <a:noFill/>
        </p:spPr>
      </p:pic>
      <p:sp>
        <p:nvSpPr>
          <p:cNvPr id="17412" name="Text Box 1137">
            <a:extLst>
              <a:ext uri="{FF2B5EF4-FFF2-40B4-BE49-F238E27FC236}">
                <a16:creationId xmlns:a16="http://schemas.microsoft.com/office/drawing/2014/main" id="{2FD86FAD-AEA3-34BD-77C5-5D151DB4C0A1}"/>
              </a:ext>
            </a:extLst>
          </p:cNvPr>
          <p:cNvSpPr txBox="1">
            <a:spLocks noChangeArrowheads="1"/>
          </p:cNvSpPr>
          <p:nvPr/>
        </p:nvSpPr>
        <p:spPr bwMode="auto">
          <a:xfrm>
            <a:off x="5508625" y="1268413"/>
            <a:ext cx="338455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latin typeface="Arial Unicode MS" panose="020B0604020202020204" pitchFamily="34" charset="-128"/>
                <a:ea typeface="Arial Unicode MS" panose="020B0604020202020204" pitchFamily="34" charset="-128"/>
                <a:cs typeface="Arial Unicode MS" panose="020B0604020202020204" pitchFamily="34" charset="-128"/>
              </a:rPr>
              <a:t>Spilt into pairs, each person will be given two sheets as shown. On one sheet put on your own battleship, use the other one to try and find out where your components are.</a:t>
            </a:r>
          </a:p>
          <a:p>
            <a:pPr eaLnBrk="1" hangingPunct="1">
              <a:spcBef>
                <a:spcPct val="50000"/>
              </a:spcBef>
            </a:pPr>
            <a:r>
              <a:rPr lang="en-GB" altLang="en-US" sz="2000">
                <a:latin typeface="Arial Unicode MS" panose="020B0604020202020204" pitchFamily="34" charset="-128"/>
                <a:ea typeface="Arial Unicode MS" panose="020B0604020202020204" pitchFamily="34" charset="-128"/>
                <a:cs typeface="Arial Unicode MS" panose="020B0604020202020204" pitchFamily="34" charset="-128"/>
              </a:rPr>
              <a:t>Everyone has the following battleships:</a:t>
            </a:r>
          </a:p>
          <a:p>
            <a:pPr eaLnBrk="1" hangingPunct="1">
              <a:spcBef>
                <a:spcPct val="50000"/>
              </a:spcBef>
            </a:pPr>
            <a:endParaRPr lang="en-GB" altLang="en-US"/>
          </a:p>
          <a:p>
            <a:pPr eaLnBrk="1" hangingPunct="1">
              <a:spcBef>
                <a:spcPct val="50000"/>
              </a:spcBef>
            </a:pPr>
            <a:endParaRPr lang="en-GB" altLang="en-US"/>
          </a:p>
          <a:p>
            <a:pPr eaLnBrk="1" hangingPunct="1">
              <a:spcBef>
                <a:spcPct val="50000"/>
              </a:spcBef>
            </a:pPr>
            <a:endParaRPr lang="en-GB" altLang="en-US"/>
          </a:p>
          <a:p>
            <a:pPr eaLnBrk="1" hangingPunct="1">
              <a:spcBef>
                <a:spcPct val="50000"/>
              </a:spcBef>
            </a:pPr>
            <a:endParaRPr lang="en-GB" altLang="en-US"/>
          </a:p>
          <a:p>
            <a:pPr eaLnBrk="1" hangingPunct="1">
              <a:spcBef>
                <a:spcPct val="50000"/>
              </a:spcBef>
            </a:pPr>
            <a:endParaRPr lang="en-GB" altLang="en-US"/>
          </a:p>
          <a:p>
            <a:pPr eaLnBrk="1" hangingPunct="1">
              <a:spcBef>
                <a:spcPct val="50000"/>
              </a:spcBef>
            </a:pPr>
            <a:endParaRPr lang="en-GB" altLang="en-US"/>
          </a:p>
        </p:txBody>
      </p:sp>
      <p:sp>
        <p:nvSpPr>
          <p:cNvPr id="17413" name="Rectangle 1138">
            <a:extLst>
              <a:ext uri="{FF2B5EF4-FFF2-40B4-BE49-F238E27FC236}">
                <a16:creationId xmlns:a16="http://schemas.microsoft.com/office/drawing/2014/main" id="{F4E39B0E-988C-7C59-56E8-54C69763E74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4" name="Rectangle 1169">
            <a:extLst>
              <a:ext uri="{FF2B5EF4-FFF2-40B4-BE49-F238E27FC236}">
                <a16:creationId xmlns:a16="http://schemas.microsoft.com/office/drawing/2014/main" id="{2CA7D9DC-5F5D-39ED-4A33-AADD7953A174}"/>
              </a:ext>
            </a:extLst>
          </p:cNvPr>
          <p:cNvSpPr>
            <a:spLocks noChangeArrowheads="1"/>
          </p:cNvSpPr>
          <p:nvPr/>
        </p:nvSpPr>
        <p:spPr bwMode="auto">
          <a:xfrm>
            <a:off x="0" y="51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5" name="Rectangle 1243">
            <a:extLst>
              <a:ext uri="{FF2B5EF4-FFF2-40B4-BE49-F238E27FC236}">
                <a16:creationId xmlns:a16="http://schemas.microsoft.com/office/drawing/2014/main" id="{FFA62873-14F8-A597-6DFF-85EFE0913B37}"/>
              </a:ext>
            </a:extLst>
          </p:cNvPr>
          <p:cNvSpPr>
            <a:spLocks noChangeArrowheads="1"/>
          </p:cNvSpPr>
          <p:nvPr/>
        </p:nvSpPr>
        <p:spPr bwMode="auto">
          <a:xfrm>
            <a:off x="0" y="2862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723900" algn="l"/>
              </a:tabLst>
              <a:defRPr>
                <a:solidFill>
                  <a:schemeClr val="tx1"/>
                </a:solidFill>
                <a:latin typeface="Arial" panose="020B0604020202020204" pitchFamily="34" charset="0"/>
              </a:defRPr>
            </a:lvl1pPr>
            <a:lvl2pPr marL="742950" indent="-285750" eaLnBrk="0" hangingPunct="0">
              <a:tabLst>
                <a:tab pos="723900" algn="l"/>
              </a:tabLst>
              <a:defRPr>
                <a:solidFill>
                  <a:schemeClr val="tx1"/>
                </a:solidFill>
                <a:latin typeface="Arial" panose="020B0604020202020204" pitchFamily="34" charset="0"/>
              </a:defRPr>
            </a:lvl2pPr>
            <a:lvl3pPr marL="1143000" indent="-228600" eaLnBrk="0" hangingPunct="0">
              <a:tabLst>
                <a:tab pos="723900" algn="l"/>
              </a:tabLst>
              <a:defRPr>
                <a:solidFill>
                  <a:schemeClr val="tx1"/>
                </a:solidFill>
                <a:latin typeface="Arial" panose="020B0604020202020204" pitchFamily="34" charset="0"/>
              </a:defRPr>
            </a:lvl3pPr>
            <a:lvl4pPr marL="1600200" indent="-228600" eaLnBrk="0" hangingPunct="0">
              <a:tabLst>
                <a:tab pos="723900" algn="l"/>
              </a:tabLst>
              <a:defRPr>
                <a:solidFill>
                  <a:schemeClr val="tx1"/>
                </a:solidFill>
                <a:latin typeface="Arial" panose="020B0604020202020204" pitchFamily="34" charset="0"/>
              </a:defRPr>
            </a:lvl4pPr>
            <a:lvl5pPr marL="2057400" indent="-228600" eaLnBrk="0" hangingPunct="0">
              <a:tabLst>
                <a:tab pos="723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Lst>
              <a:defRPr>
                <a:solidFill>
                  <a:schemeClr val="tx1"/>
                </a:solidFill>
                <a:latin typeface="Arial" panose="020B0604020202020204" pitchFamily="34" charset="0"/>
              </a:defRPr>
            </a:lvl9pPr>
          </a:lstStyle>
          <a:p>
            <a:pPr eaLnBrk="1" hangingPunct="1"/>
            <a:endParaRPr lang="en-US" altLang="en-US"/>
          </a:p>
        </p:txBody>
      </p:sp>
      <p:sp>
        <p:nvSpPr>
          <p:cNvPr id="17416" name="Rectangle 1244">
            <a:extLst>
              <a:ext uri="{FF2B5EF4-FFF2-40B4-BE49-F238E27FC236}">
                <a16:creationId xmlns:a16="http://schemas.microsoft.com/office/drawing/2014/main" id="{9504BD87-F4AC-C663-8945-E57FF0C9F2A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7" name="Rectangle 1275">
            <a:extLst>
              <a:ext uri="{FF2B5EF4-FFF2-40B4-BE49-F238E27FC236}">
                <a16:creationId xmlns:a16="http://schemas.microsoft.com/office/drawing/2014/main" id="{987AC6AB-5CF4-F117-F93F-582AB57780F8}"/>
              </a:ext>
            </a:extLst>
          </p:cNvPr>
          <p:cNvSpPr>
            <a:spLocks noChangeArrowheads="1"/>
          </p:cNvSpPr>
          <p:nvPr/>
        </p:nvSpPr>
        <p:spPr bwMode="auto">
          <a:xfrm>
            <a:off x="0" y="51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7418" name="Picture 1350">
            <a:extLst>
              <a:ext uri="{FF2B5EF4-FFF2-40B4-BE49-F238E27FC236}">
                <a16:creationId xmlns:a16="http://schemas.microsoft.com/office/drawing/2014/main" id="{0DD50F82-F600-4ACD-1601-09CBA9E57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575" y="4149725"/>
            <a:ext cx="12382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a:extLst>
              <a:ext uri="{FF2B5EF4-FFF2-40B4-BE49-F238E27FC236}">
                <a16:creationId xmlns:a16="http://schemas.microsoft.com/office/drawing/2014/main" id="{B88A4191-ED07-C1BE-46D3-591C6968918D}"/>
              </a:ext>
            </a:extLst>
          </p:cNvPr>
          <p:cNvSpPr txBox="1">
            <a:spLocks noChangeArrowheads="1"/>
          </p:cNvSpPr>
          <p:nvPr/>
        </p:nvSpPr>
        <p:spPr bwMode="auto">
          <a:xfrm>
            <a:off x="982133" y="457201"/>
            <a:ext cx="770466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ts val="600"/>
              </a:spcAft>
              <a:buFontTx/>
              <a:buAutoNum type="arabicPeriod"/>
            </a:pPr>
            <a:r>
              <a:rPr lang="en-US" altLang="en-US" sz="3100" kern="1200">
                <a:ln w="3175" cmpd="sng">
                  <a:noFill/>
                </a:ln>
                <a:latin typeface="+mj-lt"/>
                <a:ea typeface="+mj-ea"/>
                <a:cs typeface="+mj-cs"/>
              </a:rPr>
              <a:t>Give the Grid Reference for each Letter</a:t>
            </a:r>
          </a:p>
          <a:p>
            <a:pPr algn="ctr" eaLnBrk="1" hangingPunct="1">
              <a:lnSpc>
                <a:spcPct val="90000"/>
              </a:lnSpc>
              <a:spcAft>
                <a:spcPts val="600"/>
              </a:spcAft>
              <a:buFontTx/>
              <a:buAutoNum type="arabicPeriod"/>
            </a:pPr>
            <a:r>
              <a:rPr lang="en-US" altLang="en-US" sz="3100" kern="1200">
                <a:ln w="3175" cmpd="sng">
                  <a:noFill/>
                </a:ln>
                <a:latin typeface="+mj-lt"/>
                <a:ea typeface="+mj-ea"/>
                <a:cs typeface="+mj-cs"/>
              </a:rPr>
              <a:t>State the cardinal or intercardinal directions from point to point…          A-B-C-D-E-F-G-H-I-J</a:t>
            </a:r>
          </a:p>
        </p:txBody>
      </p:sp>
      <p:pic>
        <p:nvPicPr>
          <p:cNvPr id="18434" name="Picture 4">
            <a:extLst>
              <a:ext uri="{FF2B5EF4-FFF2-40B4-BE49-F238E27FC236}">
                <a16:creationId xmlns:a16="http://schemas.microsoft.com/office/drawing/2014/main" id="{42C6360D-B500-DDA8-E35E-DDD2B8EEA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42322"/>
          <a:stretch>
            <a:fillRect/>
          </a:stretch>
        </p:blipFill>
        <p:spPr bwMode="auto">
          <a:xfrm>
            <a:off x="982133" y="2667000"/>
            <a:ext cx="7704667" cy="333281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0" name="Footer Placeholder 3">
            <a:extLst>
              <a:ext uri="{FF2B5EF4-FFF2-40B4-BE49-F238E27FC236}">
                <a16:creationId xmlns:a16="http://schemas.microsoft.com/office/drawing/2014/main" id="{8DA2535A-F3C5-B7BE-BFE7-626C9C656666}"/>
              </a:ext>
            </a:extLst>
          </p:cNvPr>
          <p:cNvSpPr>
            <a:spLocks noGrp="1"/>
          </p:cNvSpPr>
          <p:nvPr>
            <p:ph type="ftr" sz="quarter" idx="11"/>
          </p:nvPr>
        </p:nvSpPr>
        <p:spPr>
          <a:xfrm>
            <a:off x="0" y="6108700"/>
            <a:ext cx="9144000" cy="365125"/>
          </a:xfrm>
        </p:spPr>
        <p:txBody>
          <a:bodyPr/>
          <a:lstStyle/>
          <a:p>
            <a:pPr>
              <a:defRPr/>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FC876F-85A3-CEB2-65DB-AD46304BC7F6}"/>
              </a:ext>
            </a:extLst>
          </p:cNvPr>
          <p:cNvSpPr>
            <a:spLocks noGrp="1" noChangeArrowheads="1"/>
          </p:cNvSpPr>
          <p:nvPr>
            <p:ph type="title"/>
          </p:nvPr>
        </p:nvSpPr>
        <p:spPr/>
        <p:txBody>
          <a:bodyPr/>
          <a:lstStyle/>
          <a:p>
            <a:pPr eaLnBrk="1" hangingPunct="1"/>
            <a:r>
              <a:rPr lang="en-GB" altLang="en-US" sz="6000">
                <a:latin typeface="Arial Unicode MS" panose="020B0604020202020204" pitchFamily="34" charset="-128"/>
                <a:ea typeface="Arial Unicode MS" panose="020B0604020202020204" pitchFamily="34" charset="-128"/>
                <a:cs typeface="Arial Unicode MS" panose="020B0604020202020204" pitchFamily="34" charset="-128"/>
              </a:rPr>
              <a:t>Activity</a:t>
            </a:r>
          </a:p>
        </p:txBody>
      </p:sp>
      <p:sp>
        <p:nvSpPr>
          <p:cNvPr id="19459" name="Rectangle 3">
            <a:extLst>
              <a:ext uri="{FF2B5EF4-FFF2-40B4-BE49-F238E27FC236}">
                <a16:creationId xmlns:a16="http://schemas.microsoft.com/office/drawing/2014/main" id="{B6FDE6CA-26BB-B795-4A5E-75F3164E7552}"/>
              </a:ext>
            </a:extLst>
          </p:cNvPr>
          <p:cNvSpPr>
            <a:spLocks noGrp="1" noChangeArrowheads="1"/>
          </p:cNvSpPr>
          <p:nvPr>
            <p:ph idx="1"/>
          </p:nvPr>
        </p:nvSpPr>
        <p:spPr>
          <a:xfrm>
            <a:off x="468313" y="1773238"/>
            <a:ext cx="8229600" cy="4525962"/>
          </a:xfrm>
        </p:spPr>
        <p:txBody>
          <a:bodyPr/>
          <a:lstStyle/>
          <a:p>
            <a:pPr eaLnBrk="1" hangingPunct="1"/>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On a laminated map draw a short route using a non permanent marker. </a:t>
            </a:r>
          </a:p>
          <a:p>
            <a:pPr eaLnBrk="1" hangingPunct="1"/>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Put participants into groups, and ask them to write a route plan for this route. They can do it using just gird references and cardinal and intercardinal points.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C098F30-AF51-24BC-2FDA-DF8041EC693E}"/>
              </a:ext>
            </a:extLst>
          </p:cNvPr>
          <p:cNvSpPr>
            <a:spLocks noGrp="1" noChangeArrowheads="1"/>
          </p:cNvSpPr>
          <p:nvPr>
            <p:ph idx="1"/>
          </p:nvPr>
        </p:nvSpPr>
        <p:spPr>
          <a:xfrm>
            <a:off x="468313" y="2492375"/>
            <a:ext cx="8229600" cy="1512888"/>
          </a:xfrm>
        </p:spPr>
        <p:txBody>
          <a:bodyPr/>
          <a:lstStyle/>
          <a:p>
            <a:pPr marL="0" indent="0" algn="ctr" eaLnBrk="1" hangingPunct="1">
              <a:buFont typeface="Arial" panose="020B0604020202020204" pitchFamily="34" charset="0"/>
              <a:buNone/>
            </a:pPr>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Does Anyone know how you would tell someone your exact position on a map?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0E8355-3FA2-D4DA-F192-6CD98B30F52D}"/>
              </a:ext>
            </a:extLst>
          </p:cNvPr>
          <p:cNvSpPr>
            <a:spLocks noGrp="1" noChangeArrowheads="1"/>
          </p:cNvSpPr>
          <p:nvPr>
            <p:ph type="title"/>
          </p:nvPr>
        </p:nvSpPr>
        <p:spPr>
          <a:xfrm>
            <a:off x="1113524" y="1600200"/>
            <a:ext cx="2662534" cy="1371600"/>
          </a:xfrm>
        </p:spPr>
        <p:txBody>
          <a:bodyPr wrap="square" anchor="b">
            <a:normAutofit/>
          </a:bodyPr>
          <a:lstStyle/>
          <a:p>
            <a:pPr eaLnBrk="1" hangingPunct="1"/>
            <a:r>
              <a:rPr lang="en-GB" altLang="en-US"/>
              <a:t>The National Grid</a:t>
            </a:r>
          </a:p>
        </p:txBody>
      </p:sp>
      <p:pic>
        <p:nvPicPr>
          <p:cNvPr id="5124" name="Picture 5">
            <a:extLst>
              <a:ext uri="{FF2B5EF4-FFF2-40B4-BE49-F238E27FC236}">
                <a16:creationId xmlns:a16="http://schemas.microsoft.com/office/drawing/2014/main" id="{5D4B88B6-E6BA-4C17-39CB-B7F78D7710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0753" y="685800"/>
            <a:ext cx="4675562" cy="5105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BDB92286-FEAE-C443-6F98-742627ABE8EF}"/>
              </a:ext>
            </a:extLst>
          </p:cNvPr>
          <p:cNvSpPr>
            <a:spLocks noGrp="1" noChangeArrowheads="1"/>
          </p:cNvSpPr>
          <p:nvPr>
            <p:ph type="body" sz="half" idx="2"/>
          </p:nvPr>
        </p:nvSpPr>
        <p:spPr>
          <a:xfrm>
            <a:off x="1113524" y="2971800"/>
            <a:ext cx="2663825" cy="2514600"/>
          </a:xfrm>
        </p:spPr>
        <p:txBody>
          <a:bodyPr wrap="square" rtlCol="0" anchor="ctr">
            <a:normAutofit/>
          </a:bodyPr>
          <a:lstStyle/>
          <a:p>
            <a:pPr marL="0" indent="0" eaLnBrk="1" fontAlgn="auto" hangingPunct="1">
              <a:spcAft>
                <a:spcPts val="0"/>
              </a:spcAft>
              <a:buFont typeface="Arial" panose="020B0604020202020204" pitchFamily="34" charset="0"/>
              <a:buNone/>
              <a:defRPr/>
            </a:pPr>
            <a:r>
              <a:rPr lang="en-GB"/>
              <a:t>What square is Glasgow in?</a:t>
            </a:r>
          </a:p>
        </p:txBody>
      </p:sp>
      <p:sp>
        <p:nvSpPr>
          <p:cNvPr id="17416" name="Footer Placeholder 4">
            <a:extLst>
              <a:ext uri="{FF2B5EF4-FFF2-40B4-BE49-F238E27FC236}">
                <a16:creationId xmlns:a16="http://schemas.microsoft.com/office/drawing/2014/main" id="{AFEC126C-A18C-1C81-CF82-933FBC9A0CF8}"/>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0F1CA084-F4CC-B5E3-4687-44155823CA30}"/>
              </a:ext>
            </a:extLst>
          </p:cNvPr>
          <p:cNvSpPr>
            <a:spLocks noGrp="1"/>
          </p:cNvSpPr>
          <p:nvPr>
            <p:ph type="title"/>
          </p:nvPr>
        </p:nvSpPr>
        <p:spPr>
          <a:xfrm>
            <a:off x="1113524" y="1600200"/>
            <a:ext cx="2662534" cy="1371600"/>
          </a:xfrm>
        </p:spPr>
        <p:txBody>
          <a:bodyPr/>
          <a:lstStyle/>
          <a:p>
            <a:endParaRPr lang="en-US"/>
          </a:p>
        </p:txBody>
      </p:sp>
      <p:pic>
        <p:nvPicPr>
          <p:cNvPr id="6146" name="Picture 4">
            <a:extLst>
              <a:ext uri="{FF2B5EF4-FFF2-40B4-BE49-F238E27FC236}">
                <a16:creationId xmlns:a16="http://schemas.microsoft.com/office/drawing/2014/main" id="{B6431A4A-7EC2-7E8D-8C0C-8080A8E6D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669" b="6541"/>
          <a:stretch>
            <a:fillRect/>
          </a:stretch>
        </p:blipFill>
        <p:spPr bwMode="auto">
          <a:xfrm>
            <a:off x="3947553" y="685800"/>
            <a:ext cx="4681962" cy="5105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53" name="Text Placeholder 3">
            <a:extLst>
              <a:ext uri="{FF2B5EF4-FFF2-40B4-BE49-F238E27FC236}">
                <a16:creationId xmlns:a16="http://schemas.microsoft.com/office/drawing/2014/main" id="{9D0EE030-1612-DD90-BB88-C44E861D8EDB}"/>
              </a:ext>
            </a:extLst>
          </p:cNvPr>
          <p:cNvSpPr>
            <a:spLocks noGrp="1"/>
          </p:cNvSpPr>
          <p:nvPr>
            <p:ph type="body" sz="half" idx="2"/>
          </p:nvPr>
        </p:nvSpPr>
        <p:spPr>
          <a:xfrm>
            <a:off x="1113524" y="2971800"/>
            <a:ext cx="2663825" cy="2514600"/>
          </a:xfrm>
        </p:spPr>
        <p:txBody>
          <a:bodyPr/>
          <a:lstStyle/>
          <a:p>
            <a:endParaRPr lang="en-US"/>
          </a:p>
        </p:txBody>
      </p:sp>
      <p:sp>
        <p:nvSpPr>
          <p:cNvPr id="6155" name="Footer Placeholder 4">
            <a:extLst>
              <a:ext uri="{FF2B5EF4-FFF2-40B4-BE49-F238E27FC236}">
                <a16:creationId xmlns:a16="http://schemas.microsoft.com/office/drawing/2014/main" id="{8B2622B3-0C7D-DB7B-5E7C-260442102B6C}"/>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1CC50E49-58C2-F17D-021D-CB85532766F8}"/>
              </a:ext>
            </a:extLst>
          </p:cNvPr>
          <p:cNvSpPr>
            <a:spLocks noGrp="1"/>
          </p:cNvSpPr>
          <p:nvPr>
            <p:ph type="title"/>
          </p:nvPr>
        </p:nvSpPr>
        <p:spPr>
          <a:xfrm>
            <a:off x="1113524" y="1600200"/>
            <a:ext cx="2662534" cy="1371600"/>
          </a:xfrm>
        </p:spPr>
        <p:txBody>
          <a:bodyPr/>
          <a:lstStyle/>
          <a:p>
            <a:endParaRPr lang="en-US"/>
          </a:p>
        </p:txBody>
      </p:sp>
      <p:pic>
        <p:nvPicPr>
          <p:cNvPr id="7170" name="Picture 6" descr="02-34 National Grid">
            <a:extLst>
              <a:ext uri="{FF2B5EF4-FFF2-40B4-BE49-F238E27FC236}">
                <a16:creationId xmlns:a16="http://schemas.microsoft.com/office/drawing/2014/main" id="{85B28097-CF38-88C0-56CD-BD872D881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39" b="25955"/>
          <a:stretch>
            <a:fillRect/>
          </a:stretch>
        </p:blipFill>
        <p:spPr bwMode="auto">
          <a:xfrm>
            <a:off x="3947553" y="685800"/>
            <a:ext cx="4681962" cy="5105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7" name="Text Placeholder 3">
            <a:extLst>
              <a:ext uri="{FF2B5EF4-FFF2-40B4-BE49-F238E27FC236}">
                <a16:creationId xmlns:a16="http://schemas.microsoft.com/office/drawing/2014/main" id="{68649059-F60A-7DD1-36EE-33821B98E698}"/>
              </a:ext>
            </a:extLst>
          </p:cNvPr>
          <p:cNvSpPr>
            <a:spLocks noGrp="1"/>
          </p:cNvSpPr>
          <p:nvPr>
            <p:ph type="body" sz="half" idx="2"/>
          </p:nvPr>
        </p:nvSpPr>
        <p:spPr>
          <a:xfrm>
            <a:off x="1113524" y="2971800"/>
            <a:ext cx="2663825" cy="2514600"/>
          </a:xfrm>
        </p:spPr>
        <p:txBody>
          <a:bodyPr/>
          <a:lstStyle/>
          <a:p>
            <a:endParaRPr lang="en-US"/>
          </a:p>
        </p:txBody>
      </p:sp>
      <p:sp>
        <p:nvSpPr>
          <p:cNvPr id="7179" name="Footer Placeholder 4">
            <a:extLst>
              <a:ext uri="{FF2B5EF4-FFF2-40B4-BE49-F238E27FC236}">
                <a16:creationId xmlns:a16="http://schemas.microsoft.com/office/drawing/2014/main" id="{E05857B3-A3CE-1A84-DF80-1008D215045B}"/>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2-34 National Grid">
            <a:extLst>
              <a:ext uri="{FF2B5EF4-FFF2-40B4-BE49-F238E27FC236}">
                <a16:creationId xmlns:a16="http://schemas.microsoft.com/office/drawing/2014/main" id="{9D723538-F427-4408-EEF7-953E870C7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3216" r="49648" b="9169"/>
          <a:stretch>
            <a:fillRect/>
          </a:stretch>
        </p:blipFill>
        <p:spPr bwMode="auto">
          <a:xfrm>
            <a:off x="1547813" y="603250"/>
            <a:ext cx="58674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itle 1">
            <a:extLst>
              <a:ext uri="{FF2B5EF4-FFF2-40B4-BE49-F238E27FC236}">
                <a16:creationId xmlns:a16="http://schemas.microsoft.com/office/drawing/2014/main" id="{7E0847E5-FE67-C568-42E5-C67E7A15960D}"/>
              </a:ext>
            </a:extLst>
          </p:cNvPr>
          <p:cNvSpPr>
            <a:spLocks noGrp="1"/>
          </p:cNvSpPr>
          <p:nvPr>
            <p:ph type="title"/>
          </p:nvPr>
        </p:nvSpPr>
        <p:spPr>
          <a:xfrm>
            <a:off x="1113524" y="1600200"/>
            <a:ext cx="2662534" cy="1371600"/>
          </a:xfrm>
        </p:spPr>
        <p:txBody>
          <a:bodyPr/>
          <a:lstStyle/>
          <a:p>
            <a:endParaRPr lang="en-US"/>
          </a:p>
        </p:txBody>
      </p:sp>
      <p:pic>
        <p:nvPicPr>
          <p:cNvPr id="9218" name="Picture 4" descr="02-34 National Grid">
            <a:extLst>
              <a:ext uri="{FF2B5EF4-FFF2-40B4-BE49-F238E27FC236}">
                <a16:creationId xmlns:a16="http://schemas.microsoft.com/office/drawing/2014/main" id="{99EE34DD-0BE7-5C7A-A576-9E420ECA5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09" t="63531" b="1405"/>
          <a:stretch>
            <a:fillRect/>
          </a:stretch>
        </p:blipFill>
        <p:spPr bwMode="auto">
          <a:xfrm>
            <a:off x="3947553" y="702627"/>
            <a:ext cx="4681962" cy="50717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5" name="Text Placeholder 3">
            <a:extLst>
              <a:ext uri="{FF2B5EF4-FFF2-40B4-BE49-F238E27FC236}">
                <a16:creationId xmlns:a16="http://schemas.microsoft.com/office/drawing/2014/main" id="{344A495F-8BE0-E87C-583D-4F04BF25B2B4}"/>
              </a:ext>
            </a:extLst>
          </p:cNvPr>
          <p:cNvSpPr>
            <a:spLocks noGrp="1"/>
          </p:cNvSpPr>
          <p:nvPr>
            <p:ph type="body" sz="half" idx="2"/>
          </p:nvPr>
        </p:nvSpPr>
        <p:spPr>
          <a:xfrm>
            <a:off x="1113524" y="2971800"/>
            <a:ext cx="2663825" cy="2514600"/>
          </a:xfrm>
        </p:spPr>
        <p:txBody>
          <a:bodyPr/>
          <a:lstStyle/>
          <a:p>
            <a:endParaRPr lang="en-US"/>
          </a:p>
        </p:txBody>
      </p:sp>
      <p:sp>
        <p:nvSpPr>
          <p:cNvPr id="9227" name="Footer Placeholder 4">
            <a:extLst>
              <a:ext uri="{FF2B5EF4-FFF2-40B4-BE49-F238E27FC236}">
                <a16:creationId xmlns:a16="http://schemas.microsoft.com/office/drawing/2014/main" id="{1E4379B3-7C17-C6A7-E56F-65B47B0133A3}"/>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9839CF-2E6E-D06D-ABE8-2C7577812AFE}"/>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Grid References</a:t>
            </a:r>
          </a:p>
        </p:txBody>
      </p:sp>
      <p:sp>
        <p:nvSpPr>
          <p:cNvPr id="9219" name="Rectangle 3">
            <a:extLst>
              <a:ext uri="{FF2B5EF4-FFF2-40B4-BE49-F238E27FC236}">
                <a16:creationId xmlns:a16="http://schemas.microsoft.com/office/drawing/2014/main" id="{B44220EC-CB2C-DE77-1294-0D8743A20124}"/>
              </a:ext>
            </a:extLst>
          </p:cNvPr>
          <p:cNvSpPr>
            <a:spLocks noGrp="1" noChangeArrowheads="1"/>
          </p:cNvSpPr>
          <p:nvPr>
            <p:ph sz="half" idx="1"/>
          </p:nvPr>
        </p:nvSpPr>
        <p:spPr>
          <a:xfrm>
            <a:off x="468313" y="1484313"/>
            <a:ext cx="4038600" cy="4495800"/>
          </a:xfrm>
        </p:spPr>
        <p:txBody>
          <a:bodyPr rtlCol="0">
            <a:normAutofit fontScale="92500" lnSpcReduction="20000"/>
          </a:bodyPr>
          <a:lstStyle/>
          <a:p>
            <a:pPr eaLnBrk="1" fontAlgn="auto" hangingPunct="1">
              <a:lnSpc>
                <a:spcPct val="90000"/>
              </a:lnSpc>
              <a:spcAft>
                <a:spcPts val="0"/>
              </a:spcAft>
              <a:defRPr/>
            </a:pPr>
            <a:endParaRPr lang="en-GB" sz="2000"/>
          </a:p>
          <a:p>
            <a:pPr eaLnBrk="1" fontAlgn="auto" hangingPunct="1">
              <a:lnSpc>
                <a:spcPct val="90000"/>
              </a:lnSpc>
              <a:spcAft>
                <a:spcPts val="0"/>
              </a:spcAft>
              <a:defRPr/>
            </a:pPr>
            <a:r>
              <a:rPr lang="en-GB" sz="2400">
                <a:latin typeface="Arial Unicode MS" pitchFamily="34" charset="-128"/>
                <a:ea typeface="Arial Unicode MS" pitchFamily="34" charset="-128"/>
                <a:cs typeface="Arial Unicode MS" pitchFamily="34" charset="-128"/>
              </a:rPr>
              <a:t>Lets Look at the Church in this map.</a:t>
            </a:r>
          </a:p>
          <a:p>
            <a:pPr eaLnBrk="1" fontAlgn="auto" hangingPunct="1">
              <a:lnSpc>
                <a:spcPct val="90000"/>
              </a:lnSpc>
              <a:spcAft>
                <a:spcPts val="0"/>
              </a:spcAft>
              <a:defRPr/>
            </a:pPr>
            <a:endParaRPr lang="en-GB" sz="2400">
              <a:latin typeface="Arial Unicode MS" pitchFamily="34" charset="-128"/>
              <a:ea typeface="Arial Unicode MS" pitchFamily="34" charset="-128"/>
              <a:cs typeface="Arial Unicode MS" pitchFamily="34" charset="-128"/>
            </a:endParaRPr>
          </a:p>
          <a:p>
            <a:pPr eaLnBrk="1" fontAlgn="auto" hangingPunct="1">
              <a:lnSpc>
                <a:spcPct val="90000"/>
              </a:lnSpc>
              <a:spcAft>
                <a:spcPts val="0"/>
              </a:spcAft>
              <a:defRPr/>
            </a:pPr>
            <a:r>
              <a:rPr lang="en-GB" sz="2400">
                <a:latin typeface="Arial Unicode MS" pitchFamily="34" charset="-128"/>
                <a:ea typeface="Arial Unicode MS" pitchFamily="34" charset="-128"/>
                <a:cs typeface="Arial Unicode MS" pitchFamily="34" charset="-128"/>
              </a:rPr>
              <a:t>Remember ‘along the corridor and then up the stairs’ or graphs in maths is always (x co-ordinates, y co-ordinates)</a:t>
            </a:r>
          </a:p>
          <a:p>
            <a:pPr eaLnBrk="1" fontAlgn="auto" hangingPunct="1">
              <a:lnSpc>
                <a:spcPct val="90000"/>
              </a:lnSpc>
              <a:spcAft>
                <a:spcPts val="0"/>
              </a:spcAft>
              <a:buFontTx/>
              <a:buNone/>
              <a:defRPr/>
            </a:pPr>
            <a:endParaRPr lang="en-GB" sz="2400">
              <a:latin typeface="Arial Unicode MS" pitchFamily="34" charset="-128"/>
              <a:ea typeface="Arial Unicode MS" pitchFamily="34" charset="-128"/>
              <a:cs typeface="Arial Unicode MS" pitchFamily="34" charset="-128"/>
            </a:endParaRPr>
          </a:p>
          <a:p>
            <a:pPr eaLnBrk="1" fontAlgn="auto" hangingPunct="1">
              <a:lnSpc>
                <a:spcPct val="90000"/>
              </a:lnSpc>
              <a:spcAft>
                <a:spcPts val="0"/>
              </a:spcAft>
              <a:defRPr/>
            </a:pPr>
            <a:r>
              <a:rPr lang="en-GB" sz="2400">
                <a:solidFill>
                  <a:srgbClr val="FF3300"/>
                </a:solidFill>
                <a:latin typeface="Arial Unicode MS" pitchFamily="34" charset="-128"/>
                <a:ea typeface="Arial Unicode MS" pitchFamily="34" charset="-128"/>
                <a:cs typeface="Arial Unicode MS" pitchFamily="34" charset="-128"/>
              </a:rPr>
              <a:t>First three numbers are along</a:t>
            </a:r>
          </a:p>
          <a:p>
            <a:pPr eaLnBrk="1" fontAlgn="auto" hangingPunct="1">
              <a:lnSpc>
                <a:spcPct val="90000"/>
              </a:lnSpc>
              <a:spcAft>
                <a:spcPts val="0"/>
              </a:spcAft>
              <a:defRPr/>
            </a:pPr>
            <a:r>
              <a:rPr lang="en-GB" sz="2400">
                <a:solidFill>
                  <a:srgbClr val="66FF33"/>
                </a:solidFill>
                <a:latin typeface="Arial Unicode MS" pitchFamily="34" charset="-128"/>
                <a:ea typeface="Arial Unicode MS" pitchFamily="34" charset="-128"/>
                <a:cs typeface="Arial Unicode MS" pitchFamily="34" charset="-128"/>
              </a:rPr>
              <a:t>Second three numbers are up</a:t>
            </a:r>
          </a:p>
          <a:p>
            <a:pPr eaLnBrk="1" fontAlgn="auto" hangingPunct="1">
              <a:lnSpc>
                <a:spcPct val="90000"/>
              </a:lnSpc>
              <a:spcAft>
                <a:spcPts val="0"/>
              </a:spcAft>
              <a:defRPr/>
            </a:pPr>
            <a:endParaRPr lang="en-GB" sz="2400">
              <a:solidFill>
                <a:srgbClr val="66FF33"/>
              </a:solidFill>
              <a:latin typeface="Arial Unicode MS" pitchFamily="34" charset="-128"/>
              <a:ea typeface="Arial Unicode MS" pitchFamily="34" charset="-128"/>
              <a:cs typeface="Arial Unicode MS" pitchFamily="34" charset="-128"/>
            </a:endParaRPr>
          </a:p>
          <a:p>
            <a:pPr eaLnBrk="1" fontAlgn="auto" hangingPunct="1">
              <a:lnSpc>
                <a:spcPct val="90000"/>
              </a:lnSpc>
              <a:spcAft>
                <a:spcPts val="0"/>
              </a:spcAft>
              <a:defRPr/>
            </a:pPr>
            <a:r>
              <a:rPr lang="en-GB" sz="2400">
                <a:solidFill>
                  <a:srgbClr val="FF3300"/>
                </a:solidFill>
                <a:latin typeface="Arial Unicode MS" pitchFamily="34" charset="-128"/>
                <a:ea typeface="Arial Unicode MS" pitchFamily="34" charset="-128"/>
                <a:cs typeface="Arial Unicode MS" pitchFamily="34" charset="-128"/>
              </a:rPr>
              <a:t>221 </a:t>
            </a:r>
            <a:r>
              <a:rPr lang="en-GB" sz="2400">
                <a:latin typeface="Arial Unicode MS" pitchFamily="34" charset="-128"/>
                <a:ea typeface="Arial Unicode MS" pitchFamily="34" charset="-128"/>
                <a:cs typeface="Arial Unicode MS" pitchFamily="34" charset="-128"/>
              </a:rPr>
              <a:t> </a:t>
            </a:r>
            <a:r>
              <a:rPr lang="en-GB" sz="2400">
                <a:solidFill>
                  <a:srgbClr val="66FF33"/>
                </a:solidFill>
                <a:latin typeface="Arial Unicode MS" pitchFamily="34" charset="-128"/>
                <a:ea typeface="Arial Unicode MS" pitchFamily="34" charset="-128"/>
                <a:cs typeface="Arial Unicode MS" pitchFamily="34" charset="-128"/>
              </a:rPr>
              <a:t>311 </a:t>
            </a:r>
            <a:endParaRPr lang="en-US" sz="2400">
              <a:solidFill>
                <a:srgbClr val="66FF33"/>
              </a:solidFill>
              <a:latin typeface="Arial Unicode MS" pitchFamily="34" charset="-128"/>
              <a:ea typeface="Arial Unicode MS" pitchFamily="34" charset="-128"/>
              <a:cs typeface="Arial Unicode MS" pitchFamily="34" charset="-128"/>
            </a:endParaRPr>
          </a:p>
          <a:p>
            <a:pPr eaLnBrk="1" fontAlgn="auto" hangingPunct="1">
              <a:lnSpc>
                <a:spcPct val="90000"/>
              </a:lnSpc>
              <a:spcAft>
                <a:spcPts val="0"/>
              </a:spcAft>
              <a:defRPr/>
            </a:pPr>
            <a:endParaRPr lang="en-GB" sz="2000"/>
          </a:p>
        </p:txBody>
      </p:sp>
      <p:pic>
        <p:nvPicPr>
          <p:cNvPr id="9220" name="Picture 4" descr="assessment_year7 002">
            <a:extLst>
              <a:ext uri="{FF2B5EF4-FFF2-40B4-BE49-F238E27FC236}">
                <a16:creationId xmlns:a16="http://schemas.microsoft.com/office/drawing/2014/main" id="{67BDAABA-FD15-D1DC-B384-B06EE5357C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56100" y="1916113"/>
            <a:ext cx="4614863" cy="34607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Line 5">
            <a:extLst>
              <a:ext uri="{FF2B5EF4-FFF2-40B4-BE49-F238E27FC236}">
                <a16:creationId xmlns:a16="http://schemas.microsoft.com/office/drawing/2014/main" id="{8A77B5BF-1424-B28D-A7F2-794AA9AF7440}"/>
              </a:ext>
            </a:extLst>
          </p:cNvPr>
          <p:cNvSpPr>
            <a:spLocks noChangeShapeType="1"/>
          </p:cNvSpPr>
          <p:nvPr/>
        </p:nvSpPr>
        <p:spPr bwMode="auto">
          <a:xfrm>
            <a:off x="5257800" y="5257800"/>
            <a:ext cx="324008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2" name="Line 6">
            <a:extLst>
              <a:ext uri="{FF2B5EF4-FFF2-40B4-BE49-F238E27FC236}">
                <a16:creationId xmlns:a16="http://schemas.microsoft.com/office/drawing/2014/main" id="{9E4E59C4-566D-BF24-3CF5-3AE543666830}"/>
              </a:ext>
            </a:extLst>
          </p:cNvPr>
          <p:cNvSpPr>
            <a:spLocks noChangeShapeType="1"/>
          </p:cNvSpPr>
          <p:nvPr/>
        </p:nvSpPr>
        <p:spPr bwMode="auto">
          <a:xfrm flipV="1">
            <a:off x="4724400" y="2590800"/>
            <a:ext cx="0" cy="2447925"/>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dissolve">
                                      <p:cBhvr>
                                        <p:cTn id="11" dur="500"/>
                                        <p:tgtEl>
                                          <p:spTgt spid="9220"/>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0-#ppt_w/2"/>
                                          </p:val>
                                        </p:tav>
                                        <p:tav tm="100000">
                                          <p:val>
                                            <p:strVal val="#ppt_x"/>
                                          </p:val>
                                        </p:tav>
                                      </p:tavLst>
                                    </p:anim>
                                    <p:anim calcmode="lin" valueType="num">
                                      <p:cBhvr additive="base">
                                        <p:cTn id="16" dur="500" fill="hold"/>
                                        <p:tgtEl>
                                          <p:spTgt spid="922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9222"/>
                                        </p:tgtEl>
                                        <p:attrNameLst>
                                          <p:attrName>style.visibility</p:attrName>
                                        </p:attrNameLst>
                                      </p:cBhvr>
                                      <p:to>
                                        <p:strVal val="visible"/>
                                      </p:to>
                                    </p:set>
                                    <p:anim calcmode="lin" valueType="num">
                                      <p:cBhvr additive="base">
                                        <p:cTn id="20" dur="500" fill="hold"/>
                                        <p:tgtEl>
                                          <p:spTgt spid="9222"/>
                                        </p:tgtEl>
                                        <p:attrNameLst>
                                          <p:attrName>ppt_x</p:attrName>
                                        </p:attrNameLst>
                                      </p:cBhvr>
                                      <p:tavLst>
                                        <p:tav tm="0">
                                          <p:val>
                                            <p:strVal val="#ppt_x"/>
                                          </p:val>
                                        </p:tav>
                                        <p:tav tm="100000">
                                          <p:val>
                                            <p:strVal val="#ppt_x"/>
                                          </p:val>
                                        </p:tav>
                                      </p:tavLst>
                                    </p:anim>
                                    <p:anim calcmode="lin" valueType="num">
                                      <p:cBhvr additive="base">
                                        <p:cTn id="21"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F81D61-30F2-E283-32DC-187C8BD94BB2}"/>
              </a:ext>
            </a:extLst>
          </p:cNvPr>
          <p:cNvSpPr>
            <a:spLocks noGrp="1" noChangeArrowheads="1"/>
          </p:cNvSpPr>
          <p:nvPr>
            <p:ph type="title"/>
          </p:nvPr>
        </p:nvSpPr>
        <p:spPr>
          <a:xfrm>
            <a:off x="5181600" y="228600"/>
            <a:ext cx="3505200" cy="1143000"/>
          </a:xfrm>
        </p:spPr>
        <p:txBody>
          <a:bodyPr/>
          <a:lstStyle/>
          <a:p>
            <a:pPr eaLnBrk="1" hangingPunct="1"/>
            <a:r>
              <a:rPr lang="en-GB" altLang="en-US" sz="4000">
                <a:latin typeface="Arial Unicode MS" panose="020B0604020202020204" pitchFamily="34" charset="-128"/>
                <a:ea typeface="Arial Unicode MS" panose="020B0604020202020204" pitchFamily="34" charset="-128"/>
                <a:cs typeface="Arial Unicode MS" panose="020B0604020202020204" pitchFamily="34" charset="-128"/>
              </a:rPr>
              <a:t>Grid References</a:t>
            </a:r>
          </a:p>
        </p:txBody>
      </p:sp>
      <p:pic>
        <p:nvPicPr>
          <p:cNvPr id="11267" name="Picture 3" descr="geog1map">
            <a:extLst>
              <a:ext uri="{FF2B5EF4-FFF2-40B4-BE49-F238E27FC236}">
                <a16:creationId xmlns:a16="http://schemas.microsoft.com/office/drawing/2014/main" id="{2B22F0E5-4E5E-85CD-1987-1A44DBA6EF4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908" t="50740" r="9340" b="3824"/>
          <a:stretch>
            <a:fillRect/>
          </a:stretch>
        </p:blipFill>
        <p:spPr>
          <a:xfrm>
            <a:off x="539750" y="476250"/>
            <a:ext cx="4589463" cy="6172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4">
            <a:extLst>
              <a:ext uri="{FF2B5EF4-FFF2-40B4-BE49-F238E27FC236}">
                <a16:creationId xmlns:a16="http://schemas.microsoft.com/office/drawing/2014/main" id="{6E465D8D-14A6-BA91-3080-2DDDA5F14047}"/>
              </a:ext>
            </a:extLst>
          </p:cNvPr>
          <p:cNvSpPr>
            <a:spLocks noGrp="1" noChangeArrowheads="1"/>
          </p:cNvSpPr>
          <p:nvPr>
            <p:ph sz="half" idx="2"/>
          </p:nvPr>
        </p:nvSpPr>
        <p:spPr>
          <a:xfrm>
            <a:off x="5562600" y="2743200"/>
            <a:ext cx="3124200" cy="3352800"/>
          </a:xfrm>
        </p:spPr>
        <p:txBody>
          <a:bodyPr rtlCol="0">
            <a:normAutofit/>
          </a:bodyPr>
          <a:lstStyle/>
          <a:p>
            <a:pPr marL="0" indent="0" eaLnBrk="1" fontAlgn="auto" hangingPunct="1">
              <a:spcBef>
                <a:spcPct val="50000"/>
              </a:spcBef>
              <a:spcAft>
                <a:spcPts val="0"/>
              </a:spcAft>
              <a:buFont typeface="Arial" panose="020B0604020202020204" pitchFamily="34" charset="0"/>
              <a:buNone/>
              <a:defRPr/>
            </a:pPr>
            <a:r>
              <a:rPr lang="en-GB" sz="3200"/>
              <a:t>What is the 6 figure grid reference for the church?</a:t>
            </a:r>
            <a:endParaRPr lang="en-US" sz="3200"/>
          </a:p>
          <a:p>
            <a:pPr eaLnBrk="1" fontAlgn="auto" hangingPunct="1">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9">
      <a:dk1>
        <a:sysClr val="windowText" lastClr="000000"/>
      </a:dk1>
      <a:lt1>
        <a:sysClr val="window" lastClr="FFFFFF"/>
      </a:lt1>
      <a:dk2>
        <a:srgbClr val="212121"/>
      </a:dk2>
      <a:lt2>
        <a:srgbClr val="EBEBEB"/>
      </a:lt2>
      <a:accent1>
        <a:srgbClr val="3D7B6F"/>
      </a:accent1>
      <a:accent2>
        <a:srgbClr val="80C34F"/>
      </a:accent2>
      <a:accent3>
        <a:srgbClr val="E29D3E"/>
      </a:accent3>
      <a:accent4>
        <a:srgbClr val="D64A3B"/>
      </a:accent4>
      <a:accent5>
        <a:srgbClr val="D64787"/>
      </a:accent5>
      <a:accent6>
        <a:srgbClr val="A666E1"/>
      </a:accent6>
      <a:hlink>
        <a:srgbClr val="3D7B6F"/>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EA4D0BD8-A1FB-4615-AFBD-E1FF9286D27A}" vid="{AA82774D-7C54-4C25-AF4D-79E2F1CD5D2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F50CAEF19DF1428F7CDF1CC8A427C1" ma:contentTypeVersion="13" ma:contentTypeDescription="Create a new document." ma:contentTypeScope="" ma:versionID="c807c1335f9f90b9db9887dbf64a607e">
  <xsd:schema xmlns:xsd="http://www.w3.org/2001/XMLSchema" xmlns:xs="http://www.w3.org/2001/XMLSchema" xmlns:p="http://schemas.microsoft.com/office/2006/metadata/properties" xmlns:ns2="4f5f3234-0e3e-4ebe-8c70-531fc009c917" xmlns:ns3="2e008c2e-f60f-4328-9234-f08a6d010f78" targetNamespace="http://schemas.microsoft.com/office/2006/metadata/properties" ma:root="true" ma:fieldsID="93950af48b87cb9cb38e3e61f5582d45" ns2:_="" ns3:_="">
    <xsd:import namespace="4f5f3234-0e3e-4ebe-8c70-531fc009c917"/>
    <xsd:import namespace="2e008c2e-f60f-4328-9234-f08a6d010f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f3234-0e3e-4ebe-8c70-531fc009c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08c2e-f60f-4328-9234-f08a6d010f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Props1.xml><?xml version="1.0" encoding="utf-8"?>
<ds:datastoreItem xmlns:ds="http://schemas.openxmlformats.org/officeDocument/2006/customXml" ds:itemID="{D3A4FB1F-A866-4BA0-B2BA-153FF11D8F13}">
  <ds:schemaRefs>
    <ds:schemaRef ds:uri="http://schemas.microsoft.com/sharepoint/v3/contenttype/forms"/>
  </ds:schemaRefs>
</ds:datastoreItem>
</file>

<file path=customXml/itemProps2.xml><?xml version="1.0" encoding="utf-8"?>
<ds:datastoreItem xmlns:ds="http://schemas.openxmlformats.org/officeDocument/2006/customXml" ds:itemID="{CA488E80-DEB7-4764-A80C-718090806292}">
  <ds:schemaRefs>
    <ds:schemaRef ds:uri="2e008c2e-f60f-4328-9234-f08a6d010f78"/>
    <ds:schemaRef ds:uri="4f5f3234-0e3e-4ebe-8c70-531fc009c9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02B576-8D43-4710-973D-CE06499CE7F7}">
  <ds:schemaRefs>
    <ds:schemaRef ds:uri="http://www.boldonjames.com/2008/01/sie/internal/label"/>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On-screen Show (4:3)</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vt:lpstr>
      <vt:lpstr>Topic 3 D- Navigation</vt:lpstr>
      <vt:lpstr>PowerPoint Presentation</vt:lpstr>
      <vt:lpstr>The National Grid</vt:lpstr>
      <vt:lpstr>PowerPoint Presentation</vt:lpstr>
      <vt:lpstr>PowerPoint Presentation</vt:lpstr>
      <vt:lpstr>PowerPoint Presentation</vt:lpstr>
      <vt:lpstr>PowerPoint Presentation</vt:lpstr>
      <vt:lpstr>Grid References</vt:lpstr>
      <vt:lpstr>Grid References</vt:lpstr>
      <vt:lpstr>Grid References</vt:lpstr>
      <vt:lpstr>Grid References</vt:lpstr>
      <vt:lpstr>Grid References</vt:lpstr>
      <vt:lpstr>Grid Reference</vt:lpstr>
      <vt:lpstr>Activity</vt:lpstr>
      <vt:lpstr>Battleships</vt:lpstr>
      <vt:lpstr>PowerPoint Presentation</vt:lpstr>
      <vt:lpstr>Activity</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3</dc:title>
  <dc:creator>Administrator</dc:creator>
  <cp:keywords>[OFFICIAL]</cp:keywords>
  <cp:revision>1</cp:revision>
  <dcterms:created xsi:type="dcterms:W3CDTF">2010-12-03T11:18:32Z</dcterms:created>
  <dcterms:modified xsi:type="dcterms:W3CDTF">2025-07-29T10:07:49Z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b111aa73-4e49-4581-b41c-a1a443996d4c</vt:lpwstr>
  </property>
  <property fmtid="{D5CDD505-2E9C-101B-9397-08002B2CF9AE}" pid="3" name="bjDocumentSecurityLabel">
    <vt:lpwstr>OFFICIAL</vt:lpwstr>
  </property>
  <property fmtid="{D5CDD505-2E9C-101B-9397-08002B2CF9AE}" pid="4" name="gcc-meta-protectivemarking">
    <vt:lpwstr>[OFFICIAL]</vt:lpwstr>
  </property>
  <property fmtid="{D5CDD505-2E9C-101B-9397-08002B2CF9AE}" pid="5" name="bjSaver">
    <vt:lpwstr>S3G5jX9Oa77bv0jwS2cE+eadELNcY3EP</vt:lpwstr>
  </property>
  <property fmtid="{D5CDD505-2E9C-101B-9397-08002B2CF9AE}" pid="6"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7" name="bjDocumentLabelXML-0">
    <vt:lpwstr>ames.com/2008/01/sie/internal/label"&gt;&lt;element uid="971a7eb4-36b4-4e7d-b804-a07772b8e228" value="" /&gt;&lt;element uid="e3747532-42d1-43b9-8ba8-1bf45779edd5" value="" /&gt;&lt;/sisl&gt;</vt:lpwstr>
  </property>
</Properties>
</file>