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Lst>
  <p:notesMasterIdLst>
    <p:notesMasterId r:id="rId46"/>
  </p:notesMasterIdLst>
  <p:handoutMasterIdLst>
    <p:handoutMasterId r:id="rId47"/>
  </p:handoutMasterIdLst>
  <p:sldIdLst>
    <p:sldId id="256" r:id="rId5"/>
    <p:sldId id="257" r:id="rId6"/>
    <p:sldId id="258" r:id="rId7"/>
    <p:sldId id="261" r:id="rId8"/>
    <p:sldId id="260" r:id="rId9"/>
    <p:sldId id="259" r:id="rId10"/>
    <p:sldId id="262" r:id="rId11"/>
    <p:sldId id="263" r:id="rId12"/>
    <p:sldId id="264" r:id="rId13"/>
    <p:sldId id="265" r:id="rId14"/>
    <p:sldId id="266"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2D67D4-F757-48A9-BE04-8D9BC6534669}" v="4837" dt="2025-07-29T09:53:53.7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yson, Declan" userId="f2c03bb0-c178-4621-a9dc-2b8938c755a0" providerId="ADAL" clId="{8B2D67D4-F757-48A9-BE04-8D9BC6534669}"/>
    <pc:docChg chg="undo custSel modSld modMainMaster modNotesMaster modHandout">
      <pc:chgData name="Bryson, Declan" userId="f2c03bb0-c178-4621-a9dc-2b8938c755a0" providerId="ADAL" clId="{8B2D67D4-F757-48A9-BE04-8D9BC6534669}" dt="2025-07-29T09:53:01.266" v="4114" actId="14100"/>
      <pc:docMkLst>
        <pc:docMk/>
      </pc:docMkLst>
      <pc:sldChg chg="addSp delSp modSp mod chgLayout modNotes">
        <pc:chgData name="Bryson, Declan" userId="f2c03bb0-c178-4621-a9dc-2b8938c755a0" providerId="ADAL" clId="{8B2D67D4-F757-48A9-BE04-8D9BC6534669}" dt="2025-07-29T09:51:02.134" v="4096" actId="26606"/>
        <pc:sldMkLst>
          <pc:docMk/>
          <pc:sldMk cId="0" sldId="256"/>
        </pc:sldMkLst>
        <pc:spChg chg="add del mod">
          <ac:chgData name="Bryson, Declan" userId="f2c03bb0-c178-4621-a9dc-2b8938c755a0" providerId="ADAL" clId="{8B2D67D4-F757-48A9-BE04-8D9BC6534669}" dt="2025-07-29T09:50:45.912" v="3787"/>
          <ac:spMkLst>
            <pc:docMk/>
            <pc:sldMk cId="0" sldId="256"/>
            <ac:spMk id="2" creationId="{4F9E5D6C-0E17-232C-1F40-C73B6C200F58}"/>
          </ac:spMkLst>
        </pc:spChg>
        <pc:spChg chg="mod">
          <ac:chgData name="Bryson, Declan" userId="f2c03bb0-c178-4621-a9dc-2b8938c755a0" providerId="ADAL" clId="{8B2D67D4-F757-48A9-BE04-8D9BC6534669}" dt="2025-07-29T09:51:02.134" v="4096" actId="26606"/>
          <ac:spMkLst>
            <pc:docMk/>
            <pc:sldMk cId="0" sldId="256"/>
            <ac:spMk id="2051" creationId="{B9855CEF-7D6C-707D-F127-B9B7CFFCE606}"/>
          </ac:spMkLst>
        </pc:spChg>
        <pc:spChg chg="mod">
          <ac:chgData name="Bryson, Declan" userId="f2c03bb0-c178-4621-a9dc-2b8938c755a0" providerId="ADAL" clId="{8B2D67D4-F757-48A9-BE04-8D9BC6534669}" dt="2025-07-29T09:51:02.134" v="4096" actId="26606"/>
          <ac:spMkLst>
            <pc:docMk/>
            <pc:sldMk cId="0" sldId="256"/>
            <ac:spMk id="3074" creationId="{6B9374D5-2635-5DA6-CAD6-324B9428A8B0}"/>
          </ac:spMkLst>
        </pc:spChg>
        <pc:spChg chg="add mod">
          <ac:chgData name="Bryson, Declan" userId="f2c03bb0-c178-4621-a9dc-2b8938c755a0" providerId="ADAL" clId="{8B2D67D4-F757-48A9-BE04-8D9BC6534669}" dt="2025-07-29T09:51:02.134" v="4096" actId="26606"/>
          <ac:spMkLst>
            <pc:docMk/>
            <pc:sldMk cId="0" sldId="256"/>
            <ac:spMk id="3079" creationId="{93414FE8-0CA0-B5A3-0DB6-0F6628D295E6}"/>
          </ac:spMkLst>
        </pc:spChg>
        <pc:spChg chg="add mod">
          <ac:chgData name="Bryson, Declan" userId="f2c03bb0-c178-4621-a9dc-2b8938c755a0" providerId="ADAL" clId="{8B2D67D4-F757-48A9-BE04-8D9BC6534669}" dt="2025-07-29T09:51:02.134" v="4096" actId="26606"/>
          <ac:spMkLst>
            <pc:docMk/>
            <pc:sldMk cId="0" sldId="256"/>
            <ac:spMk id="3081" creationId="{FBD71A12-F9DD-F7AD-8B3A-BA7FF9AC9492}"/>
          </ac:spMkLst>
        </pc:spChg>
      </pc:sldChg>
      <pc:sldChg chg="addSp delSp modSp mod modNotes">
        <pc:chgData name="Bryson, Declan" userId="f2c03bb0-c178-4621-a9dc-2b8938c755a0" providerId="ADAL" clId="{8B2D67D4-F757-48A9-BE04-8D9BC6534669}" dt="2025-07-29T09:50:55.058" v="4072"/>
        <pc:sldMkLst>
          <pc:docMk/>
          <pc:sldMk cId="0" sldId="257"/>
        </pc:sldMkLst>
        <pc:spChg chg="add del mod">
          <ac:chgData name="Bryson, Declan" userId="f2c03bb0-c178-4621-a9dc-2b8938c755a0" providerId="ADAL" clId="{8B2D67D4-F757-48A9-BE04-8D9BC6534669}" dt="2025-07-29T09:50:45.926" v="3794"/>
          <ac:spMkLst>
            <pc:docMk/>
            <pc:sldMk cId="0" sldId="257"/>
            <ac:spMk id="2" creationId="{F66DB383-67B1-C417-2A62-3E9DF752A1C6}"/>
          </ac:spMkLst>
        </pc:spChg>
        <pc:spChg chg="mod">
          <ac:chgData name="Bryson, Declan" userId="f2c03bb0-c178-4621-a9dc-2b8938c755a0" providerId="ADAL" clId="{8B2D67D4-F757-48A9-BE04-8D9BC6534669}" dt="2025-07-29T09:50:55.058" v="4072"/>
          <ac:spMkLst>
            <pc:docMk/>
            <pc:sldMk cId="0" sldId="257"/>
            <ac:spMk id="4098" creationId="{652FCD05-ECD4-3185-FB4E-5905F11CE85B}"/>
          </ac:spMkLst>
        </pc:spChg>
      </pc:sldChg>
      <pc:sldChg chg="addSp delSp modSp mod modNotes">
        <pc:chgData name="Bryson, Declan" userId="f2c03bb0-c178-4621-a9dc-2b8938c755a0" providerId="ADAL" clId="{8B2D67D4-F757-48A9-BE04-8D9BC6534669}" dt="2025-07-29T09:50:55.058" v="4072"/>
        <pc:sldMkLst>
          <pc:docMk/>
          <pc:sldMk cId="0" sldId="258"/>
        </pc:sldMkLst>
        <pc:spChg chg="add del mod">
          <ac:chgData name="Bryson, Declan" userId="f2c03bb0-c178-4621-a9dc-2b8938c755a0" providerId="ADAL" clId="{8B2D67D4-F757-48A9-BE04-8D9BC6534669}" dt="2025-07-29T09:50:45.940" v="3801"/>
          <ac:spMkLst>
            <pc:docMk/>
            <pc:sldMk cId="0" sldId="258"/>
            <ac:spMk id="2" creationId="{967230BF-4C0B-B288-534E-B8FC195340E9}"/>
          </ac:spMkLst>
        </pc:spChg>
        <pc:spChg chg="mod">
          <ac:chgData name="Bryson, Declan" userId="f2c03bb0-c178-4621-a9dc-2b8938c755a0" providerId="ADAL" clId="{8B2D67D4-F757-48A9-BE04-8D9BC6534669}" dt="2025-07-29T09:50:55.058" v="4072"/>
          <ac:spMkLst>
            <pc:docMk/>
            <pc:sldMk cId="0" sldId="258"/>
            <ac:spMk id="5122" creationId="{AD485309-56D5-430F-C1EB-60E3E93E5BBE}"/>
          </ac:spMkLst>
        </pc:spChg>
      </pc:sldChg>
      <pc:sldChg chg="addSp delSp modSp mod modNotes">
        <pc:chgData name="Bryson, Declan" userId="f2c03bb0-c178-4621-a9dc-2b8938c755a0" providerId="ADAL" clId="{8B2D67D4-F757-48A9-BE04-8D9BC6534669}" dt="2025-07-29T09:50:55.058" v="4072"/>
        <pc:sldMkLst>
          <pc:docMk/>
          <pc:sldMk cId="0" sldId="259"/>
        </pc:sldMkLst>
        <pc:spChg chg="add del mod">
          <ac:chgData name="Bryson, Declan" userId="f2c03bb0-c178-4621-a9dc-2b8938c755a0" providerId="ADAL" clId="{8B2D67D4-F757-48A9-BE04-8D9BC6534669}" dt="2025-07-29T09:50:45.986" v="3822"/>
          <ac:spMkLst>
            <pc:docMk/>
            <pc:sldMk cId="0" sldId="259"/>
            <ac:spMk id="2" creationId="{29CC270C-010F-29BE-FE54-ED4DB9AC5CD0}"/>
          </ac:spMkLst>
        </pc:spChg>
        <pc:spChg chg="mod">
          <ac:chgData name="Bryson, Declan" userId="f2c03bb0-c178-4621-a9dc-2b8938c755a0" providerId="ADAL" clId="{8B2D67D4-F757-48A9-BE04-8D9BC6534669}" dt="2025-07-29T09:50:55.058" v="4072"/>
          <ac:spMkLst>
            <pc:docMk/>
            <pc:sldMk cId="0" sldId="259"/>
            <ac:spMk id="8194" creationId="{6B39BDD3-0CEF-2BC0-C146-EE31FB5578BD}"/>
          </ac:spMkLst>
        </pc:spChg>
      </pc:sldChg>
      <pc:sldChg chg="addSp delSp modSp mod modNotes">
        <pc:chgData name="Bryson, Declan" userId="f2c03bb0-c178-4621-a9dc-2b8938c755a0" providerId="ADAL" clId="{8B2D67D4-F757-48A9-BE04-8D9BC6534669}" dt="2025-07-29T09:50:55.058" v="4072"/>
        <pc:sldMkLst>
          <pc:docMk/>
          <pc:sldMk cId="0" sldId="260"/>
        </pc:sldMkLst>
        <pc:spChg chg="add del mod">
          <ac:chgData name="Bryson, Declan" userId="f2c03bb0-c178-4621-a9dc-2b8938c755a0" providerId="ADAL" clId="{8B2D67D4-F757-48A9-BE04-8D9BC6534669}" dt="2025-07-29T09:50:45.970" v="3815"/>
          <ac:spMkLst>
            <pc:docMk/>
            <pc:sldMk cId="0" sldId="260"/>
            <ac:spMk id="2" creationId="{3C34AA17-3642-E42D-9347-026267B47813}"/>
          </ac:spMkLst>
        </pc:spChg>
        <pc:spChg chg="mod">
          <ac:chgData name="Bryson, Declan" userId="f2c03bb0-c178-4621-a9dc-2b8938c755a0" providerId="ADAL" clId="{8B2D67D4-F757-48A9-BE04-8D9BC6534669}" dt="2025-07-29T09:50:55.058" v="4072"/>
          <ac:spMkLst>
            <pc:docMk/>
            <pc:sldMk cId="0" sldId="260"/>
            <ac:spMk id="7170" creationId="{834F7179-FB3A-FA6A-551E-4BB8C4B55479}"/>
          </ac:spMkLst>
        </pc:spChg>
      </pc:sldChg>
      <pc:sldChg chg="addSp delSp modSp mod chgLayout modNotes">
        <pc:chgData name="Bryson, Declan" userId="f2c03bb0-c178-4621-a9dc-2b8938c755a0" providerId="ADAL" clId="{8B2D67D4-F757-48A9-BE04-8D9BC6534669}" dt="2025-07-29T09:51:18.887" v="4097" actId="26606"/>
        <pc:sldMkLst>
          <pc:docMk/>
          <pc:sldMk cId="0" sldId="261"/>
        </pc:sldMkLst>
        <pc:spChg chg="add del mod">
          <ac:chgData name="Bryson, Declan" userId="f2c03bb0-c178-4621-a9dc-2b8938c755a0" providerId="ADAL" clId="{8B2D67D4-F757-48A9-BE04-8D9BC6534669}" dt="2025-07-29T09:50:45.955" v="3808"/>
          <ac:spMkLst>
            <pc:docMk/>
            <pc:sldMk cId="0" sldId="261"/>
            <ac:spMk id="2" creationId="{8EF17273-C38D-FBC2-8823-8B688A83E0FB}"/>
          </ac:spMkLst>
        </pc:spChg>
        <pc:spChg chg="del mod">
          <ac:chgData name="Bryson, Declan" userId="f2c03bb0-c178-4621-a9dc-2b8938c755a0" providerId="ADAL" clId="{8B2D67D4-F757-48A9-BE04-8D9BC6534669}" dt="2025-07-29T09:51:18.887" v="4097" actId="26606"/>
          <ac:spMkLst>
            <pc:docMk/>
            <pc:sldMk cId="0" sldId="261"/>
            <ac:spMk id="6146" creationId="{41CC363D-C17A-72E8-BFBA-64782C23E57C}"/>
          </ac:spMkLst>
        </pc:spChg>
        <pc:spChg chg="mod">
          <ac:chgData name="Bryson, Declan" userId="f2c03bb0-c178-4621-a9dc-2b8938c755a0" providerId="ADAL" clId="{8B2D67D4-F757-48A9-BE04-8D9BC6534669}" dt="2025-07-29T09:51:18.887" v="4097" actId="26606"/>
          <ac:spMkLst>
            <pc:docMk/>
            <pc:sldMk cId="0" sldId="261"/>
            <ac:spMk id="11267" creationId="{71C5D7F1-2E70-90C2-CB4D-B0377836426F}"/>
          </ac:spMkLst>
        </pc:spChg>
        <pc:spChg chg="add mod">
          <ac:chgData name="Bryson, Declan" userId="f2c03bb0-c178-4621-a9dc-2b8938c755a0" providerId="ADAL" clId="{8B2D67D4-F757-48A9-BE04-8D9BC6534669}" dt="2025-07-29T09:51:18.887" v="4097" actId="26606"/>
          <ac:spMkLst>
            <pc:docMk/>
            <pc:sldMk cId="0" sldId="261"/>
            <ac:spMk id="11272" creationId="{F5214BBC-E420-172A-BDB9-82A3D4EB2F38}"/>
          </ac:spMkLst>
        </pc:spChg>
        <pc:spChg chg="add mod">
          <ac:chgData name="Bryson, Declan" userId="f2c03bb0-c178-4621-a9dc-2b8938c755a0" providerId="ADAL" clId="{8B2D67D4-F757-48A9-BE04-8D9BC6534669}" dt="2025-07-29T09:51:18.887" v="4097" actId="26606"/>
          <ac:spMkLst>
            <pc:docMk/>
            <pc:sldMk cId="0" sldId="261"/>
            <ac:spMk id="11274" creationId="{084701E6-F829-5997-1FEC-18CA2E6DA92F}"/>
          </ac:spMkLst>
        </pc:spChg>
      </pc:sldChg>
      <pc:sldChg chg="addSp delSp modSp mod modNotes">
        <pc:chgData name="Bryson, Declan" userId="f2c03bb0-c178-4621-a9dc-2b8938c755a0" providerId="ADAL" clId="{8B2D67D4-F757-48A9-BE04-8D9BC6534669}" dt="2025-07-29T09:51:31.713" v="4098" actId="26606"/>
        <pc:sldMkLst>
          <pc:docMk/>
          <pc:sldMk cId="0" sldId="262"/>
        </pc:sldMkLst>
        <pc:spChg chg="add del mod">
          <ac:chgData name="Bryson, Declan" userId="f2c03bb0-c178-4621-a9dc-2b8938c755a0" providerId="ADAL" clId="{8B2D67D4-F757-48A9-BE04-8D9BC6534669}" dt="2025-07-29T09:50:46.002" v="3829"/>
          <ac:spMkLst>
            <pc:docMk/>
            <pc:sldMk cId="0" sldId="262"/>
            <ac:spMk id="2" creationId="{A9F962CE-2A40-0F48-6439-83C0708B092A}"/>
          </ac:spMkLst>
        </pc:spChg>
        <pc:spChg chg="mod">
          <ac:chgData name="Bryson, Declan" userId="f2c03bb0-c178-4621-a9dc-2b8938c755a0" providerId="ADAL" clId="{8B2D67D4-F757-48A9-BE04-8D9BC6534669}" dt="2025-07-29T09:51:31.713" v="4098" actId="26606"/>
          <ac:spMkLst>
            <pc:docMk/>
            <pc:sldMk cId="0" sldId="262"/>
            <ac:spMk id="9218" creationId="{F496EAE5-F5A1-F6D7-465A-EB063F9E9C1F}"/>
          </ac:spMkLst>
        </pc:spChg>
        <pc:spChg chg="add">
          <ac:chgData name="Bryson, Declan" userId="f2c03bb0-c178-4621-a9dc-2b8938c755a0" providerId="ADAL" clId="{8B2D67D4-F757-48A9-BE04-8D9BC6534669}" dt="2025-07-29T09:51:31.713" v="4098" actId="26606"/>
          <ac:spMkLst>
            <pc:docMk/>
            <pc:sldMk cId="0" sldId="262"/>
            <ac:spMk id="9227" creationId="{AB72C534-7020-ACB1-F4B3-AD2E74374C97}"/>
          </ac:spMkLst>
        </pc:spChg>
        <pc:grpChg chg="add mod">
          <ac:chgData name="Bryson, Declan" userId="f2c03bb0-c178-4621-a9dc-2b8938c755a0" providerId="ADAL" clId="{8B2D67D4-F757-48A9-BE04-8D9BC6534669}" dt="2025-07-29T09:51:31.713" v="4098" actId="26606"/>
          <ac:grpSpMkLst>
            <pc:docMk/>
            <pc:sldMk cId="0" sldId="262"/>
            <ac:grpSpMk id="9219" creationId="{A8CBDB47-7DA8-55B2-65D2-DA1EA828EF14}"/>
          </ac:grpSpMkLst>
        </pc:grpChg>
      </pc:sldChg>
      <pc:sldChg chg="addSp delSp modSp mod modClrScheme chgLayout modNotes">
        <pc:chgData name="Bryson, Declan" userId="f2c03bb0-c178-4621-a9dc-2b8938c755a0" providerId="ADAL" clId="{8B2D67D4-F757-48A9-BE04-8D9BC6534669}" dt="2025-07-29T09:52:04.192" v="4107" actId="21"/>
        <pc:sldMkLst>
          <pc:docMk/>
          <pc:sldMk cId="0" sldId="263"/>
        </pc:sldMkLst>
        <pc:spChg chg="add del mod">
          <ac:chgData name="Bryson, Declan" userId="f2c03bb0-c178-4621-a9dc-2b8938c755a0" providerId="ADAL" clId="{8B2D67D4-F757-48A9-BE04-8D9BC6534669}" dt="2025-07-29T09:50:46.016" v="3836"/>
          <ac:spMkLst>
            <pc:docMk/>
            <pc:sldMk cId="0" sldId="263"/>
            <ac:spMk id="2" creationId="{8AD38F36-6F48-B130-8EBE-9BE76887B752}"/>
          </ac:spMkLst>
        </pc:spChg>
        <pc:spChg chg="mod">
          <ac:chgData name="Bryson, Declan" userId="f2c03bb0-c178-4621-a9dc-2b8938c755a0" providerId="ADAL" clId="{8B2D67D4-F757-48A9-BE04-8D9BC6534669}" dt="2025-07-29T09:51:55.547" v="4105" actId="26606"/>
          <ac:spMkLst>
            <pc:docMk/>
            <pc:sldMk cId="0" sldId="263"/>
            <ac:spMk id="10242" creationId="{378CF85E-CF5E-A4DD-5B38-CEF870D5370A}"/>
          </ac:spMkLst>
        </pc:spChg>
        <pc:spChg chg="mod">
          <ac:chgData name="Bryson, Declan" userId="f2c03bb0-c178-4621-a9dc-2b8938c755a0" providerId="ADAL" clId="{8B2D67D4-F757-48A9-BE04-8D9BC6534669}" dt="2025-07-29T09:51:59.072" v="4106" actId="1076"/>
          <ac:spMkLst>
            <pc:docMk/>
            <pc:sldMk cId="0" sldId="263"/>
            <ac:spMk id="13315" creationId="{5F31D70F-128D-420E-64F9-6FFDC99897DC}"/>
          </ac:spMkLst>
        </pc:spChg>
        <pc:spChg chg="add del mod">
          <ac:chgData name="Bryson, Declan" userId="f2c03bb0-c178-4621-a9dc-2b8938c755a0" providerId="ADAL" clId="{8B2D67D4-F757-48A9-BE04-8D9BC6534669}" dt="2025-07-29T09:51:44.876" v="4100" actId="26606"/>
          <ac:spMkLst>
            <pc:docMk/>
            <pc:sldMk cId="0" sldId="263"/>
            <ac:spMk id="13320" creationId="{267D262A-DF38-D9C9-1F5C-5FD687D5C52F}"/>
          </ac:spMkLst>
        </pc:spChg>
        <pc:spChg chg="add del mod">
          <ac:chgData name="Bryson, Declan" userId="f2c03bb0-c178-4621-a9dc-2b8938c755a0" providerId="ADAL" clId="{8B2D67D4-F757-48A9-BE04-8D9BC6534669}" dt="2025-07-29T09:51:44.876" v="4100" actId="26606"/>
          <ac:spMkLst>
            <pc:docMk/>
            <pc:sldMk cId="0" sldId="263"/>
            <ac:spMk id="13322" creationId="{C74EE121-5E6A-0AB2-B35B-29AE7D45DDD1}"/>
          </ac:spMkLst>
        </pc:spChg>
        <pc:spChg chg="add del mod">
          <ac:chgData name="Bryson, Declan" userId="f2c03bb0-c178-4621-a9dc-2b8938c755a0" providerId="ADAL" clId="{8B2D67D4-F757-48A9-BE04-8D9BC6534669}" dt="2025-07-29T09:51:51.606" v="4102" actId="26606"/>
          <ac:spMkLst>
            <pc:docMk/>
            <pc:sldMk cId="0" sldId="263"/>
            <ac:spMk id="13324" creationId="{626A438D-AEDD-DF28-6ED7-5694836CC957}"/>
          </ac:spMkLst>
        </pc:spChg>
        <pc:spChg chg="add del mod">
          <ac:chgData name="Bryson, Declan" userId="f2c03bb0-c178-4621-a9dc-2b8938c755a0" providerId="ADAL" clId="{8B2D67D4-F757-48A9-BE04-8D9BC6534669}" dt="2025-07-29T09:51:51.606" v="4102" actId="26606"/>
          <ac:spMkLst>
            <pc:docMk/>
            <pc:sldMk cId="0" sldId="263"/>
            <ac:spMk id="13325" creationId="{592A3F99-83C9-1EFA-8E8C-01C4BB27F5CC}"/>
          </ac:spMkLst>
        </pc:spChg>
        <pc:spChg chg="add del mod">
          <ac:chgData name="Bryson, Declan" userId="f2c03bb0-c178-4621-a9dc-2b8938c755a0" providerId="ADAL" clId="{8B2D67D4-F757-48A9-BE04-8D9BC6534669}" dt="2025-07-29T09:51:51.606" v="4102" actId="26606"/>
          <ac:spMkLst>
            <pc:docMk/>
            <pc:sldMk cId="0" sldId="263"/>
            <ac:spMk id="13326" creationId="{6A8A2010-D848-DAB8-FD47-E44901555C94}"/>
          </ac:spMkLst>
        </pc:spChg>
        <pc:spChg chg="add del mod">
          <ac:chgData name="Bryson, Declan" userId="f2c03bb0-c178-4621-a9dc-2b8938c755a0" providerId="ADAL" clId="{8B2D67D4-F757-48A9-BE04-8D9BC6534669}" dt="2025-07-29T09:51:51.606" v="4102" actId="26606"/>
          <ac:spMkLst>
            <pc:docMk/>
            <pc:sldMk cId="0" sldId="263"/>
            <ac:spMk id="13327" creationId="{0112ACCD-3271-0F29-5BEF-9BACBBDB1B75}"/>
          </ac:spMkLst>
        </pc:spChg>
        <pc:spChg chg="add del mod">
          <ac:chgData name="Bryson, Declan" userId="f2c03bb0-c178-4621-a9dc-2b8938c755a0" providerId="ADAL" clId="{8B2D67D4-F757-48A9-BE04-8D9BC6534669}" dt="2025-07-29T09:51:55.520" v="4104" actId="26606"/>
          <ac:spMkLst>
            <pc:docMk/>
            <pc:sldMk cId="0" sldId="263"/>
            <ac:spMk id="13329" creationId="{F7090242-1113-D3E7-93DD-AEED1E44A62A}"/>
          </ac:spMkLst>
        </pc:spChg>
        <pc:spChg chg="add del mod">
          <ac:chgData name="Bryson, Declan" userId="f2c03bb0-c178-4621-a9dc-2b8938c755a0" providerId="ADAL" clId="{8B2D67D4-F757-48A9-BE04-8D9BC6534669}" dt="2025-07-29T09:51:55.520" v="4104" actId="26606"/>
          <ac:spMkLst>
            <pc:docMk/>
            <pc:sldMk cId="0" sldId="263"/>
            <ac:spMk id="13330" creationId="{A348E660-D989-9EA8-DDEE-557716C67964}"/>
          </ac:spMkLst>
        </pc:spChg>
        <pc:spChg chg="add del mod">
          <ac:chgData name="Bryson, Declan" userId="f2c03bb0-c178-4621-a9dc-2b8938c755a0" providerId="ADAL" clId="{8B2D67D4-F757-48A9-BE04-8D9BC6534669}" dt="2025-07-29T09:52:04.192" v="4107" actId="21"/>
          <ac:spMkLst>
            <pc:docMk/>
            <pc:sldMk cId="0" sldId="263"/>
            <ac:spMk id="13332" creationId="{267D262A-DF38-D9C9-1F5C-5FD687D5C52F}"/>
          </ac:spMkLst>
        </pc:spChg>
        <pc:spChg chg="add mod">
          <ac:chgData name="Bryson, Declan" userId="f2c03bb0-c178-4621-a9dc-2b8938c755a0" providerId="ADAL" clId="{8B2D67D4-F757-48A9-BE04-8D9BC6534669}" dt="2025-07-29T09:51:55.547" v="4105" actId="26606"/>
          <ac:spMkLst>
            <pc:docMk/>
            <pc:sldMk cId="0" sldId="263"/>
            <ac:spMk id="13333" creationId="{C74EE121-5E6A-0AB2-B35B-29AE7D45DDD1}"/>
          </ac:spMkLst>
        </pc:spChg>
      </pc:sldChg>
      <pc:sldChg chg="addSp delSp modSp mod modNotes">
        <pc:chgData name="Bryson, Declan" userId="f2c03bb0-c178-4621-a9dc-2b8938c755a0" providerId="ADAL" clId="{8B2D67D4-F757-48A9-BE04-8D9BC6534669}" dt="2025-07-29T09:50:55.058" v="4072"/>
        <pc:sldMkLst>
          <pc:docMk/>
          <pc:sldMk cId="0" sldId="264"/>
        </pc:sldMkLst>
        <pc:spChg chg="add del mod">
          <ac:chgData name="Bryson, Declan" userId="f2c03bb0-c178-4621-a9dc-2b8938c755a0" providerId="ADAL" clId="{8B2D67D4-F757-48A9-BE04-8D9BC6534669}" dt="2025-07-29T09:50:46.031" v="3843"/>
          <ac:spMkLst>
            <pc:docMk/>
            <pc:sldMk cId="0" sldId="264"/>
            <ac:spMk id="2" creationId="{19EB166B-C921-D727-F905-614F89683C40}"/>
          </ac:spMkLst>
        </pc:spChg>
        <pc:spChg chg="mod">
          <ac:chgData name="Bryson, Declan" userId="f2c03bb0-c178-4621-a9dc-2b8938c755a0" providerId="ADAL" clId="{8B2D67D4-F757-48A9-BE04-8D9BC6534669}" dt="2025-07-29T09:50:55.058" v="4072"/>
          <ac:spMkLst>
            <pc:docMk/>
            <pc:sldMk cId="0" sldId="264"/>
            <ac:spMk id="11266" creationId="{48CAD02A-C132-AAE2-3DB7-51FB767EB1E5}"/>
          </ac:spMkLst>
        </pc:spChg>
        <pc:spChg chg="mod">
          <ac:chgData name="Bryson, Declan" userId="f2c03bb0-c178-4621-a9dc-2b8938c755a0" providerId="ADAL" clId="{8B2D67D4-F757-48A9-BE04-8D9BC6534669}" dt="2025-07-29T09:50:55.058" v="4072"/>
          <ac:spMkLst>
            <pc:docMk/>
            <pc:sldMk cId="0" sldId="264"/>
            <ac:spMk id="11267" creationId="{51E45937-B2CF-00A7-C7A1-096A26CD6EA4}"/>
          </ac:spMkLst>
        </pc:spChg>
      </pc:sldChg>
      <pc:sldChg chg="addSp delSp modSp mod modNotes">
        <pc:chgData name="Bryson, Declan" userId="f2c03bb0-c178-4621-a9dc-2b8938c755a0" providerId="ADAL" clId="{8B2D67D4-F757-48A9-BE04-8D9BC6534669}" dt="2025-07-29T09:50:55.058" v="4072"/>
        <pc:sldMkLst>
          <pc:docMk/>
          <pc:sldMk cId="0" sldId="265"/>
        </pc:sldMkLst>
        <pc:spChg chg="add del mod">
          <ac:chgData name="Bryson, Declan" userId="f2c03bb0-c178-4621-a9dc-2b8938c755a0" providerId="ADAL" clId="{8B2D67D4-F757-48A9-BE04-8D9BC6534669}" dt="2025-07-29T09:50:46.047" v="3850"/>
          <ac:spMkLst>
            <pc:docMk/>
            <pc:sldMk cId="0" sldId="265"/>
            <ac:spMk id="2" creationId="{6614E6AE-2CCF-4B46-33CC-7C300D3B859C}"/>
          </ac:spMkLst>
        </pc:spChg>
        <pc:spChg chg="mod">
          <ac:chgData name="Bryson, Declan" userId="f2c03bb0-c178-4621-a9dc-2b8938c755a0" providerId="ADAL" clId="{8B2D67D4-F757-48A9-BE04-8D9BC6534669}" dt="2025-07-29T09:50:55.058" v="4072"/>
          <ac:spMkLst>
            <pc:docMk/>
            <pc:sldMk cId="0" sldId="265"/>
            <ac:spMk id="12290" creationId="{0B16ECDD-00C7-C425-000E-1E7186309D84}"/>
          </ac:spMkLst>
        </pc:spChg>
        <pc:spChg chg="mod">
          <ac:chgData name="Bryson, Declan" userId="f2c03bb0-c178-4621-a9dc-2b8938c755a0" providerId="ADAL" clId="{8B2D67D4-F757-48A9-BE04-8D9BC6534669}" dt="2025-07-29T09:50:55.058" v="4072"/>
          <ac:spMkLst>
            <pc:docMk/>
            <pc:sldMk cId="0" sldId="265"/>
            <ac:spMk id="15363" creationId="{7F9D3CF1-7FA2-BB9D-CFF9-8A55988E0EE3}"/>
          </ac:spMkLst>
        </pc:spChg>
      </pc:sldChg>
      <pc:sldChg chg="addSp delSp modSp mod modNotes">
        <pc:chgData name="Bryson, Declan" userId="f2c03bb0-c178-4621-a9dc-2b8938c755a0" providerId="ADAL" clId="{8B2D67D4-F757-48A9-BE04-8D9BC6534669}" dt="2025-07-29T09:50:55.058" v="4072"/>
        <pc:sldMkLst>
          <pc:docMk/>
          <pc:sldMk cId="0" sldId="266"/>
        </pc:sldMkLst>
        <pc:spChg chg="add del mod">
          <ac:chgData name="Bryson, Declan" userId="f2c03bb0-c178-4621-a9dc-2b8938c755a0" providerId="ADAL" clId="{8B2D67D4-F757-48A9-BE04-8D9BC6534669}" dt="2025-07-29T09:50:46.064" v="3857"/>
          <ac:spMkLst>
            <pc:docMk/>
            <pc:sldMk cId="0" sldId="266"/>
            <ac:spMk id="2" creationId="{2F5942F1-1DFA-866D-845C-20FDFFA66203}"/>
          </ac:spMkLst>
        </pc:spChg>
        <pc:spChg chg="mod">
          <ac:chgData name="Bryson, Declan" userId="f2c03bb0-c178-4621-a9dc-2b8938c755a0" providerId="ADAL" clId="{8B2D67D4-F757-48A9-BE04-8D9BC6534669}" dt="2025-07-29T09:50:55.058" v="4072"/>
          <ac:spMkLst>
            <pc:docMk/>
            <pc:sldMk cId="0" sldId="266"/>
            <ac:spMk id="13314" creationId="{192B89E3-7899-A364-573B-155420FA978A}"/>
          </ac:spMkLst>
        </pc:spChg>
      </pc:sldChg>
      <pc:sldChg chg="addSp delSp modSp mod modNotes">
        <pc:chgData name="Bryson, Declan" userId="f2c03bb0-c178-4621-a9dc-2b8938c755a0" providerId="ADAL" clId="{8B2D67D4-F757-48A9-BE04-8D9BC6534669}" dt="2025-07-29T09:50:55.058" v="4072"/>
        <pc:sldMkLst>
          <pc:docMk/>
          <pc:sldMk cId="0" sldId="268"/>
        </pc:sldMkLst>
        <pc:spChg chg="add del mod">
          <ac:chgData name="Bryson, Declan" userId="f2c03bb0-c178-4621-a9dc-2b8938c755a0" providerId="ADAL" clId="{8B2D67D4-F757-48A9-BE04-8D9BC6534669}" dt="2025-07-29T09:50:46.080" v="3864"/>
          <ac:spMkLst>
            <pc:docMk/>
            <pc:sldMk cId="0" sldId="268"/>
            <ac:spMk id="2" creationId="{28ADEE5C-A8D5-5385-0C65-9F5C091D0BD3}"/>
          </ac:spMkLst>
        </pc:spChg>
        <pc:spChg chg="mod">
          <ac:chgData name="Bryson, Declan" userId="f2c03bb0-c178-4621-a9dc-2b8938c755a0" providerId="ADAL" clId="{8B2D67D4-F757-48A9-BE04-8D9BC6534669}" dt="2025-07-29T09:50:55.058" v="4072"/>
          <ac:spMkLst>
            <pc:docMk/>
            <pc:sldMk cId="0" sldId="268"/>
            <ac:spMk id="14338" creationId="{82F772E8-4BC2-CDC4-7231-8ABF830F6113}"/>
          </ac:spMkLst>
        </pc:spChg>
      </pc:sldChg>
      <pc:sldChg chg="addSp delSp modSp mod modNotes">
        <pc:chgData name="Bryson, Declan" userId="f2c03bb0-c178-4621-a9dc-2b8938c755a0" providerId="ADAL" clId="{8B2D67D4-F757-48A9-BE04-8D9BC6534669}" dt="2025-07-29T09:52:32.449" v="4110" actId="1076"/>
        <pc:sldMkLst>
          <pc:docMk/>
          <pc:sldMk cId="0" sldId="269"/>
        </pc:sldMkLst>
        <pc:spChg chg="add del mod">
          <ac:chgData name="Bryson, Declan" userId="f2c03bb0-c178-4621-a9dc-2b8938c755a0" providerId="ADAL" clId="{8B2D67D4-F757-48A9-BE04-8D9BC6534669}" dt="2025-07-29T09:50:46.098" v="3871"/>
          <ac:spMkLst>
            <pc:docMk/>
            <pc:sldMk cId="0" sldId="269"/>
            <ac:spMk id="2" creationId="{4ECCCEEB-3871-25FA-29CF-95AF88F7CD7F}"/>
          </ac:spMkLst>
        </pc:spChg>
        <pc:spChg chg="mod">
          <ac:chgData name="Bryson, Declan" userId="f2c03bb0-c178-4621-a9dc-2b8938c755a0" providerId="ADAL" clId="{8B2D67D4-F757-48A9-BE04-8D9BC6534669}" dt="2025-07-29T09:52:29.395" v="4109" actId="1076"/>
          <ac:spMkLst>
            <pc:docMk/>
            <pc:sldMk cId="0" sldId="269"/>
            <ac:spMk id="15362" creationId="{9C1DF319-8F39-7E51-B077-B21CAC83112B}"/>
          </ac:spMkLst>
        </pc:spChg>
        <pc:spChg chg="mod">
          <ac:chgData name="Bryson, Declan" userId="f2c03bb0-c178-4621-a9dc-2b8938c755a0" providerId="ADAL" clId="{8B2D67D4-F757-48A9-BE04-8D9BC6534669}" dt="2025-07-29T09:50:55.058" v="4072"/>
          <ac:spMkLst>
            <pc:docMk/>
            <pc:sldMk cId="0" sldId="269"/>
            <ac:spMk id="15363" creationId="{26EF6429-1A5C-0580-F35B-B70F607BD679}"/>
          </ac:spMkLst>
        </pc:spChg>
        <pc:picChg chg="mod">
          <ac:chgData name="Bryson, Declan" userId="f2c03bb0-c178-4621-a9dc-2b8938c755a0" providerId="ADAL" clId="{8B2D67D4-F757-48A9-BE04-8D9BC6534669}" dt="2025-07-29T09:52:32.449" v="4110" actId="1076"/>
          <ac:picMkLst>
            <pc:docMk/>
            <pc:sldMk cId="0" sldId="269"/>
            <ac:picMk id="19460" creationId="{A49509A7-74AF-75B1-6B37-B29265FB221C}"/>
          </ac:picMkLst>
        </pc:picChg>
      </pc:sldChg>
      <pc:sldChg chg="addSp delSp modSp mod modClrScheme chgLayout modNotes">
        <pc:chgData name="Bryson, Declan" userId="f2c03bb0-c178-4621-a9dc-2b8938c755a0" providerId="ADAL" clId="{8B2D67D4-F757-48A9-BE04-8D9BC6534669}" dt="2025-07-29T09:52:49.821" v="4113" actId="21"/>
        <pc:sldMkLst>
          <pc:docMk/>
          <pc:sldMk cId="0" sldId="270"/>
        </pc:sldMkLst>
        <pc:spChg chg="add del mod">
          <ac:chgData name="Bryson, Declan" userId="f2c03bb0-c178-4621-a9dc-2b8938c755a0" providerId="ADAL" clId="{8B2D67D4-F757-48A9-BE04-8D9BC6534669}" dt="2025-07-29T09:50:46.114" v="3878"/>
          <ac:spMkLst>
            <pc:docMk/>
            <pc:sldMk cId="0" sldId="270"/>
            <ac:spMk id="2" creationId="{5E66B4E6-CB34-9E9F-28D1-93078089CC24}"/>
          </ac:spMkLst>
        </pc:spChg>
        <pc:spChg chg="mod">
          <ac:chgData name="Bryson, Declan" userId="f2c03bb0-c178-4621-a9dc-2b8938c755a0" providerId="ADAL" clId="{8B2D67D4-F757-48A9-BE04-8D9BC6534669}" dt="2025-07-29T09:52:40.546" v="4111" actId="26606"/>
          <ac:spMkLst>
            <pc:docMk/>
            <pc:sldMk cId="0" sldId="270"/>
            <ac:spMk id="16386" creationId="{A84D7990-4028-FFA6-343E-4BDEE4252F1D}"/>
          </ac:spMkLst>
        </pc:spChg>
        <pc:spChg chg="mod">
          <ac:chgData name="Bryson, Declan" userId="f2c03bb0-c178-4621-a9dc-2b8938c755a0" providerId="ADAL" clId="{8B2D67D4-F757-48A9-BE04-8D9BC6534669}" dt="2025-07-29T09:52:45.191" v="4112" actId="1076"/>
          <ac:spMkLst>
            <pc:docMk/>
            <pc:sldMk cId="0" sldId="270"/>
            <ac:spMk id="20483" creationId="{C3303A6D-CCE6-9E50-9E19-4E9383828120}"/>
          </ac:spMkLst>
        </pc:spChg>
        <pc:spChg chg="add del mod">
          <ac:chgData name="Bryson, Declan" userId="f2c03bb0-c178-4621-a9dc-2b8938c755a0" providerId="ADAL" clId="{8B2D67D4-F757-48A9-BE04-8D9BC6534669}" dt="2025-07-29T09:52:49.821" v="4113" actId="21"/>
          <ac:spMkLst>
            <pc:docMk/>
            <pc:sldMk cId="0" sldId="270"/>
            <ac:spMk id="20488" creationId="{C67AF4C2-A742-A343-F8DB-DC5D93902B72}"/>
          </ac:spMkLst>
        </pc:spChg>
        <pc:spChg chg="add mod">
          <ac:chgData name="Bryson, Declan" userId="f2c03bb0-c178-4621-a9dc-2b8938c755a0" providerId="ADAL" clId="{8B2D67D4-F757-48A9-BE04-8D9BC6534669}" dt="2025-07-29T09:52:40.546" v="4111" actId="26606"/>
          <ac:spMkLst>
            <pc:docMk/>
            <pc:sldMk cId="0" sldId="270"/>
            <ac:spMk id="20490" creationId="{ED9EA373-8630-F380-F87D-AF66445C9662}"/>
          </ac:spMkLst>
        </pc:spChg>
      </pc:sldChg>
      <pc:sldChg chg="addSp delSp modSp mod modNotes">
        <pc:chgData name="Bryson, Declan" userId="f2c03bb0-c178-4621-a9dc-2b8938c755a0" providerId="ADAL" clId="{8B2D67D4-F757-48A9-BE04-8D9BC6534669}" dt="2025-07-29T09:50:55.058" v="4072"/>
        <pc:sldMkLst>
          <pc:docMk/>
          <pc:sldMk cId="0" sldId="271"/>
        </pc:sldMkLst>
        <pc:spChg chg="add del mod">
          <ac:chgData name="Bryson, Declan" userId="f2c03bb0-c178-4621-a9dc-2b8938c755a0" providerId="ADAL" clId="{8B2D67D4-F757-48A9-BE04-8D9BC6534669}" dt="2025-07-29T09:50:46.130" v="3885"/>
          <ac:spMkLst>
            <pc:docMk/>
            <pc:sldMk cId="0" sldId="271"/>
            <ac:spMk id="2" creationId="{6233E903-24A4-392E-45EA-40DF4FB4EF2F}"/>
          </ac:spMkLst>
        </pc:spChg>
        <pc:spChg chg="mod">
          <ac:chgData name="Bryson, Declan" userId="f2c03bb0-c178-4621-a9dc-2b8938c755a0" providerId="ADAL" clId="{8B2D67D4-F757-48A9-BE04-8D9BC6534669}" dt="2025-07-29T09:50:55.058" v="4072"/>
          <ac:spMkLst>
            <pc:docMk/>
            <pc:sldMk cId="0" sldId="271"/>
            <ac:spMk id="17410" creationId="{0A3DE3BA-195A-793D-B5CD-10F04A3D438B}"/>
          </ac:spMkLst>
        </pc:spChg>
      </pc:sldChg>
      <pc:sldChg chg="addSp delSp modSp mod modNotes">
        <pc:chgData name="Bryson, Declan" userId="f2c03bb0-c178-4621-a9dc-2b8938c755a0" providerId="ADAL" clId="{8B2D67D4-F757-48A9-BE04-8D9BC6534669}" dt="2025-07-29T09:53:01.266" v="4114" actId="14100"/>
        <pc:sldMkLst>
          <pc:docMk/>
          <pc:sldMk cId="0" sldId="272"/>
        </pc:sldMkLst>
        <pc:spChg chg="add del mod">
          <ac:chgData name="Bryson, Declan" userId="f2c03bb0-c178-4621-a9dc-2b8938c755a0" providerId="ADAL" clId="{8B2D67D4-F757-48A9-BE04-8D9BC6534669}" dt="2025-07-29T09:50:46.145" v="3892"/>
          <ac:spMkLst>
            <pc:docMk/>
            <pc:sldMk cId="0" sldId="272"/>
            <ac:spMk id="2" creationId="{75BF04A8-1DA0-0DEF-1752-C2A5FB514359}"/>
          </ac:spMkLst>
        </pc:spChg>
        <pc:spChg chg="mod">
          <ac:chgData name="Bryson, Declan" userId="f2c03bb0-c178-4621-a9dc-2b8938c755a0" providerId="ADAL" clId="{8B2D67D4-F757-48A9-BE04-8D9BC6534669}" dt="2025-07-29T09:53:01.266" v="4114" actId="14100"/>
          <ac:spMkLst>
            <pc:docMk/>
            <pc:sldMk cId="0" sldId="272"/>
            <ac:spMk id="18434" creationId="{515F8482-5E13-D6E4-5D45-4459D01ED8E9}"/>
          </ac:spMkLst>
        </pc:spChg>
      </pc:sldChg>
      <pc:sldChg chg="addSp delSp modSp mod modNotes">
        <pc:chgData name="Bryson, Declan" userId="f2c03bb0-c178-4621-a9dc-2b8938c755a0" providerId="ADAL" clId="{8B2D67D4-F757-48A9-BE04-8D9BC6534669}" dt="2025-07-29T09:50:55.058" v="4072"/>
        <pc:sldMkLst>
          <pc:docMk/>
          <pc:sldMk cId="0" sldId="273"/>
        </pc:sldMkLst>
        <pc:spChg chg="add del mod">
          <ac:chgData name="Bryson, Declan" userId="f2c03bb0-c178-4621-a9dc-2b8938c755a0" providerId="ADAL" clId="{8B2D67D4-F757-48A9-BE04-8D9BC6534669}" dt="2025-07-29T09:50:46.161" v="3899"/>
          <ac:spMkLst>
            <pc:docMk/>
            <pc:sldMk cId="0" sldId="273"/>
            <ac:spMk id="2" creationId="{488FD8EA-7DE7-3C45-F294-6123B2336BDB}"/>
          </ac:spMkLst>
        </pc:spChg>
        <pc:spChg chg="mod">
          <ac:chgData name="Bryson, Declan" userId="f2c03bb0-c178-4621-a9dc-2b8938c755a0" providerId="ADAL" clId="{8B2D67D4-F757-48A9-BE04-8D9BC6534669}" dt="2025-07-29T09:50:55.058" v="4072"/>
          <ac:spMkLst>
            <pc:docMk/>
            <pc:sldMk cId="0" sldId="273"/>
            <ac:spMk id="19458" creationId="{5F925B2D-E8E7-2DCE-BE9F-6D504424378C}"/>
          </ac:spMkLst>
        </pc:spChg>
        <pc:spChg chg="mod">
          <ac:chgData name="Bryson, Declan" userId="f2c03bb0-c178-4621-a9dc-2b8938c755a0" providerId="ADAL" clId="{8B2D67D4-F757-48A9-BE04-8D9BC6534669}" dt="2025-07-29T09:50:55.058" v="4072"/>
          <ac:spMkLst>
            <pc:docMk/>
            <pc:sldMk cId="0" sldId="273"/>
            <ac:spMk id="19459" creationId="{717D805A-5388-3E8E-B400-D293C1DDDF90}"/>
          </ac:spMkLst>
        </pc:spChg>
      </pc:sldChg>
      <pc:sldChg chg="addSp delSp modSp mod modNotes">
        <pc:chgData name="Bryson, Declan" userId="f2c03bb0-c178-4621-a9dc-2b8938c755a0" providerId="ADAL" clId="{8B2D67D4-F757-48A9-BE04-8D9BC6534669}" dt="2025-07-29T09:50:55.058" v="4072"/>
        <pc:sldMkLst>
          <pc:docMk/>
          <pc:sldMk cId="0" sldId="274"/>
        </pc:sldMkLst>
        <pc:spChg chg="add del mod">
          <ac:chgData name="Bryson, Declan" userId="f2c03bb0-c178-4621-a9dc-2b8938c755a0" providerId="ADAL" clId="{8B2D67D4-F757-48A9-BE04-8D9BC6534669}" dt="2025-07-29T09:50:46.178" v="3906"/>
          <ac:spMkLst>
            <pc:docMk/>
            <pc:sldMk cId="0" sldId="274"/>
            <ac:spMk id="2" creationId="{E198B848-8D66-4C51-77CC-740DB56748AA}"/>
          </ac:spMkLst>
        </pc:spChg>
        <pc:spChg chg="mod">
          <ac:chgData name="Bryson, Declan" userId="f2c03bb0-c178-4621-a9dc-2b8938c755a0" providerId="ADAL" clId="{8B2D67D4-F757-48A9-BE04-8D9BC6534669}" dt="2025-07-29T09:50:55.058" v="4072"/>
          <ac:spMkLst>
            <pc:docMk/>
            <pc:sldMk cId="0" sldId="274"/>
            <ac:spMk id="20482" creationId="{418219F5-488F-22C7-F585-4DD9A8B62E30}"/>
          </ac:spMkLst>
        </pc:spChg>
        <pc:spChg chg="mod">
          <ac:chgData name="Bryson, Declan" userId="f2c03bb0-c178-4621-a9dc-2b8938c755a0" providerId="ADAL" clId="{8B2D67D4-F757-48A9-BE04-8D9BC6534669}" dt="2025-07-29T09:50:55.058" v="4072"/>
          <ac:spMkLst>
            <pc:docMk/>
            <pc:sldMk cId="0" sldId="274"/>
            <ac:spMk id="20483" creationId="{44988B9C-6782-8E41-7AED-D8D8D0BD2735}"/>
          </ac:spMkLst>
        </pc:spChg>
      </pc:sldChg>
      <pc:sldChg chg="addSp delSp modSp mod modNotes">
        <pc:chgData name="Bryson, Declan" userId="f2c03bb0-c178-4621-a9dc-2b8938c755a0" providerId="ADAL" clId="{8B2D67D4-F757-48A9-BE04-8D9BC6534669}" dt="2025-07-29T09:50:46.201" v="3917"/>
        <pc:sldMkLst>
          <pc:docMk/>
          <pc:sldMk cId="0" sldId="275"/>
        </pc:sldMkLst>
        <pc:spChg chg="add del mod">
          <ac:chgData name="Bryson, Declan" userId="f2c03bb0-c178-4621-a9dc-2b8938c755a0" providerId="ADAL" clId="{8B2D67D4-F757-48A9-BE04-8D9BC6534669}" dt="2025-07-29T09:50:46.194" v="3913"/>
          <ac:spMkLst>
            <pc:docMk/>
            <pc:sldMk cId="0" sldId="275"/>
            <ac:spMk id="2" creationId="{8B469AA6-EFB2-E9B3-743F-B6CF48DA6E59}"/>
          </ac:spMkLst>
        </pc:spChg>
      </pc:sldChg>
      <pc:sldChg chg="addSp delSp modSp mod modNotes">
        <pc:chgData name="Bryson, Declan" userId="f2c03bb0-c178-4621-a9dc-2b8938c755a0" providerId="ADAL" clId="{8B2D67D4-F757-48A9-BE04-8D9BC6534669}" dt="2025-07-29T09:50:46.217" v="3924"/>
        <pc:sldMkLst>
          <pc:docMk/>
          <pc:sldMk cId="0" sldId="276"/>
        </pc:sldMkLst>
        <pc:spChg chg="add del mod">
          <ac:chgData name="Bryson, Declan" userId="f2c03bb0-c178-4621-a9dc-2b8938c755a0" providerId="ADAL" clId="{8B2D67D4-F757-48A9-BE04-8D9BC6534669}" dt="2025-07-29T09:50:46.209" v="3920"/>
          <ac:spMkLst>
            <pc:docMk/>
            <pc:sldMk cId="0" sldId="276"/>
            <ac:spMk id="2" creationId="{7EE80A1E-AE95-E3EE-5ACA-0EDBB2615B67}"/>
          </ac:spMkLst>
        </pc:spChg>
      </pc:sldChg>
      <pc:sldChg chg="addSp delSp modSp mod modNotes">
        <pc:chgData name="Bryson, Declan" userId="f2c03bb0-c178-4621-a9dc-2b8938c755a0" providerId="ADAL" clId="{8B2D67D4-F757-48A9-BE04-8D9BC6534669}" dt="2025-07-29T09:50:46.234" v="3931"/>
        <pc:sldMkLst>
          <pc:docMk/>
          <pc:sldMk cId="0" sldId="277"/>
        </pc:sldMkLst>
        <pc:spChg chg="add del mod">
          <ac:chgData name="Bryson, Declan" userId="f2c03bb0-c178-4621-a9dc-2b8938c755a0" providerId="ADAL" clId="{8B2D67D4-F757-48A9-BE04-8D9BC6534669}" dt="2025-07-29T09:50:46.226" v="3927"/>
          <ac:spMkLst>
            <pc:docMk/>
            <pc:sldMk cId="0" sldId="277"/>
            <ac:spMk id="2" creationId="{12344157-E82D-0FE9-909A-055B643A8E83}"/>
          </ac:spMkLst>
        </pc:spChg>
      </pc:sldChg>
      <pc:sldChg chg="addSp delSp modSp mod modNotes">
        <pc:chgData name="Bryson, Declan" userId="f2c03bb0-c178-4621-a9dc-2b8938c755a0" providerId="ADAL" clId="{8B2D67D4-F757-48A9-BE04-8D9BC6534669}" dt="2025-07-29T09:50:46.250" v="3938"/>
        <pc:sldMkLst>
          <pc:docMk/>
          <pc:sldMk cId="0" sldId="278"/>
        </pc:sldMkLst>
        <pc:spChg chg="add del mod">
          <ac:chgData name="Bryson, Declan" userId="f2c03bb0-c178-4621-a9dc-2b8938c755a0" providerId="ADAL" clId="{8B2D67D4-F757-48A9-BE04-8D9BC6534669}" dt="2025-07-29T09:50:46.242" v="3934"/>
          <ac:spMkLst>
            <pc:docMk/>
            <pc:sldMk cId="0" sldId="278"/>
            <ac:spMk id="2" creationId="{CA243516-78DE-3A94-9724-2048337224C4}"/>
          </ac:spMkLst>
        </pc:spChg>
      </pc:sldChg>
      <pc:sldChg chg="addSp delSp modSp mod modNotes">
        <pc:chgData name="Bryson, Declan" userId="f2c03bb0-c178-4621-a9dc-2b8938c755a0" providerId="ADAL" clId="{8B2D67D4-F757-48A9-BE04-8D9BC6534669}" dt="2025-07-29T09:50:46.270" v="3945"/>
        <pc:sldMkLst>
          <pc:docMk/>
          <pc:sldMk cId="0" sldId="279"/>
        </pc:sldMkLst>
        <pc:spChg chg="add del mod">
          <ac:chgData name="Bryson, Declan" userId="f2c03bb0-c178-4621-a9dc-2b8938c755a0" providerId="ADAL" clId="{8B2D67D4-F757-48A9-BE04-8D9BC6534669}" dt="2025-07-29T09:50:46.259" v="3941"/>
          <ac:spMkLst>
            <pc:docMk/>
            <pc:sldMk cId="0" sldId="279"/>
            <ac:spMk id="2" creationId="{0A3749F0-605F-2871-D4BD-E6829BB0BF99}"/>
          </ac:spMkLst>
        </pc:spChg>
      </pc:sldChg>
      <pc:sldChg chg="addSp delSp modSp mod modNotes">
        <pc:chgData name="Bryson, Declan" userId="f2c03bb0-c178-4621-a9dc-2b8938c755a0" providerId="ADAL" clId="{8B2D67D4-F757-48A9-BE04-8D9BC6534669}" dt="2025-07-29T09:50:46.292" v="3952"/>
        <pc:sldMkLst>
          <pc:docMk/>
          <pc:sldMk cId="0" sldId="280"/>
        </pc:sldMkLst>
        <pc:spChg chg="add del mod">
          <ac:chgData name="Bryson, Declan" userId="f2c03bb0-c178-4621-a9dc-2b8938c755a0" providerId="ADAL" clId="{8B2D67D4-F757-48A9-BE04-8D9BC6534669}" dt="2025-07-29T09:50:46.280" v="3948"/>
          <ac:spMkLst>
            <pc:docMk/>
            <pc:sldMk cId="0" sldId="280"/>
            <ac:spMk id="2" creationId="{4C96E7B0-5302-3138-2305-D1459F49C3E4}"/>
          </ac:spMkLst>
        </pc:spChg>
      </pc:sldChg>
      <pc:sldChg chg="addSp delSp modSp mod modNotes">
        <pc:chgData name="Bryson, Declan" userId="f2c03bb0-c178-4621-a9dc-2b8938c755a0" providerId="ADAL" clId="{8B2D67D4-F757-48A9-BE04-8D9BC6534669}" dt="2025-07-29T09:50:46.312" v="3959"/>
        <pc:sldMkLst>
          <pc:docMk/>
          <pc:sldMk cId="0" sldId="281"/>
        </pc:sldMkLst>
        <pc:spChg chg="add del mod">
          <ac:chgData name="Bryson, Declan" userId="f2c03bb0-c178-4621-a9dc-2b8938c755a0" providerId="ADAL" clId="{8B2D67D4-F757-48A9-BE04-8D9BC6534669}" dt="2025-07-29T09:50:46.302" v="3955"/>
          <ac:spMkLst>
            <pc:docMk/>
            <pc:sldMk cId="0" sldId="281"/>
            <ac:spMk id="2" creationId="{B25DF708-BA83-C315-F0B3-6A13B620E7F8}"/>
          </ac:spMkLst>
        </pc:spChg>
      </pc:sldChg>
      <pc:sldChg chg="addSp delSp modSp mod modNotes">
        <pc:chgData name="Bryson, Declan" userId="f2c03bb0-c178-4621-a9dc-2b8938c755a0" providerId="ADAL" clId="{8B2D67D4-F757-48A9-BE04-8D9BC6534669}" dt="2025-07-29T09:50:46.332" v="3966"/>
        <pc:sldMkLst>
          <pc:docMk/>
          <pc:sldMk cId="0" sldId="282"/>
        </pc:sldMkLst>
        <pc:spChg chg="add del mod">
          <ac:chgData name="Bryson, Declan" userId="f2c03bb0-c178-4621-a9dc-2b8938c755a0" providerId="ADAL" clId="{8B2D67D4-F757-48A9-BE04-8D9BC6534669}" dt="2025-07-29T09:50:46.322" v="3962"/>
          <ac:spMkLst>
            <pc:docMk/>
            <pc:sldMk cId="0" sldId="282"/>
            <ac:spMk id="2" creationId="{E1518C8C-A0FB-E458-DE26-FC64EE60BB92}"/>
          </ac:spMkLst>
        </pc:spChg>
      </pc:sldChg>
      <pc:sldChg chg="addSp delSp modSp mod modNotes">
        <pc:chgData name="Bryson, Declan" userId="f2c03bb0-c178-4621-a9dc-2b8938c755a0" providerId="ADAL" clId="{8B2D67D4-F757-48A9-BE04-8D9BC6534669}" dt="2025-07-29T09:50:46.347" v="3973"/>
        <pc:sldMkLst>
          <pc:docMk/>
          <pc:sldMk cId="0" sldId="283"/>
        </pc:sldMkLst>
        <pc:spChg chg="add del mod">
          <ac:chgData name="Bryson, Declan" userId="f2c03bb0-c178-4621-a9dc-2b8938c755a0" providerId="ADAL" clId="{8B2D67D4-F757-48A9-BE04-8D9BC6534669}" dt="2025-07-29T09:50:46.340" v="3969"/>
          <ac:spMkLst>
            <pc:docMk/>
            <pc:sldMk cId="0" sldId="283"/>
            <ac:spMk id="2" creationId="{E44C2438-B4C2-E260-1EB4-FDE038960DB4}"/>
          </ac:spMkLst>
        </pc:spChg>
      </pc:sldChg>
      <pc:sldChg chg="addSp delSp modSp mod modNotes">
        <pc:chgData name="Bryson, Declan" userId="f2c03bb0-c178-4621-a9dc-2b8938c755a0" providerId="ADAL" clId="{8B2D67D4-F757-48A9-BE04-8D9BC6534669}" dt="2025-07-29T09:50:46.363" v="3980"/>
        <pc:sldMkLst>
          <pc:docMk/>
          <pc:sldMk cId="0" sldId="284"/>
        </pc:sldMkLst>
        <pc:spChg chg="add del mod">
          <ac:chgData name="Bryson, Declan" userId="f2c03bb0-c178-4621-a9dc-2b8938c755a0" providerId="ADAL" clId="{8B2D67D4-F757-48A9-BE04-8D9BC6534669}" dt="2025-07-29T09:50:46.355" v="3976"/>
          <ac:spMkLst>
            <pc:docMk/>
            <pc:sldMk cId="0" sldId="284"/>
            <ac:spMk id="2" creationId="{858E2648-4B2E-C3AC-5A93-769A5F6C36F0}"/>
          </ac:spMkLst>
        </pc:spChg>
      </pc:sldChg>
      <pc:sldChg chg="addSp delSp modSp mod modNotes">
        <pc:chgData name="Bryson, Declan" userId="f2c03bb0-c178-4621-a9dc-2b8938c755a0" providerId="ADAL" clId="{8B2D67D4-F757-48A9-BE04-8D9BC6534669}" dt="2025-07-29T09:50:46.376" v="3987"/>
        <pc:sldMkLst>
          <pc:docMk/>
          <pc:sldMk cId="0" sldId="285"/>
        </pc:sldMkLst>
        <pc:spChg chg="add del mod">
          <ac:chgData name="Bryson, Declan" userId="f2c03bb0-c178-4621-a9dc-2b8938c755a0" providerId="ADAL" clId="{8B2D67D4-F757-48A9-BE04-8D9BC6534669}" dt="2025-07-29T09:50:46.370" v="3983"/>
          <ac:spMkLst>
            <pc:docMk/>
            <pc:sldMk cId="0" sldId="285"/>
            <ac:spMk id="2" creationId="{68D052B3-349E-4D5D-58A3-BF2179A49BDE}"/>
          </ac:spMkLst>
        </pc:spChg>
      </pc:sldChg>
      <pc:sldChg chg="addSp delSp modSp mod modNotes">
        <pc:chgData name="Bryson, Declan" userId="f2c03bb0-c178-4621-a9dc-2b8938c755a0" providerId="ADAL" clId="{8B2D67D4-F757-48A9-BE04-8D9BC6534669}" dt="2025-07-29T09:50:46.390" v="3994"/>
        <pc:sldMkLst>
          <pc:docMk/>
          <pc:sldMk cId="0" sldId="286"/>
        </pc:sldMkLst>
        <pc:spChg chg="add del mod">
          <ac:chgData name="Bryson, Declan" userId="f2c03bb0-c178-4621-a9dc-2b8938c755a0" providerId="ADAL" clId="{8B2D67D4-F757-48A9-BE04-8D9BC6534669}" dt="2025-07-29T09:50:46.383" v="3990"/>
          <ac:spMkLst>
            <pc:docMk/>
            <pc:sldMk cId="0" sldId="286"/>
            <ac:spMk id="2" creationId="{C9D40DB8-1CC1-232C-63CB-76D708CAE4A7}"/>
          </ac:spMkLst>
        </pc:spChg>
      </pc:sldChg>
      <pc:sldChg chg="addSp delSp modSp mod modNotes">
        <pc:chgData name="Bryson, Declan" userId="f2c03bb0-c178-4621-a9dc-2b8938c755a0" providerId="ADAL" clId="{8B2D67D4-F757-48A9-BE04-8D9BC6534669}" dt="2025-07-29T09:50:46.402" v="4001"/>
        <pc:sldMkLst>
          <pc:docMk/>
          <pc:sldMk cId="0" sldId="287"/>
        </pc:sldMkLst>
        <pc:spChg chg="add del mod">
          <ac:chgData name="Bryson, Declan" userId="f2c03bb0-c178-4621-a9dc-2b8938c755a0" providerId="ADAL" clId="{8B2D67D4-F757-48A9-BE04-8D9BC6534669}" dt="2025-07-29T09:50:46.396" v="3997"/>
          <ac:spMkLst>
            <pc:docMk/>
            <pc:sldMk cId="0" sldId="287"/>
            <ac:spMk id="2" creationId="{058C646A-7712-56BA-11E9-19AF48FC2A01}"/>
          </ac:spMkLst>
        </pc:spChg>
      </pc:sldChg>
      <pc:sldChg chg="addSp delSp modSp mod modNotes">
        <pc:chgData name="Bryson, Declan" userId="f2c03bb0-c178-4621-a9dc-2b8938c755a0" providerId="ADAL" clId="{8B2D67D4-F757-48A9-BE04-8D9BC6534669}" dt="2025-07-29T09:50:46.418" v="4008"/>
        <pc:sldMkLst>
          <pc:docMk/>
          <pc:sldMk cId="0" sldId="288"/>
        </pc:sldMkLst>
        <pc:spChg chg="add del mod">
          <ac:chgData name="Bryson, Declan" userId="f2c03bb0-c178-4621-a9dc-2b8938c755a0" providerId="ADAL" clId="{8B2D67D4-F757-48A9-BE04-8D9BC6534669}" dt="2025-07-29T09:50:46.411" v="4004"/>
          <ac:spMkLst>
            <pc:docMk/>
            <pc:sldMk cId="0" sldId="288"/>
            <ac:spMk id="2" creationId="{DB4F6970-9F52-32A2-7696-0F4CF39BFAC5}"/>
          </ac:spMkLst>
        </pc:spChg>
      </pc:sldChg>
      <pc:sldChg chg="addSp delSp modSp mod modNotes">
        <pc:chgData name="Bryson, Declan" userId="f2c03bb0-c178-4621-a9dc-2b8938c755a0" providerId="ADAL" clId="{8B2D67D4-F757-48A9-BE04-8D9BC6534669}" dt="2025-07-29T09:50:46.432" v="4015"/>
        <pc:sldMkLst>
          <pc:docMk/>
          <pc:sldMk cId="0" sldId="289"/>
        </pc:sldMkLst>
        <pc:spChg chg="add del mod">
          <ac:chgData name="Bryson, Declan" userId="f2c03bb0-c178-4621-a9dc-2b8938c755a0" providerId="ADAL" clId="{8B2D67D4-F757-48A9-BE04-8D9BC6534669}" dt="2025-07-29T09:50:46.425" v="4011"/>
          <ac:spMkLst>
            <pc:docMk/>
            <pc:sldMk cId="0" sldId="289"/>
            <ac:spMk id="2" creationId="{7BBEA346-FC40-B59F-3EF3-4D49D57BAA13}"/>
          </ac:spMkLst>
        </pc:spChg>
      </pc:sldChg>
      <pc:sldChg chg="addSp delSp modSp mod modNotes">
        <pc:chgData name="Bryson, Declan" userId="f2c03bb0-c178-4621-a9dc-2b8938c755a0" providerId="ADAL" clId="{8B2D67D4-F757-48A9-BE04-8D9BC6534669}" dt="2025-07-29T09:50:46.447" v="4022"/>
        <pc:sldMkLst>
          <pc:docMk/>
          <pc:sldMk cId="0" sldId="290"/>
        </pc:sldMkLst>
        <pc:spChg chg="add del mod">
          <ac:chgData name="Bryson, Declan" userId="f2c03bb0-c178-4621-a9dc-2b8938c755a0" providerId="ADAL" clId="{8B2D67D4-F757-48A9-BE04-8D9BC6534669}" dt="2025-07-29T09:50:46.439" v="4018"/>
          <ac:spMkLst>
            <pc:docMk/>
            <pc:sldMk cId="0" sldId="290"/>
            <ac:spMk id="2" creationId="{DE7EAF36-E82C-47F6-A7D0-412C91D4161C}"/>
          </ac:spMkLst>
        </pc:spChg>
      </pc:sldChg>
      <pc:sldChg chg="addSp delSp modSp mod modNotes">
        <pc:chgData name="Bryson, Declan" userId="f2c03bb0-c178-4621-a9dc-2b8938c755a0" providerId="ADAL" clId="{8B2D67D4-F757-48A9-BE04-8D9BC6534669}" dt="2025-07-29T09:50:46.462" v="4029"/>
        <pc:sldMkLst>
          <pc:docMk/>
          <pc:sldMk cId="0" sldId="291"/>
        </pc:sldMkLst>
        <pc:spChg chg="add del mod">
          <ac:chgData name="Bryson, Declan" userId="f2c03bb0-c178-4621-a9dc-2b8938c755a0" providerId="ADAL" clId="{8B2D67D4-F757-48A9-BE04-8D9BC6534669}" dt="2025-07-29T09:50:46.454" v="4025"/>
          <ac:spMkLst>
            <pc:docMk/>
            <pc:sldMk cId="0" sldId="291"/>
            <ac:spMk id="2" creationId="{452A55C3-93E1-028F-EF34-3C5A7A905F0F}"/>
          </ac:spMkLst>
        </pc:spChg>
      </pc:sldChg>
      <pc:sldChg chg="addSp delSp modSp mod modNotes">
        <pc:chgData name="Bryson, Declan" userId="f2c03bb0-c178-4621-a9dc-2b8938c755a0" providerId="ADAL" clId="{8B2D67D4-F757-48A9-BE04-8D9BC6534669}" dt="2025-07-29T09:50:46.478" v="4036"/>
        <pc:sldMkLst>
          <pc:docMk/>
          <pc:sldMk cId="0" sldId="292"/>
        </pc:sldMkLst>
        <pc:spChg chg="add del mod">
          <ac:chgData name="Bryson, Declan" userId="f2c03bb0-c178-4621-a9dc-2b8938c755a0" providerId="ADAL" clId="{8B2D67D4-F757-48A9-BE04-8D9BC6534669}" dt="2025-07-29T09:50:46.471" v="4032"/>
          <ac:spMkLst>
            <pc:docMk/>
            <pc:sldMk cId="0" sldId="292"/>
            <ac:spMk id="2" creationId="{528FBB99-B8E9-A7B9-9E39-3FAD87DB1547}"/>
          </ac:spMkLst>
        </pc:spChg>
      </pc:sldChg>
      <pc:sldChg chg="addSp delSp modSp mod modNotes">
        <pc:chgData name="Bryson, Declan" userId="f2c03bb0-c178-4621-a9dc-2b8938c755a0" providerId="ADAL" clId="{8B2D67D4-F757-48A9-BE04-8D9BC6534669}" dt="2025-07-29T09:50:46.492" v="4043"/>
        <pc:sldMkLst>
          <pc:docMk/>
          <pc:sldMk cId="0" sldId="293"/>
        </pc:sldMkLst>
        <pc:spChg chg="add del mod">
          <ac:chgData name="Bryson, Declan" userId="f2c03bb0-c178-4621-a9dc-2b8938c755a0" providerId="ADAL" clId="{8B2D67D4-F757-48A9-BE04-8D9BC6534669}" dt="2025-07-29T09:50:46.485" v="4039"/>
          <ac:spMkLst>
            <pc:docMk/>
            <pc:sldMk cId="0" sldId="293"/>
            <ac:spMk id="2" creationId="{5D1F5FFA-FD4C-4F74-3335-76E7F5769376}"/>
          </ac:spMkLst>
        </pc:spChg>
      </pc:sldChg>
      <pc:sldChg chg="addSp delSp modSp mod modNotes">
        <pc:chgData name="Bryson, Declan" userId="f2c03bb0-c178-4621-a9dc-2b8938c755a0" providerId="ADAL" clId="{8B2D67D4-F757-48A9-BE04-8D9BC6534669}" dt="2025-07-29T09:50:46.507" v="4050"/>
        <pc:sldMkLst>
          <pc:docMk/>
          <pc:sldMk cId="0" sldId="294"/>
        </pc:sldMkLst>
        <pc:spChg chg="add del mod">
          <ac:chgData name="Bryson, Declan" userId="f2c03bb0-c178-4621-a9dc-2b8938c755a0" providerId="ADAL" clId="{8B2D67D4-F757-48A9-BE04-8D9BC6534669}" dt="2025-07-29T09:50:46.499" v="4046"/>
          <ac:spMkLst>
            <pc:docMk/>
            <pc:sldMk cId="0" sldId="294"/>
            <ac:spMk id="2" creationId="{40CE1F64-E17D-1B94-0C63-B72968B8751D}"/>
          </ac:spMkLst>
        </pc:spChg>
      </pc:sldChg>
      <pc:sldChg chg="addSp delSp modSp mod modNotes">
        <pc:chgData name="Bryson, Declan" userId="f2c03bb0-c178-4621-a9dc-2b8938c755a0" providerId="ADAL" clId="{8B2D67D4-F757-48A9-BE04-8D9BC6534669}" dt="2025-07-29T09:50:46.522" v="4057"/>
        <pc:sldMkLst>
          <pc:docMk/>
          <pc:sldMk cId="0" sldId="295"/>
        </pc:sldMkLst>
        <pc:spChg chg="add del mod">
          <ac:chgData name="Bryson, Declan" userId="f2c03bb0-c178-4621-a9dc-2b8938c755a0" providerId="ADAL" clId="{8B2D67D4-F757-48A9-BE04-8D9BC6534669}" dt="2025-07-29T09:50:46.515" v="4053"/>
          <ac:spMkLst>
            <pc:docMk/>
            <pc:sldMk cId="0" sldId="295"/>
            <ac:spMk id="2" creationId="{CEB59A5B-4C65-7FF9-B503-F2750C372E30}"/>
          </ac:spMkLst>
        </pc:spChg>
      </pc:sldChg>
      <pc:sldChg chg="addSp delSp modSp mod modNotes">
        <pc:chgData name="Bryson, Declan" userId="f2c03bb0-c178-4621-a9dc-2b8938c755a0" providerId="ADAL" clId="{8B2D67D4-F757-48A9-BE04-8D9BC6534669}" dt="2025-07-29T09:50:46.536" v="4064"/>
        <pc:sldMkLst>
          <pc:docMk/>
          <pc:sldMk cId="0" sldId="296"/>
        </pc:sldMkLst>
        <pc:spChg chg="add del mod">
          <ac:chgData name="Bryson, Declan" userId="f2c03bb0-c178-4621-a9dc-2b8938c755a0" providerId="ADAL" clId="{8B2D67D4-F757-48A9-BE04-8D9BC6534669}" dt="2025-07-29T09:50:46.530" v="4060"/>
          <ac:spMkLst>
            <pc:docMk/>
            <pc:sldMk cId="0" sldId="296"/>
            <ac:spMk id="2" creationId="{98C3578E-AAF0-F1BA-DD9B-BDEA472C7B21}"/>
          </ac:spMkLst>
        </pc:spChg>
      </pc:sldChg>
      <pc:sldChg chg="addSp delSp modSp mod modNotes">
        <pc:chgData name="Bryson, Declan" userId="f2c03bb0-c178-4621-a9dc-2b8938c755a0" providerId="ADAL" clId="{8B2D67D4-F757-48A9-BE04-8D9BC6534669}" dt="2025-07-29T09:50:55.058" v="4072"/>
        <pc:sldMkLst>
          <pc:docMk/>
          <pc:sldMk cId="0" sldId="297"/>
        </pc:sldMkLst>
        <pc:spChg chg="add del mod">
          <ac:chgData name="Bryson, Declan" userId="f2c03bb0-c178-4621-a9dc-2b8938c755a0" providerId="ADAL" clId="{8B2D67D4-F757-48A9-BE04-8D9BC6534669}" dt="2025-07-29T09:50:46.544" v="4067"/>
          <ac:spMkLst>
            <pc:docMk/>
            <pc:sldMk cId="0" sldId="297"/>
            <ac:spMk id="2" creationId="{F175416A-1B1D-4083-5565-B8065C05FE0C}"/>
          </ac:spMkLst>
        </pc:spChg>
        <pc:spChg chg="mod">
          <ac:chgData name="Bryson, Declan" userId="f2c03bb0-c178-4621-a9dc-2b8938c755a0" providerId="ADAL" clId="{8B2D67D4-F757-48A9-BE04-8D9BC6534669}" dt="2025-07-29T09:50:55.058" v="4072"/>
          <ac:spMkLst>
            <pc:docMk/>
            <pc:sldMk cId="0" sldId="297"/>
            <ac:spMk id="49155" creationId="{B634B898-1A2A-A6A1-2CBF-66CE02D5B431}"/>
          </ac:spMkLst>
        </pc:spChg>
      </pc:sldChg>
      <pc:sldMasterChg chg="modSldLayout">
        <pc:chgData name="Bryson, Declan" userId="f2c03bb0-c178-4621-a9dc-2b8938c755a0" providerId="ADAL" clId="{8B2D67D4-F757-48A9-BE04-8D9BC6534669}" dt="2025-07-29T09:50:45.887" v="3780"/>
        <pc:sldMasterMkLst>
          <pc:docMk/>
          <pc:sldMasterMk cId="0" sldId="2147483662"/>
        </pc:sldMasterMkLst>
        <pc:sldLayoutChg chg="modSp mod">
          <pc:chgData name="Bryson, Declan" userId="f2c03bb0-c178-4621-a9dc-2b8938c755a0" providerId="ADAL" clId="{8B2D67D4-F757-48A9-BE04-8D9BC6534669}" dt="2025-07-29T09:50:45.785" v="3758"/>
          <pc:sldLayoutMkLst>
            <pc:docMk/>
            <pc:sldMasterMk cId="0" sldId="2147483662"/>
            <pc:sldLayoutMk cId="4033482375" sldId="2147483689"/>
          </pc:sldLayoutMkLst>
          <pc:spChg chg="mod">
            <ac:chgData name="Bryson, Declan" userId="f2c03bb0-c178-4621-a9dc-2b8938c755a0" providerId="ADAL" clId="{8B2D67D4-F757-48A9-BE04-8D9BC6534669}" dt="2025-07-29T09:50:45.785" v="3758"/>
            <ac:spMkLst>
              <pc:docMk/>
              <pc:sldMasterMk cId="0" sldId="2147483662"/>
              <pc:sldLayoutMk cId="4033482375" sldId="2147483689"/>
              <ac:spMk id="5" creationId="{65228836-2389-223F-C0A1-E88ABD55F688}"/>
            </ac:spMkLst>
          </pc:spChg>
        </pc:sldLayoutChg>
        <pc:sldLayoutChg chg="modSp mod">
          <pc:chgData name="Bryson, Declan" userId="f2c03bb0-c178-4621-a9dc-2b8938c755a0" providerId="ADAL" clId="{8B2D67D4-F757-48A9-BE04-8D9BC6534669}" dt="2025-07-29T09:50:45.799" v="3760"/>
          <pc:sldLayoutMkLst>
            <pc:docMk/>
            <pc:sldMasterMk cId="0" sldId="2147483662"/>
            <pc:sldLayoutMk cId="46116824" sldId="2147483690"/>
          </pc:sldLayoutMkLst>
          <pc:spChg chg="mod">
            <ac:chgData name="Bryson, Declan" userId="f2c03bb0-c178-4621-a9dc-2b8938c755a0" providerId="ADAL" clId="{8B2D67D4-F757-48A9-BE04-8D9BC6534669}" dt="2025-07-29T09:50:45.799" v="3760"/>
            <ac:spMkLst>
              <pc:docMk/>
              <pc:sldMasterMk cId="0" sldId="2147483662"/>
              <pc:sldLayoutMk cId="46116824" sldId="2147483690"/>
              <ac:spMk id="5" creationId="{D423777A-D772-3221-AF4F-1607FEB2A8E9}"/>
            </ac:spMkLst>
          </pc:spChg>
        </pc:sldLayoutChg>
        <pc:sldLayoutChg chg="modSp mod">
          <pc:chgData name="Bryson, Declan" userId="f2c03bb0-c178-4621-a9dc-2b8938c755a0" providerId="ADAL" clId="{8B2D67D4-F757-48A9-BE04-8D9BC6534669}" dt="2025-07-29T09:50:45.808" v="3762"/>
          <pc:sldLayoutMkLst>
            <pc:docMk/>
            <pc:sldMasterMk cId="0" sldId="2147483662"/>
            <pc:sldLayoutMk cId="2717590752" sldId="2147483691"/>
          </pc:sldLayoutMkLst>
          <pc:spChg chg="mod">
            <ac:chgData name="Bryson, Declan" userId="f2c03bb0-c178-4621-a9dc-2b8938c755a0" providerId="ADAL" clId="{8B2D67D4-F757-48A9-BE04-8D9BC6534669}" dt="2025-07-29T09:50:45.808" v="3762"/>
            <ac:spMkLst>
              <pc:docMk/>
              <pc:sldMasterMk cId="0" sldId="2147483662"/>
              <pc:sldLayoutMk cId="2717590752" sldId="2147483691"/>
              <ac:spMk id="5" creationId="{89F88383-738E-25ED-A16E-ABEB20D75188}"/>
            </ac:spMkLst>
          </pc:spChg>
        </pc:sldLayoutChg>
        <pc:sldLayoutChg chg="modSp mod">
          <pc:chgData name="Bryson, Declan" userId="f2c03bb0-c178-4621-a9dc-2b8938c755a0" providerId="ADAL" clId="{8B2D67D4-F757-48A9-BE04-8D9BC6534669}" dt="2025-07-29T09:50:45.816" v="3764"/>
          <pc:sldLayoutMkLst>
            <pc:docMk/>
            <pc:sldMasterMk cId="0" sldId="2147483662"/>
            <pc:sldLayoutMk cId="2958412850" sldId="2147483692"/>
          </pc:sldLayoutMkLst>
          <pc:spChg chg="mod">
            <ac:chgData name="Bryson, Declan" userId="f2c03bb0-c178-4621-a9dc-2b8938c755a0" providerId="ADAL" clId="{8B2D67D4-F757-48A9-BE04-8D9BC6534669}" dt="2025-07-29T09:50:45.816" v="3764"/>
            <ac:spMkLst>
              <pc:docMk/>
              <pc:sldMasterMk cId="0" sldId="2147483662"/>
              <pc:sldLayoutMk cId="2958412850" sldId="2147483692"/>
              <ac:spMk id="6" creationId="{BD3183ED-4CA9-7611-8924-8F33EC3425CC}"/>
            </ac:spMkLst>
          </pc:spChg>
        </pc:sldLayoutChg>
        <pc:sldLayoutChg chg="modSp mod">
          <pc:chgData name="Bryson, Declan" userId="f2c03bb0-c178-4621-a9dc-2b8938c755a0" providerId="ADAL" clId="{8B2D67D4-F757-48A9-BE04-8D9BC6534669}" dt="2025-07-29T09:50:45.824" v="3766"/>
          <pc:sldLayoutMkLst>
            <pc:docMk/>
            <pc:sldMasterMk cId="0" sldId="2147483662"/>
            <pc:sldLayoutMk cId="142563187" sldId="2147483693"/>
          </pc:sldLayoutMkLst>
          <pc:spChg chg="mod">
            <ac:chgData name="Bryson, Declan" userId="f2c03bb0-c178-4621-a9dc-2b8938c755a0" providerId="ADAL" clId="{8B2D67D4-F757-48A9-BE04-8D9BC6534669}" dt="2025-07-29T09:50:45.824" v="3766"/>
            <ac:spMkLst>
              <pc:docMk/>
              <pc:sldMasterMk cId="0" sldId="2147483662"/>
              <pc:sldLayoutMk cId="142563187" sldId="2147483693"/>
              <ac:spMk id="8" creationId="{E56DD927-FD67-3795-810B-5A23F7982155}"/>
            </ac:spMkLst>
          </pc:spChg>
        </pc:sldLayoutChg>
        <pc:sldLayoutChg chg="modSp mod">
          <pc:chgData name="Bryson, Declan" userId="f2c03bb0-c178-4621-a9dc-2b8938c755a0" providerId="ADAL" clId="{8B2D67D4-F757-48A9-BE04-8D9BC6534669}" dt="2025-07-29T09:50:45.835" v="3768"/>
          <pc:sldLayoutMkLst>
            <pc:docMk/>
            <pc:sldMasterMk cId="0" sldId="2147483662"/>
            <pc:sldLayoutMk cId="2882331963" sldId="2147483694"/>
          </pc:sldLayoutMkLst>
          <pc:spChg chg="mod">
            <ac:chgData name="Bryson, Declan" userId="f2c03bb0-c178-4621-a9dc-2b8938c755a0" providerId="ADAL" clId="{8B2D67D4-F757-48A9-BE04-8D9BC6534669}" dt="2025-07-29T09:50:45.835" v="3768"/>
            <ac:spMkLst>
              <pc:docMk/>
              <pc:sldMasterMk cId="0" sldId="2147483662"/>
              <pc:sldLayoutMk cId="2882331963" sldId="2147483694"/>
              <ac:spMk id="4" creationId="{3D39AD96-E0AB-93C9-E664-E8C9D7891A5A}"/>
            </ac:spMkLst>
          </pc:spChg>
        </pc:sldLayoutChg>
        <pc:sldLayoutChg chg="modSp mod">
          <pc:chgData name="Bryson, Declan" userId="f2c03bb0-c178-4621-a9dc-2b8938c755a0" providerId="ADAL" clId="{8B2D67D4-F757-48A9-BE04-8D9BC6534669}" dt="2025-07-29T09:50:45.844" v="3770"/>
          <pc:sldLayoutMkLst>
            <pc:docMk/>
            <pc:sldMasterMk cId="0" sldId="2147483662"/>
            <pc:sldLayoutMk cId="1623268805" sldId="2147483695"/>
          </pc:sldLayoutMkLst>
          <pc:spChg chg="mod">
            <ac:chgData name="Bryson, Declan" userId="f2c03bb0-c178-4621-a9dc-2b8938c755a0" providerId="ADAL" clId="{8B2D67D4-F757-48A9-BE04-8D9BC6534669}" dt="2025-07-29T09:50:45.844" v="3770"/>
            <ac:spMkLst>
              <pc:docMk/>
              <pc:sldMasterMk cId="0" sldId="2147483662"/>
              <pc:sldLayoutMk cId="1623268805" sldId="2147483695"/>
              <ac:spMk id="3" creationId="{4A66B1CC-7FDC-122A-4C0F-D520D39DD86B}"/>
            </ac:spMkLst>
          </pc:spChg>
        </pc:sldLayoutChg>
        <pc:sldLayoutChg chg="modSp mod">
          <pc:chgData name="Bryson, Declan" userId="f2c03bb0-c178-4621-a9dc-2b8938c755a0" providerId="ADAL" clId="{8B2D67D4-F757-48A9-BE04-8D9BC6534669}" dt="2025-07-29T09:50:45.854" v="3772"/>
          <pc:sldLayoutMkLst>
            <pc:docMk/>
            <pc:sldMasterMk cId="0" sldId="2147483662"/>
            <pc:sldLayoutMk cId="3352683733" sldId="2147483696"/>
          </pc:sldLayoutMkLst>
          <pc:spChg chg="mod">
            <ac:chgData name="Bryson, Declan" userId="f2c03bb0-c178-4621-a9dc-2b8938c755a0" providerId="ADAL" clId="{8B2D67D4-F757-48A9-BE04-8D9BC6534669}" dt="2025-07-29T09:50:45.854" v="3772"/>
            <ac:spMkLst>
              <pc:docMk/>
              <pc:sldMasterMk cId="0" sldId="2147483662"/>
              <pc:sldLayoutMk cId="3352683733" sldId="2147483696"/>
              <ac:spMk id="6" creationId="{DC2A6624-7634-6E71-9B80-5A8333CB010C}"/>
            </ac:spMkLst>
          </pc:spChg>
        </pc:sldLayoutChg>
        <pc:sldLayoutChg chg="modSp mod">
          <pc:chgData name="Bryson, Declan" userId="f2c03bb0-c178-4621-a9dc-2b8938c755a0" providerId="ADAL" clId="{8B2D67D4-F757-48A9-BE04-8D9BC6534669}" dt="2025-07-29T09:50:45.863" v="3774"/>
          <pc:sldLayoutMkLst>
            <pc:docMk/>
            <pc:sldMasterMk cId="0" sldId="2147483662"/>
            <pc:sldLayoutMk cId="3530211283" sldId="2147483697"/>
          </pc:sldLayoutMkLst>
          <pc:spChg chg="mod">
            <ac:chgData name="Bryson, Declan" userId="f2c03bb0-c178-4621-a9dc-2b8938c755a0" providerId="ADAL" clId="{8B2D67D4-F757-48A9-BE04-8D9BC6534669}" dt="2025-07-29T09:50:45.863" v="3774"/>
            <ac:spMkLst>
              <pc:docMk/>
              <pc:sldMasterMk cId="0" sldId="2147483662"/>
              <pc:sldLayoutMk cId="3530211283" sldId="2147483697"/>
              <ac:spMk id="6" creationId="{72D0FDD3-DF33-F666-F1DD-8D01BCFAC27D}"/>
            </ac:spMkLst>
          </pc:spChg>
        </pc:sldLayoutChg>
        <pc:sldLayoutChg chg="modSp mod">
          <pc:chgData name="Bryson, Declan" userId="f2c03bb0-c178-4621-a9dc-2b8938c755a0" providerId="ADAL" clId="{8B2D67D4-F757-48A9-BE04-8D9BC6534669}" dt="2025-07-29T09:50:45.871" v="3776"/>
          <pc:sldLayoutMkLst>
            <pc:docMk/>
            <pc:sldMasterMk cId="0" sldId="2147483662"/>
            <pc:sldLayoutMk cId="2261769104" sldId="2147483698"/>
          </pc:sldLayoutMkLst>
          <pc:spChg chg="mod">
            <ac:chgData name="Bryson, Declan" userId="f2c03bb0-c178-4621-a9dc-2b8938c755a0" providerId="ADAL" clId="{8B2D67D4-F757-48A9-BE04-8D9BC6534669}" dt="2025-07-29T09:50:45.871" v="3776"/>
            <ac:spMkLst>
              <pc:docMk/>
              <pc:sldMasterMk cId="0" sldId="2147483662"/>
              <pc:sldLayoutMk cId="2261769104" sldId="2147483698"/>
              <ac:spMk id="5" creationId="{BBB350D7-035E-3B1D-1130-A8307F5941D0}"/>
            </ac:spMkLst>
          </pc:spChg>
        </pc:sldLayoutChg>
        <pc:sldLayoutChg chg="modSp mod">
          <pc:chgData name="Bryson, Declan" userId="f2c03bb0-c178-4621-a9dc-2b8938c755a0" providerId="ADAL" clId="{8B2D67D4-F757-48A9-BE04-8D9BC6534669}" dt="2025-07-29T09:50:45.879" v="3778"/>
          <pc:sldLayoutMkLst>
            <pc:docMk/>
            <pc:sldMasterMk cId="0" sldId="2147483662"/>
            <pc:sldLayoutMk cId="1561787723" sldId="2147483699"/>
          </pc:sldLayoutMkLst>
          <pc:spChg chg="mod">
            <ac:chgData name="Bryson, Declan" userId="f2c03bb0-c178-4621-a9dc-2b8938c755a0" providerId="ADAL" clId="{8B2D67D4-F757-48A9-BE04-8D9BC6534669}" dt="2025-07-29T09:50:45.879" v="3778"/>
            <ac:spMkLst>
              <pc:docMk/>
              <pc:sldMasterMk cId="0" sldId="2147483662"/>
              <pc:sldLayoutMk cId="1561787723" sldId="2147483699"/>
              <ac:spMk id="5" creationId="{C26683D8-0F66-7AB5-E6C4-4974F365B11D}"/>
            </ac:spMkLst>
          </pc:spChg>
        </pc:sldLayoutChg>
        <pc:sldLayoutChg chg="modSp mod">
          <pc:chgData name="Bryson, Declan" userId="f2c03bb0-c178-4621-a9dc-2b8938c755a0" providerId="ADAL" clId="{8B2D67D4-F757-48A9-BE04-8D9BC6534669}" dt="2025-07-29T09:50:45.887" v="3780"/>
          <pc:sldLayoutMkLst>
            <pc:docMk/>
            <pc:sldMasterMk cId="0" sldId="2147483662"/>
            <pc:sldLayoutMk cId="3448275585" sldId="2147483700"/>
          </pc:sldLayoutMkLst>
          <pc:spChg chg="mod">
            <ac:chgData name="Bryson, Declan" userId="f2c03bb0-c178-4621-a9dc-2b8938c755a0" providerId="ADAL" clId="{8B2D67D4-F757-48A9-BE04-8D9BC6534669}" dt="2025-07-29T09:50:45.887" v="3780"/>
            <ac:spMkLst>
              <pc:docMk/>
              <pc:sldMasterMk cId="0" sldId="2147483662"/>
              <pc:sldLayoutMk cId="3448275585" sldId="2147483700"/>
              <ac:spMk id="6" creationId="{7A997B0C-0042-2118-7254-48762D00B71B}"/>
            </ac:spMkLst>
          </pc:spChg>
        </pc:sldLayoutChg>
      </pc:sldMasterChg>
      <pc:sldMasterChg chg="modSldLayout">
        <pc:chgData name="Bryson, Declan" userId="f2c03bb0-c178-4621-a9dc-2b8938c755a0" providerId="ADAL" clId="{8B2D67D4-F757-48A9-BE04-8D9BC6534669}" dt="2025-07-29T09:50:55.903" v="4095"/>
        <pc:sldMasterMkLst>
          <pc:docMk/>
          <pc:sldMasterMk cId="3732881042" sldId="2147483701"/>
        </pc:sldMasterMkLst>
        <pc:sldLayoutChg chg="modSp">
          <pc:chgData name="Bryson, Declan" userId="f2c03bb0-c178-4621-a9dc-2b8938c755a0" providerId="ADAL" clId="{8B2D67D4-F757-48A9-BE04-8D9BC6534669}" dt="2025-07-29T09:50:55.791" v="4073"/>
          <pc:sldLayoutMkLst>
            <pc:docMk/>
            <pc:sldMasterMk cId="3732881042" sldId="2147483701"/>
            <pc:sldLayoutMk cId="2283801846" sldId="2147483702"/>
          </pc:sldLayoutMkLst>
          <pc:spChg chg="mod">
            <ac:chgData name="Bryson, Declan" userId="f2c03bb0-c178-4621-a9dc-2b8938c755a0" providerId="ADAL" clId="{8B2D67D4-F757-48A9-BE04-8D9BC6534669}" dt="2025-07-29T09:50:55.791" v="4073"/>
            <ac:spMkLst>
              <pc:docMk/>
              <pc:sldMasterMk cId="3732881042" sldId="2147483701"/>
              <pc:sldLayoutMk cId="2283801846" sldId="2147483702"/>
              <ac:spMk id="7" creationId="{EA0F1804-2CCB-CB57-EBD3-DF9DA37512F4}"/>
            </ac:spMkLst>
          </pc:spChg>
        </pc:sldLayoutChg>
        <pc:sldLayoutChg chg="modSp">
          <pc:chgData name="Bryson, Declan" userId="f2c03bb0-c178-4621-a9dc-2b8938c755a0" providerId="ADAL" clId="{8B2D67D4-F757-48A9-BE04-8D9BC6534669}" dt="2025-07-29T09:50:55.800" v="4074"/>
          <pc:sldLayoutMkLst>
            <pc:docMk/>
            <pc:sldMasterMk cId="3732881042" sldId="2147483701"/>
            <pc:sldLayoutMk cId="746930937" sldId="2147483703"/>
          </pc:sldLayoutMkLst>
          <pc:spChg chg="mod">
            <ac:chgData name="Bryson, Declan" userId="f2c03bb0-c178-4621-a9dc-2b8938c755a0" providerId="ADAL" clId="{8B2D67D4-F757-48A9-BE04-8D9BC6534669}" dt="2025-07-29T09:50:55.800" v="4074"/>
            <ac:spMkLst>
              <pc:docMk/>
              <pc:sldMasterMk cId="3732881042" sldId="2147483701"/>
              <pc:sldLayoutMk cId="746930937" sldId="2147483703"/>
              <ac:spMk id="5" creationId="{45CC3929-0604-FC3C-F26F-CDCFDF9E1990}"/>
            </ac:spMkLst>
          </pc:spChg>
        </pc:sldLayoutChg>
        <pc:sldLayoutChg chg="modSp">
          <pc:chgData name="Bryson, Declan" userId="f2c03bb0-c178-4621-a9dc-2b8938c755a0" providerId="ADAL" clId="{8B2D67D4-F757-48A9-BE04-8D9BC6534669}" dt="2025-07-29T09:50:55.803" v="4075"/>
          <pc:sldLayoutMkLst>
            <pc:docMk/>
            <pc:sldMasterMk cId="3732881042" sldId="2147483701"/>
            <pc:sldLayoutMk cId="849415244" sldId="2147483704"/>
          </pc:sldLayoutMkLst>
          <pc:spChg chg="mod">
            <ac:chgData name="Bryson, Declan" userId="f2c03bb0-c178-4621-a9dc-2b8938c755a0" providerId="ADAL" clId="{8B2D67D4-F757-48A9-BE04-8D9BC6534669}" dt="2025-07-29T09:50:55.803" v="4075"/>
            <ac:spMkLst>
              <pc:docMk/>
              <pc:sldMasterMk cId="3732881042" sldId="2147483701"/>
              <pc:sldLayoutMk cId="849415244" sldId="2147483704"/>
              <ac:spMk id="5" creationId="{B5A9425A-9E5A-94E2-7556-EDD96226E1F2}"/>
            </ac:spMkLst>
          </pc:spChg>
        </pc:sldLayoutChg>
        <pc:sldLayoutChg chg="modSp">
          <pc:chgData name="Bryson, Declan" userId="f2c03bb0-c178-4621-a9dc-2b8938c755a0" providerId="ADAL" clId="{8B2D67D4-F757-48A9-BE04-8D9BC6534669}" dt="2025-07-29T09:50:55.811" v="4076"/>
          <pc:sldLayoutMkLst>
            <pc:docMk/>
            <pc:sldMasterMk cId="3732881042" sldId="2147483701"/>
            <pc:sldLayoutMk cId="3841938426" sldId="2147483705"/>
          </pc:sldLayoutMkLst>
          <pc:spChg chg="mod">
            <ac:chgData name="Bryson, Declan" userId="f2c03bb0-c178-4621-a9dc-2b8938c755a0" providerId="ADAL" clId="{8B2D67D4-F757-48A9-BE04-8D9BC6534669}" dt="2025-07-29T09:50:55.811" v="4076"/>
            <ac:spMkLst>
              <pc:docMk/>
              <pc:sldMasterMk cId="3732881042" sldId="2147483701"/>
              <pc:sldLayoutMk cId="3841938426" sldId="2147483705"/>
              <ac:spMk id="6" creationId="{25D9A45A-6EB3-D4F5-CEC7-C8B168D53A00}"/>
            </ac:spMkLst>
          </pc:spChg>
        </pc:sldLayoutChg>
        <pc:sldLayoutChg chg="modSp">
          <pc:chgData name="Bryson, Declan" userId="f2c03bb0-c178-4621-a9dc-2b8938c755a0" providerId="ADAL" clId="{8B2D67D4-F757-48A9-BE04-8D9BC6534669}" dt="2025-07-29T09:50:55.816" v="4077"/>
          <pc:sldLayoutMkLst>
            <pc:docMk/>
            <pc:sldMasterMk cId="3732881042" sldId="2147483701"/>
            <pc:sldLayoutMk cId="544597636" sldId="2147483706"/>
          </pc:sldLayoutMkLst>
          <pc:spChg chg="mod">
            <ac:chgData name="Bryson, Declan" userId="f2c03bb0-c178-4621-a9dc-2b8938c755a0" providerId="ADAL" clId="{8B2D67D4-F757-48A9-BE04-8D9BC6534669}" dt="2025-07-29T09:50:55.816" v="4077"/>
            <ac:spMkLst>
              <pc:docMk/>
              <pc:sldMasterMk cId="3732881042" sldId="2147483701"/>
              <pc:sldLayoutMk cId="544597636" sldId="2147483706"/>
              <ac:spMk id="8" creationId="{F762742C-BB6F-D5C7-BFD2-BC57141E52D6}"/>
            </ac:spMkLst>
          </pc:spChg>
        </pc:sldLayoutChg>
        <pc:sldLayoutChg chg="modSp">
          <pc:chgData name="Bryson, Declan" userId="f2c03bb0-c178-4621-a9dc-2b8938c755a0" providerId="ADAL" clId="{8B2D67D4-F757-48A9-BE04-8D9BC6534669}" dt="2025-07-29T09:50:55.821" v="4078"/>
          <pc:sldLayoutMkLst>
            <pc:docMk/>
            <pc:sldMasterMk cId="3732881042" sldId="2147483701"/>
            <pc:sldLayoutMk cId="1394368410" sldId="2147483707"/>
          </pc:sldLayoutMkLst>
          <pc:spChg chg="mod">
            <ac:chgData name="Bryson, Declan" userId="f2c03bb0-c178-4621-a9dc-2b8938c755a0" providerId="ADAL" clId="{8B2D67D4-F757-48A9-BE04-8D9BC6534669}" dt="2025-07-29T09:50:55.821" v="4078"/>
            <ac:spMkLst>
              <pc:docMk/>
              <pc:sldMasterMk cId="3732881042" sldId="2147483701"/>
              <pc:sldLayoutMk cId="1394368410" sldId="2147483707"/>
              <ac:spMk id="4" creationId="{857CDD2A-AE92-3FAA-D1A3-B1D09E6CA37F}"/>
            </ac:spMkLst>
          </pc:spChg>
        </pc:sldLayoutChg>
        <pc:sldLayoutChg chg="modSp">
          <pc:chgData name="Bryson, Declan" userId="f2c03bb0-c178-4621-a9dc-2b8938c755a0" providerId="ADAL" clId="{8B2D67D4-F757-48A9-BE04-8D9BC6534669}" dt="2025-07-29T09:50:55.826" v="4079"/>
          <pc:sldLayoutMkLst>
            <pc:docMk/>
            <pc:sldMasterMk cId="3732881042" sldId="2147483701"/>
            <pc:sldLayoutMk cId="2232171614" sldId="2147483708"/>
          </pc:sldLayoutMkLst>
          <pc:spChg chg="mod">
            <ac:chgData name="Bryson, Declan" userId="f2c03bb0-c178-4621-a9dc-2b8938c755a0" providerId="ADAL" clId="{8B2D67D4-F757-48A9-BE04-8D9BC6534669}" dt="2025-07-29T09:50:55.826" v="4079"/>
            <ac:spMkLst>
              <pc:docMk/>
              <pc:sldMasterMk cId="3732881042" sldId="2147483701"/>
              <pc:sldLayoutMk cId="2232171614" sldId="2147483708"/>
              <ac:spMk id="3" creationId="{9033C488-44AB-CEC3-97AC-270784CCBCC0}"/>
            </ac:spMkLst>
          </pc:spChg>
        </pc:sldLayoutChg>
        <pc:sldLayoutChg chg="modSp">
          <pc:chgData name="Bryson, Declan" userId="f2c03bb0-c178-4621-a9dc-2b8938c755a0" providerId="ADAL" clId="{8B2D67D4-F757-48A9-BE04-8D9BC6534669}" dt="2025-07-29T09:50:55.832" v="4080"/>
          <pc:sldLayoutMkLst>
            <pc:docMk/>
            <pc:sldMasterMk cId="3732881042" sldId="2147483701"/>
            <pc:sldLayoutMk cId="1741007467" sldId="2147483709"/>
          </pc:sldLayoutMkLst>
          <pc:spChg chg="mod">
            <ac:chgData name="Bryson, Declan" userId="f2c03bb0-c178-4621-a9dc-2b8938c755a0" providerId="ADAL" clId="{8B2D67D4-F757-48A9-BE04-8D9BC6534669}" dt="2025-07-29T09:50:55.832" v="4080"/>
            <ac:spMkLst>
              <pc:docMk/>
              <pc:sldMasterMk cId="3732881042" sldId="2147483701"/>
              <pc:sldLayoutMk cId="1741007467" sldId="2147483709"/>
              <ac:spMk id="6" creationId="{51C9CAC8-3E28-C2B7-374B-5B8BAF06EB23}"/>
            </ac:spMkLst>
          </pc:spChg>
        </pc:sldLayoutChg>
        <pc:sldLayoutChg chg="modSp">
          <pc:chgData name="Bryson, Declan" userId="f2c03bb0-c178-4621-a9dc-2b8938c755a0" providerId="ADAL" clId="{8B2D67D4-F757-48A9-BE04-8D9BC6534669}" dt="2025-07-29T09:50:55.837" v="4081"/>
          <pc:sldLayoutMkLst>
            <pc:docMk/>
            <pc:sldMasterMk cId="3732881042" sldId="2147483701"/>
            <pc:sldLayoutMk cId="731613243" sldId="2147483710"/>
          </pc:sldLayoutMkLst>
          <pc:spChg chg="mod">
            <ac:chgData name="Bryson, Declan" userId="f2c03bb0-c178-4621-a9dc-2b8938c755a0" providerId="ADAL" clId="{8B2D67D4-F757-48A9-BE04-8D9BC6534669}" dt="2025-07-29T09:50:55.837" v="4081"/>
            <ac:spMkLst>
              <pc:docMk/>
              <pc:sldMasterMk cId="3732881042" sldId="2147483701"/>
              <pc:sldLayoutMk cId="731613243" sldId="2147483710"/>
              <ac:spMk id="5" creationId="{B5C426D4-DDF3-86E0-21AE-47FC47367B4B}"/>
            </ac:spMkLst>
          </pc:spChg>
        </pc:sldLayoutChg>
        <pc:sldLayoutChg chg="modSp mod">
          <pc:chgData name="Bryson, Declan" userId="f2c03bb0-c178-4621-a9dc-2b8938c755a0" providerId="ADAL" clId="{8B2D67D4-F757-48A9-BE04-8D9BC6534669}" dt="2025-07-29T09:50:55.845" v="4083"/>
          <pc:sldLayoutMkLst>
            <pc:docMk/>
            <pc:sldMasterMk cId="3732881042" sldId="2147483701"/>
            <pc:sldLayoutMk cId="4257398172" sldId="2147483711"/>
          </pc:sldLayoutMkLst>
          <pc:spChg chg="mod">
            <ac:chgData name="Bryson, Declan" userId="f2c03bb0-c178-4621-a9dc-2b8938c755a0" providerId="ADAL" clId="{8B2D67D4-F757-48A9-BE04-8D9BC6534669}" dt="2025-07-29T09:50:55.845" v="4083"/>
            <ac:spMkLst>
              <pc:docMk/>
              <pc:sldMasterMk cId="3732881042" sldId="2147483701"/>
              <pc:sldLayoutMk cId="4257398172" sldId="2147483711"/>
              <ac:spMk id="6" creationId="{4C6E3F63-5A2F-D286-70F3-4DE8BF40A5D1}"/>
            </ac:spMkLst>
          </pc:spChg>
        </pc:sldLayoutChg>
        <pc:sldLayoutChg chg="modSp mod">
          <pc:chgData name="Bryson, Declan" userId="f2c03bb0-c178-4621-a9dc-2b8938c755a0" providerId="ADAL" clId="{8B2D67D4-F757-48A9-BE04-8D9BC6534669}" dt="2025-07-29T09:50:55.853" v="4085"/>
          <pc:sldLayoutMkLst>
            <pc:docMk/>
            <pc:sldMasterMk cId="3732881042" sldId="2147483701"/>
            <pc:sldLayoutMk cId="1553195037" sldId="2147483712"/>
          </pc:sldLayoutMkLst>
          <pc:spChg chg="mod">
            <ac:chgData name="Bryson, Declan" userId="f2c03bb0-c178-4621-a9dc-2b8938c755a0" providerId="ADAL" clId="{8B2D67D4-F757-48A9-BE04-8D9BC6534669}" dt="2025-07-29T09:50:55.853" v="4085"/>
            <ac:spMkLst>
              <pc:docMk/>
              <pc:sldMasterMk cId="3732881042" sldId="2147483701"/>
              <pc:sldLayoutMk cId="1553195037" sldId="2147483712"/>
              <ac:spMk id="5" creationId="{2E71FB03-D33C-B52A-BD45-1AB0FEBCE224}"/>
            </ac:spMkLst>
          </pc:spChg>
        </pc:sldLayoutChg>
        <pc:sldLayoutChg chg="modSp mod">
          <pc:chgData name="Bryson, Declan" userId="f2c03bb0-c178-4621-a9dc-2b8938c755a0" providerId="ADAL" clId="{8B2D67D4-F757-48A9-BE04-8D9BC6534669}" dt="2025-07-29T09:50:55.863" v="4087"/>
          <pc:sldLayoutMkLst>
            <pc:docMk/>
            <pc:sldMasterMk cId="3732881042" sldId="2147483701"/>
            <pc:sldLayoutMk cId="3183860254" sldId="2147483713"/>
          </pc:sldLayoutMkLst>
          <pc:spChg chg="mod">
            <ac:chgData name="Bryson, Declan" userId="f2c03bb0-c178-4621-a9dc-2b8938c755a0" providerId="ADAL" clId="{8B2D67D4-F757-48A9-BE04-8D9BC6534669}" dt="2025-07-29T09:50:55.863" v="4087"/>
            <ac:spMkLst>
              <pc:docMk/>
              <pc:sldMasterMk cId="3732881042" sldId="2147483701"/>
              <pc:sldLayoutMk cId="3183860254" sldId="2147483713"/>
              <ac:spMk id="7" creationId="{98633F73-6D2D-CA8C-E7FF-6A57A12436DF}"/>
            </ac:spMkLst>
          </pc:spChg>
        </pc:sldLayoutChg>
        <pc:sldLayoutChg chg="modSp mod">
          <pc:chgData name="Bryson, Declan" userId="f2c03bb0-c178-4621-a9dc-2b8938c755a0" providerId="ADAL" clId="{8B2D67D4-F757-48A9-BE04-8D9BC6534669}" dt="2025-07-29T09:50:55.871" v="4089"/>
          <pc:sldLayoutMkLst>
            <pc:docMk/>
            <pc:sldMasterMk cId="3732881042" sldId="2147483701"/>
            <pc:sldLayoutMk cId="425385009" sldId="2147483714"/>
          </pc:sldLayoutMkLst>
          <pc:spChg chg="mod">
            <ac:chgData name="Bryson, Declan" userId="f2c03bb0-c178-4621-a9dc-2b8938c755a0" providerId="ADAL" clId="{8B2D67D4-F757-48A9-BE04-8D9BC6534669}" dt="2025-07-29T09:50:55.871" v="4089"/>
            <ac:spMkLst>
              <pc:docMk/>
              <pc:sldMasterMk cId="3732881042" sldId="2147483701"/>
              <pc:sldLayoutMk cId="425385009" sldId="2147483714"/>
              <ac:spMk id="5" creationId="{385457C3-E8F4-529D-B9B2-5A4A574BF882}"/>
            </ac:spMkLst>
          </pc:spChg>
        </pc:sldLayoutChg>
        <pc:sldLayoutChg chg="modSp mod">
          <pc:chgData name="Bryson, Declan" userId="f2c03bb0-c178-4621-a9dc-2b8938c755a0" providerId="ADAL" clId="{8B2D67D4-F757-48A9-BE04-8D9BC6534669}" dt="2025-07-29T09:50:55.880" v="4091"/>
          <pc:sldLayoutMkLst>
            <pc:docMk/>
            <pc:sldMasterMk cId="3732881042" sldId="2147483701"/>
            <pc:sldLayoutMk cId="1519948311" sldId="2147483715"/>
          </pc:sldLayoutMkLst>
          <pc:spChg chg="mod">
            <ac:chgData name="Bryson, Declan" userId="f2c03bb0-c178-4621-a9dc-2b8938c755a0" providerId="ADAL" clId="{8B2D67D4-F757-48A9-BE04-8D9BC6534669}" dt="2025-07-29T09:50:55.880" v="4091"/>
            <ac:spMkLst>
              <pc:docMk/>
              <pc:sldMasterMk cId="3732881042" sldId="2147483701"/>
              <pc:sldLayoutMk cId="1519948311" sldId="2147483715"/>
              <ac:spMk id="7" creationId="{1FB05740-A8B1-E8F1-C363-51221A67FAAF}"/>
            </ac:spMkLst>
          </pc:spChg>
        </pc:sldLayoutChg>
        <pc:sldLayoutChg chg="modSp mod">
          <pc:chgData name="Bryson, Declan" userId="f2c03bb0-c178-4621-a9dc-2b8938c755a0" providerId="ADAL" clId="{8B2D67D4-F757-48A9-BE04-8D9BC6534669}" dt="2025-07-29T09:50:55.888" v="4093"/>
          <pc:sldLayoutMkLst>
            <pc:docMk/>
            <pc:sldMasterMk cId="3732881042" sldId="2147483701"/>
            <pc:sldLayoutMk cId="3158981296" sldId="2147483716"/>
          </pc:sldLayoutMkLst>
          <pc:spChg chg="mod">
            <ac:chgData name="Bryson, Declan" userId="f2c03bb0-c178-4621-a9dc-2b8938c755a0" providerId="ADAL" clId="{8B2D67D4-F757-48A9-BE04-8D9BC6534669}" dt="2025-07-29T09:50:55.888" v="4093"/>
            <ac:spMkLst>
              <pc:docMk/>
              <pc:sldMasterMk cId="3732881042" sldId="2147483701"/>
              <pc:sldLayoutMk cId="3158981296" sldId="2147483716"/>
              <ac:spMk id="5" creationId="{A4836DE9-957F-B838-EB70-371861FFA9FF}"/>
            </ac:spMkLst>
          </pc:spChg>
        </pc:sldLayoutChg>
        <pc:sldLayoutChg chg="modSp">
          <pc:chgData name="Bryson, Declan" userId="f2c03bb0-c178-4621-a9dc-2b8938c755a0" providerId="ADAL" clId="{8B2D67D4-F757-48A9-BE04-8D9BC6534669}" dt="2025-07-29T09:50:55.896" v="4094"/>
          <pc:sldLayoutMkLst>
            <pc:docMk/>
            <pc:sldMasterMk cId="3732881042" sldId="2147483701"/>
            <pc:sldLayoutMk cId="1126281566" sldId="2147483717"/>
          </pc:sldLayoutMkLst>
          <pc:spChg chg="mod">
            <ac:chgData name="Bryson, Declan" userId="f2c03bb0-c178-4621-a9dc-2b8938c755a0" providerId="ADAL" clId="{8B2D67D4-F757-48A9-BE04-8D9BC6534669}" dt="2025-07-29T09:50:55.896" v="4094"/>
            <ac:spMkLst>
              <pc:docMk/>
              <pc:sldMasterMk cId="3732881042" sldId="2147483701"/>
              <pc:sldLayoutMk cId="1126281566" sldId="2147483717"/>
              <ac:spMk id="5" creationId="{FC83C711-A2D3-9A02-50F9-B96B92407562}"/>
            </ac:spMkLst>
          </pc:spChg>
        </pc:sldLayoutChg>
        <pc:sldLayoutChg chg="modSp">
          <pc:chgData name="Bryson, Declan" userId="f2c03bb0-c178-4621-a9dc-2b8938c755a0" providerId="ADAL" clId="{8B2D67D4-F757-48A9-BE04-8D9BC6534669}" dt="2025-07-29T09:50:55.903" v="4095"/>
          <pc:sldLayoutMkLst>
            <pc:docMk/>
            <pc:sldMasterMk cId="3732881042" sldId="2147483701"/>
            <pc:sldLayoutMk cId="818752270" sldId="2147483718"/>
          </pc:sldLayoutMkLst>
          <pc:spChg chg="mod">
            <ac:chgData name="Bryson, Declan" userId="f2c03bb0-c178-4621-a9dc-2b8938c755a0" providerId="ADAL" clId="{8B2D67D4-F757-48A9-BE04-8D9BC6534669}" dt="2025-07-29T09:50:55.903" v="4095"/>
            <ac:spMkLst>
              <pc:docMk/>
              <pc:sldMasterMk cId="3732881042" sldId="2147483701"/>
              <pc:sldLayoutMk cId="818752270" sldId="2147483718"/>
              <ac:spMk id="5" creationId="{94C40921-837F-4661-7085-FDEF923500F8}"/>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ABDE7E-0E5D-D453-E1C2-00C67EB2FD65}"/>
              </a:ext>
            </a:extLst>
          </p:cNvPr>
          <p:cNvSpPr>
            <a:spLocks noGrp="1"/>
          </p:cNvSpPr>
          <p:nvPr>
            <p:ph type="hdr" sz="quarter"/>
          </p:nvPr>
        </p:nvSpPr>
        <p:spPr>
          <a:xfrm>
            <a:off x="0" y="0"/>
            <a:ext cx="6858000" cy="458788"/>
          </a:xfrm>
          <a:prstGeom prst="rect">
            <a:avLst/>
          </a:prstGeom>
        </p:spPr>
        <p:txBody>
          <a:bodyPr vert="horz" lIns="91440" tIns="45720" rIns="91440" bIns="45720" rtlCol="0"/>
          <a:lstStyle>
            <a:lvl1pPr algn="l">
              <a:defRPr sz="1200"/>
            </a:lvl1pPr>
          </a:lstStyle>
          <a:p>
            <a:pPr algn="ctr"/>
            <a:endParaRPr lang="en-GB"/>
          </a:p>
        </p:txBody>
      </p:sp>
      <p:sp>
        <p:nvSpPr>
          <p:cNvPr id="3" name="Date Placeholder 2">
            <a:extLst>
              <a:ext uri="{FF2B5EF4-FFF2-40B4-BE49-F238E27FC236}">
                <a16:creationId xmlns:a16="http://schemas.microsoft.com/office/drawing/2014/main" id="{2BADBAB8-E00F-0868-C2C5-46161C0B338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0E4042-BFA7-4BCF-A1A3-224906098183}" type="datetimeFigureOut">
              <a:rPr lang="en-GB" smtClean="0"/>
              <a:t>29/07/2025</a:t>
            </a:fld>
            <a:endParaRPr lang="en-GB"/>
          </a:p>
        </p:txBody>
      </p:sp>
      <p:sp>
        <p:nvSpPr>
          <p:cNvPr id="4" name="Footer Placeholder 3">
            <a:extLst>
              <a:ext uri="{FF2B5EF4-FFF2-40B4-BE49-F238E27FC236}">
                <a16:creationId xmlns:a16="http://schemas.microsoft.com/office/drawing/2014/main" id="{912133C7-4211-980B-12DB-A1F93C3FD03B}"/>
              </a:ext>
            </a:extLst>
          </p:cNvPr>
          <p:cNvSpPr>
            <a:spLocks noGrp="1"/>
          </p:cNvSpPr>
          <p:nvPr>
            <p:ph type="ftr" sz="quarter" idx="2"/>
          </p:nvPr>
        </p:nvSpPr>
        <p:spPr>
          <a:xfrm>
            <a:off x="0" y="8685213"/>
            <a:ext cx="6858000" cy="458787"/>
          </a:xfrm>
          <a:prstGeom prst="rect">
            <a:avLst/>
          </a:prstGeom>
        </p:spPr>
        <p:txBody>
          <a:bodyPr vert="horz" lIns="91440" tIns="45720" rIns="91440" bIns="45720" rtlCol="0" anchor="b"/>
          <a:lstStyle>
            <a:lvl1pPr algn="l">
              <a:defRPr sz="1200"/>
            </a:lvl1pPr>
          </a:lstStyle>
          <a:p>
            <a:pPr algn="ctr"/>
            <a:endParaRPr lang="en-GB"/>
          </a:p>
        </p:txBody>
      </p:sp>
      <p:sp>
        <p:nvSpPr>
          <p:cNvPr id="5" name="Slide Number Placeholder 4">
            <a:extLst>
              <a:ext uri="{FF2B5EF4-FFF2-40B4-BE49-F238E27FC236}">
                <a16:creationId xmlns:a16="http://schemas.microsoft.com/office/drawing/2014/main" id="{CDB871FF-C693-1788-2300-6570F3924C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E76E17-FE29-4B58-B919-86E6337993C1}" type="slidenum">
              <a:rPr lang="en-GB" smtClean="0"/>
              <a:t>‹#›</a:t>
            </a:fld>
            <a:endParaRPr lang="en-GB"/>
          </a:p>
        </p:txBody>
      </p:sp>
    </p:spTree>
    <p:extLst>
      <p:ext uri="{BB962C8B-B14F-4D97-AF65-F5344CB8AC3E}">
        <p14:creationId xmlns:p14="http://schemas.microsoft.com/office/powerpoint/2010/main" val="322988504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858000" cy="458788"/>
          </a:xfrm>
          <a:prstGeom prst="rect">
            <a:avLst/>
          </a:prstGeom>
        </p:spPr>
        <p:txBody>
          <a:bodyPr vert="horz" lIns="91440" tIns="45720" rIns="91440" bIns="45720" rtlCol="0"/>
          <a:lstStyle>
            <a:lvl1pPr algn="ctr">
              <a:defRPr lang="en-GB"/>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13886A-7056-4561-A801-C0FDA39209B8}" type="datetimeFigureOut">
              <a:rPr lang="en-GB" smtClean="0"/>
              <a:t>29/07/2025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6858000" cy="458787"/>
          </a:xfrm>
          <a:prstGeom prst="rect">
            <a:avLst/>
          </a:prstGeom>
        </p:spPr>
        <p:txBody>
          <a:bodyPr vert="horz" lIns="91440" tIns="45720" rIns="91440" bIns="45720" rtlCol="0" anchor="b"/>
          <a:lstStyle>
            <a:lvl1pPr algn="ctr">
              <a:defRPr lang="en-GB"/>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79098C-0756-4C91-81FC-C0598176FBFC}" type="slidenum">
              <a:rPr lang="en-GB" smtClean="0"/>
              <a:t>‹#›</a:t>
            </a:fld>
            <a:endParaRPr lang="en-GB"/>
          </a:p>
        </p:txBody>
      </p:sp>
    </p:spTree>
    <p:extLst>
      <p:ext uri="{BB962C8B-B14F-4D97-AF65-F5344CB8AC3E}">
        <p14:creationId xmlns:p14="http://schemas.microsoft.com/office/powerpoint/2010/main" val="149172816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4279098C-0756-4C91-81FC-C0598176FBFC}" type="slidenum">
              <a:rPr lang="en-GB" smtClean="0"/>
              <a:t>1</a:t>
            </a:fld>
            <a:endParaRPr lang="en-GB"/>
          </a:p>
        </p:txBody>
      </p:sp>
    </p:spTree>
    <p:extLst>
      <p:ext uri="{BB962C8B-B14F-4D97-AF65-F5344CB8AC3E}">
        <p14:creationId xmlns:p14="http://schemas.microsoft.com/office/powerpoint/2010/main" val="1170369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4279098C-0756-4C91-81FC-C0598176FBFC}" type="slidenum">
              <a:rPr lang="en-GB" smtClean="0"/>
              <a:t>10</a:t>
            </a:fld>
            <a:endParaRPr lang="en-GB"/>
          </a:p>
        </p:txBody>
      </p:sp>
    </p:spTree>
    <p:extLst>
      <p:ext uri="{BB962C8B-B14F-4D97-AF65-F5344CB8AC3E}">
        <p14:creationId xmlns:p14="http://schemas.microsoft.com/office/powerpoint/2010/main" val="3791618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4279098C-0756-4C91-81FC-C0598176FBFC}" type="slidenum">
              <a:rPr lang="en-GB" smtClean="0"/>
              <a:t>11</a:t>
            </a:fld>
            <a:endParaRPr lang="en-GB"/>
          </a:p>
        </p:txBody>
      </p:sp>
    </p:spTree>
    <p:extLst>
      <p:ext uri="{BB962C8B-B14F-4D97-AF65-F5344CB8AC3E}">
        <p14:creationId xmlns:p14="http://schemas.microsoft.com/office/powerpoint/2010/main" val="2677874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4279098C-0756-4C91-81FC-C0598176FBFC}" type="slidenum">
              <a:rPr lang="en-GB" smtClean="0"/>
              <a:t>12</a:t>
            </a:fld>
            <a:endParaRPr lang="en-GB"/>
          </a:p>
        </p:txBody>
      </p:sp>
    </p:spTree>
    <p:extLst>
      <p:ext uri="{BB962C8B-B14F-4D97-AF65-F5344CB8AC3E}">
        <p14:creationId xmlns:p14="http://schemas.microsoft.com/office/powerpoint/2010/main" val="3075265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4279098C-0756-4C91-81FC-C0598176FBFC}" type="slidenum">
              <a:rPr lang="en-GB" smtClean="0"/>
              <a:t>13</a:t>
            </a:fld>
            <a:endParaRPr lang="en-GB"/>
          </a:p>
        </p:txBody>
      </p:sp>
    </p:spTree>
    <p:extLst>
      <p:ext uri="{BB962C8B-B14F-4D97-AF65-F5344CB8AC3E}">
        <p14:creationId xmlns:p14="http://schemas.microsoft.com/office/powerpoint/2010/main" val="1237867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4279098C-0756-4C91-81FC-C0598176FBFC}" type="slidenum">
              <a:rPr lang="en-GB" smtClean="0"/>
              <a:t>14</a:t>
            </a:fld>
            <a:endParaRPr lang="en-GB"/>
          </a:p>
        </p:txBody>
      </p:sp>
    </p:spTree>
    <p:extLst>
      <p:ext uri="{BB962C8B-B14F-4D97-AF65-F5344CB8AC3E}">
        <p14:creationId xmlns:p14="http://schemas.microsoft.com/office/powerpoint/2010/main" val="222876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4279098C-0756-4C91-81FC-C0598176FBFC}" type="slidenum">
              <a:rPr lang="en-GB" smtClean="0"/>
              <a:t>15</a:t>
            </a:fld>
            <a:endParaRPr lang="en-GB"/>
          </a:p>
        </p:txBody>
      </p:sp>
    </p:spTree>
    <p:extLst>
      <p:ext uri="{BB962C8B-B14F-4D97-AF65-F5344CB8AC3E}">
        <p14:creationId xmlns:p14="http://schemas.microsoft.com/office/powerpoint/2010/main" val="2082707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4279098C-0756-4C91-81FC-C0598176FBFC}" type="slidenum">
              <a:rPr lang="en-GB" smtClean="0"/>
              <a:t>16</a:t>
            </a:fld>
            <a:endParaRPr lang="en-GB"/>
          </a:p>
        </p:txBody>
      </p:sp>
    </p:spTree>
    <p:extLst>
      <p:ext uri="{BB962C8B-B14F-4D97-AF65-F5344CB8AC3E}">
        <p14:creationId xmlns:p14="http://schemas.microsoft.com/office/powerpoint/2010/main" val="3800816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4279098C-0756-4C91-81FC-C0598176FBFC}" type="slidenum">
              <a:rPr lang="en-GB" smtClean="0"/>
              <a:t>17</a:t>
            </a:fld>
            <a:endParaRPr lang="en-GB"/>
          </a:p>
        </p:txBody>
      </p:sp>
    </p:spTree>
    <p:extLst>
      <p:ext uri="{BB962C8B-B14F-4D97-AF65-F5344CB8AC3E}">
        <p14:creationId xmlns:p14="http://schemas.microsoft.com/office/powerpoint/2010/main" val="3546978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4279098C-0756-4C91-81FC-C0598176FBFC}" type="slidenum">
              <a:rPr lang="en-GB" smtClean="0"/>
              <a:t>18</a:t>
            </a:fld>
            <a:endParaRPr lang="en-GB"/>
          </a:p>
        </p:txBody>
      </p:sp>
    </p:spTree>
    <p:extLst>
      <p:ext uri="{BB962C8B-B14F-4D97-AF65-F5344CB8AC3E}">
        <p14:creationId xmlns:p14="http://schemas.microsoft.com/office/powerpoint/2010/main" val="3861826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4279098C-0756-4C91-81FC-C0598176FBFC}" type="slidenum">
              <a:rPr lang="en-GB" smtClean="0"/>
              <a:t>19</a:t>
            </a:fld>
            <a:endParaRPr lang="en-GB"/>
          </a:p>
        </p:txBody>
      </p:sp>
    </p:spTree>
    <p:extLst>
      <p:ext uri="{BB962C8B-B14F-4D97-AF65-F5344CB8AC3E}">
        <p14:creationId xmlns:p14="http://schemas.microsoft.com/office/powerpoint/2010/main" val="4032831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4279098C-0756-4C91-81FC-C0598176FBFC}" type="slidenum">
              <a:rPr lang="en-GB" smtClean="0"/>
              <a:t>2</a:t>
            </a:fld>
            <a:endParaRPr lang="en-GB"/>
          </a:p>
        </p:txBody>
      </p:sp>
    </p:spTree>
    <p:extLst>
      <p:ext uri="{BB962C8B-B14F-4D97-AF65-F5344CB8AC3E}">
        <p14:creationId xmlns:p14="http://schemas.microsoft.com/office/powerpoint/2010/main" val="3359350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4279098C-0756-4C91-81FC-C0598176FBFC}" type="slidenum">
              <a:rPr lang="en-GB" smtClean="0"/>
              <a:t>20</a:t>
            </a:fld>
            <a:endParaRPr lang="en-GB"/>
          </a:p>
        </p:txBody>
      </p:sp>
    </p:spTree>
    <p:extLst>
      <p:ext uri="{BB962C8B-B14F-4D97-AF65-F5344CB8AC3E}">
        <p14:creationId xmlns:p14="http://schemas.microsoft.com/office/powerpoint/2010/main" val="3694403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4279098C-0756-4C91-81FC-C0598176FBFC}" type="slidenum">
              <a:rPr lang="en-GB" smtClean="0"/>
              <a:t>21</a:t>
            </a:fld>
            <a:endParaRPr lang="en-GB"/>
          </a:p>
        </p:txBody>
      </p:sp>
    </p:spTree>
    <p:extLst>
      <p:ext uri="{BB962C8B-B14F-4D97-AF65-F5344CB8AC3E}">
        <p14:creationId xmlns:p14="http://schemas.microsoft.com/office/powerpoint/2010/main" val="775714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4279098C-0756-4C91-81FC-C0598176FBFC}" type="slidenum">
              <a:rPr lang="en-GB" smtClean="0"/>
              <a:t>22</a:t>
            </a:fld>
            <a:endParaRPr lang="en-GB"/>
          </a:p>
        </p:txBody>
      </p:sp>
    </p:spTree>
    <p:extLst>
      <p:ext uri="{BB962C8B-B14F-4D97-AF65-F5344CB8AC3E}">
        <p14:creationId xmlns:p14="http://schemas.microsoft.com/office/powerpoint/2010/main" val="230816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4279098C-0756-4C91-81FC-C0598176FBFC}" type="slidenum">
              <a:rPr lang="en-GB" smtClean="0"/>
              <a:t>23</a:t>
            </a:fld>
            <a:endParaRPr lang="en-GB"/>
          </a:p>
        </p:txBody>
      </p:sp>
    </p:spTree>
    <p:extLst>
      <p:ext uri="{BB962C8B-B14F-4D97-AF65-F5344CB8AC3E}">
        <p14:creationId xmlns:p14="http://schemas.microsoft.com/office/powerpoint/2010/main" val="2297021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4279098C-0756-4C91-81FC-C0598176FBFC}" type="slidenum">
              <a:rPr lang="en-GB" smtClean="0"/>
              <a:t>24</a:t>
            </a:fld>
            <a:endParaRPr lang="en-GB"/>
          </a:p>
        </p:txBody>
      </p:sp>
    </p:spTree>
    <p:extLst>
      <p:ext uri="{BB962C8B-B14F-4D97-AF65-F5344CB8AC3E}">
        <p14:creationId xmlns:p14="http://schemas.microsoft.com/office/powerpoint/2010/main" val="27066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4279098C-0756-4C91-81FC-C0598176FBFC}" type="slidenum">
              <a:rPr lang="en-GB" smtClean="0"/>
              <a:t>25</a:t>
            </a:fld>
            <a:endParaRPr lang="en-GB"/>
          </a:p>
        </p:txBody>
      </p:sp>
    </p:spTree>
    <p:extLst>
      <p:ext uri="{BB962C8B-B14F-4D97-AF65-F5344CB8AC3E}">
        <p14:creationId xmlns:p14="http://schemas.microsoft.com/office/powerpoint/2010/main" val="2364119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4279098C-0756-4C91-81FC-C0598176FBFC}" type="slidenum">
              <a:rPr lang="en-GB" smtClean="0"/>
              <a:t>26</a:t>
            </a:fld>
            <a:endParaRPr lang="en-GB"/>
          </a:p>
        </p:txBody>
      </p:sp>
    </p:spTree>
    <p:extLst>
      <p:ext uri="{BB962C8B-B14F-4D97-AF65-F5344CB8AC3E}">
        <p14:creationId xmlns:p14="http://schemas.microsoft.com/office/powerpoint/2010/main" val="21014588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4279098C-0756-4C91-81FC-C0598176FBFC}" type="slidenum">
              <a:rPr lang="en-GB" smtClean="0"/>
              <a:t>27</a:t>
            </a:fld>
            <a:endParaRPr lang="en-GB"/>
          </a:p>
        </p:txBody>
      </p:sp>
    </p:spTree>
    <p:extLst>
      <p:ext uri="{BB962C8B-B14F-4D97-AF65-F5344CB8AC3E}">
        <p14:creationId xmlns:p14="http://schemas.microsoft.com/office/powerpoint/2010/main" val="1573281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4279098C-0756-4C91-81FC-C0598176FBFC}" type="slidenum">
              <a:rPr lang="en-GB" smtClean="0"/>
              <a:t>28</a:t>
            </a:fld>
            <a:endParaRPr lang="en-GB"/>
          </a:p>
        </p:txBody>
      </p:sp>
    </p:spTree>
    <p:extLst>
      <p:ext uri="{BB962C8B-B14F-4D97-AF65-F5344CB8AC3E}">
        <p14:creationId xmlns:p14="http://schemas.microsoft.com/office/powerpoint/2010/main" val="281195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4279098C-0756-4C91-81FC-C0598176FBFC}" type="slidenum">
              <a:rPr lang="en-GB" smtClean="0"/>
              <a:t>29</a:t>
            </a:fld>
            <a:endParaRPr lang="en-GB"/>
          </a:p>
        </p:txBody>
      </p:sp>
    </p:spTree>
    <p:extLst>
      <p:ext uri="{BB962C8B-B14F-4D97-AF65-F5344CB8AC3E}">
        <p14:creationId xmlns:p14="http://schemas.microsoft.com/office/powerpoint/2010/main" val="617639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4279098C-0756-4C91-81FC-C0598176FBFC}" type="slidenum">
              <a:rPr lang="en-GB" smtClean="0"/>
              <a:t>3</a:t>
            </a:fld>
            <a:endParaRPr lang="en-GB"/>
          </a:p>
        </p:txBody>
      </p:sp>
    </p:spTree>
    <p:extLst>
      <p:ext uri="{BB962C8B-B14F-4D97-AF65-F5344CB8AC3E}">
        <p14:creationId xmlns:p14="http://schemas.microsoft.com/office/powerpoint/2010/main" val="31253643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4279098C-0756-4C91-81FC-C0598176FBFC}" type="slidenum">
              <a:rPr lang="en-GB" smtClean="0"/>
              <a:t>30</a:t>
            </a:fld>
            <a:endParaRPr lang="en-GB"/>
          </a:p>
        </p:txBody>
      </p:sp>
    </p:spTree>
    <p:extLst>
      <p:ext uri="{BB962C8B-B14F-4D97-AF65-F5344CB8AC3E}">
        <p14:creationId xmlns:p14="http://schemas.microsoft.com/office/powerpoint/2010/main" val="1759856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4279098C-0756-4C91-81FC-C0598176FBFC}" type="slidenum">
              <a:rPr lang="en-GB" smtClean="0"/>
              <a:t>31</a:t>
            </a:fld>
            <a:endParaRPr lang="en-GB"/>
          </a:p>
        </p:txBody>
      </p:sp>
    </p:spTree>
    <p:extLst>
      <p:ext uri="{BB962C8B-B14F-4D97-AF65-F5344CB8AC3E}">
        <p14:creationId xmlns:p14="http://schemas.microsoft.com/office/powerpoint/2010/main" val="27520791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4279098C-0756-4C91-81FC-C0598176FBFC}" type="slidenum">
              <a:rPr lang="en-GB" smtClean="0"/>
              <a:t>32</a:t>
            </a:fld>
            <a:endParaRPr lang="en-GB"/>
          </a:p>
        </p:txBody>
      </p:sp>
    </p:spTree>
    <p:extLst>
      <p:ext uri="{BB962C8B-B14F-4D97-AF65-F5344CB8AC3E}">
        <p14:creationId xmlns:p14="http://schemas.microsoft.com/office/powerpoint/2010/main" val="41125618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4279098C-0756-4C91-81FC-C0598176FBFC}" type="slidenum">
              <a:rPr lang="en-GB" smtClean="0"/>
              <a:t>33</a:t>
            </a:fld>
            <a:endParaRPr lang="en-GB"/>
          </a:p>
        </p:txBody>
      </p:sp>
    </p:spTree>
    <p:extLst>
      <p:ext uri="{BB962C8B-B14F-4D97-AF65-F5344CB8AC3E}">
        <p14:creationId xmlns:p14="http://schemas.microsoft.com/office/powerpoint/2010/main" val="13177491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4279098C-0756-4C91-81FC-C0598176FBFC}" type="slidenum">
              <a:rPr lang="en-GB" smtClean="0"/>
              <a:t>34</a:t>
            </a:fld>
            <a:endParaRPr lang="en-GB"/>
          </a:p>
        </p:txBody>
      </p:sp>
    </p:spTree>
    <p:extLst>
      <p:ext uri="{BB962C8B-B14F-4D97-AF65-F5344CB8AC3E}">
        <p14:creationId xmlns:p14="http://schemas.microsoft.com/office/powerpoint/2010/main" val="529548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4279098C-0756-4C91-81FC-C0598176FBFC}" type="slidenum">
              <a:rPr lang="en-GB" smtClean="0"/>
              <a:t>35</a:t>
            </a:fld>
            <a:endParaRPr lang="en-GB"/>
          </a:p>
        </p:txBody>
      </p:sp>
    </p:spTree>
    <p:extLst>
      <p:ext uri="{BB962C8B-B14F-4D97-AF65-F5344CB8AC3E}">
        <p14:creationId xmlns:p14="http://schemas.microsoft.com/office/powerpoint/2010/main" val="27285156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4279098C-0756-4C91-81FC-C0598176FBFC}" type="slidenum">
              <a:rPr lang="en-GB" smtClean="0"/>
              <a:t>36</a:t>
            </a:fld>
            <a:endParaRPr lang="en-GB"/>
          </a:p>
        </p:txBody>
      </p:sp>
    </p:spTree>
    <p:extLst>
      <p:ext uri="{BB962C8B-B14F-4D97-AF65-F5344CB8AC3E}">
        <p14:creationId xmlns:p14="http://schemas.microsoft.com/office/powerpoint/2010/main" val="22210909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4279098C-0756-4C91-81FC-C0598176FBFC}" type="slidenum">
              <a:rPr lang="en-GB" smtClean="0"/>
              <a:t>37</a:t>
            </a:fld>
            <a:endParaRPr lang="en-GB"/>
          </a:p>
        </p:txBody>
      </p:sp>
    </p:spTree>
    <p:extLst>
      <p:ext uri="{BB962C8B-B14F-4D97-AF65-F5344CB8AC3E}">
        <p14:creationId xmlns:p14="http://schemas.microsoft.com/office/powerpoint/2010/main" val="19315078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4279098C-0756-4C91-81FC-C0598176FBFC}" type="slidenum">
              <a:rPr lang="en-GB" smtClean="0"/>
              <a:t>38</a:t>
            </a:fld>
            <a:endParaRPr lang="en-GB"/>
          </a:p>
        </p:txBody>
      </p:sp>
    </p:spTree>
    <p:extLst>
      <p:ext uri="{BB962C8B-B14F-4D97-AF65-F5344CB8AC3E}">
        <p14:creationId xmlns:p14="http://schemas.microsoft.com/office/powerpoint/2010/main" val="11311464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4279098C-0756-4C91-81FC-C0598176FBFC}" type="slidenum">
              <a:rPr lang="en-GB" smtClean="0"/>
              <a:t>39</a:t>
            </a:fld>
            <a:endParaRPr lang="en-GB"/>
          </a:p>
        </p:txBody>
      </p:sp>
    </p:spTree>
    <p:extLst>
      <p:ext uri="{BB962C8B-B14F-4D97-AF65-F5344CB8AC3E}">
        <p14:creationId xmlns:p14="http://schemas.microsoft.com/office/powerpoint/2010/main" val="1710334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4279098C-0756-4C91-81FC-C0598176FBFC}" type="slidenum">
              <a:rPr lang="en-GB" smtClean="0"/>
              <a:t>4</a:t>
            </a:fld>
            <a:endParaRPr lang="en-GB"/>
          </a:p>
        </p:txBody>
      </p:sp>
    </p:spTree>
    <p:extLst>
      <p:ext uri="{BB962C8B-B14F-4D97-AF65-F5344CB8AC3E}">
        <p14:creationId xmlns:p14="http://schemas.microsoft.com/office/powerpoint/2010/main" val="39434574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4279098C-0756-4C91-81FC-C0598176FBFC}" type="slidenum">
              <a:rPr lang="en-GB" smtClean="0"/>
              <a:t>40</a:t>
            </a:fld>
            <a:endParaRPr lang="en-GB"/>
          </a:p>
        </p:txBody>
      </p:sp>
    </p:spTree>
    <p:extLst>
      <p:ext uri="{BB962C8B-B14F-4D97-AF65-F5344CB8AC3E}">
        <p14:creationId xmlns:p14="http://schemas.microsoft.com/office/powerpoint/2010/main" val="40651987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4279098C-0756-4C91-81FC-C0598176FBFC}" type="slidenum">
              <a:rPr lang="en-GB" smtClean="0"/>
              <a:t>41</a:t>
            </a:fld>
            <a:endParaRPr lang="en-GB"/>
          </a:p>
        </p:txBody>
      </p:sp>
    </p:spTree>
    <p:extLst>
      <p:ext uri="{BB962C8B-B14F-4D97-AF65-F5344CB8AC3E}">
        <p14:creationId xmlns:p14="http://schemas.microsoft.com/office/powerpoint/2010/main" val="900315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4279098C-0756-4C91-81FC-C0598176FBFC}" type="slidenum">
              <a:rPr lang="en-GB" smtClean="0"/>
              <a:t>5</a:t>
            </a:fld>
            <a:endParaRPr lang="en-GB"/>
          </a:p>
        </p:txBody>
      </p:sp>
    </p:spTree>
    <p:extLst>
      <p:ext uri="{BB962C8B-B14F-4D97-AF65-F5344CB8AC3E}">
        <p14:creationId xmlns:p14="http://schemas.microsoft.com/office/powerpoint/2010/main" val="2437073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4279098C-0756-4C91-81FC-C0598176FBFC}" type="slidenum">
              <a:rPr lang="en-GB" smtClean="0"/>
              <a:t>6</a:t>
            </a:fld>
            <a:endParaRPr lang="en-GB"/>
          </a:p>
        </p:txBody>
      </p:sp>
    </p:spTree>
    <p:extLst>
      <p:ext uri="{BB962C8B-B14F-4D97-AF65-F5344CB8AC3E}">
        <p14:creationId xmlns:p14="http://schemas.microsoft.com/office/powerpoint/2010/main" val="3840104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4279098C-0756-4C91-81FC-C0598176FBFC}" type="slidenum">
              <a:rPr lang="en-GB" smtClean="0"/>
              <a:t>7</a:t>
            </a:fld>
            <a:endParaRPr lang="en-GB"/>
          </a:p>
        </p:txBody>
      </p:sp>
    </p:spTree>
    <p:extLst>
      <p:ext uri="{BB962C8B-B14F-4D97-AF65-F5344CB8AC3E}">
        <p14:creationId xmlns:p14="http://schemas.microsoft.com/office/powerpoint/2010/main" val="1174962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4279098C-0756-4C91-81FC-C0598176FBFC}" type="slidenum">
              <a:rPr lang="en-GB" smtClean="0"/>
              <a:t>8</a:t>
            </a:fld>
            <a:endParaRPr lang="en-GB"/>
          </a:p>
        </p:txBody>
      </p:sp>
    </p:spTree>
    <p:extLst>
      <p:ext uri="{BB962C8B-B14F-4D97-AF65-F5344CB8AC3E}">
        <p14:creationId xmlns:p14="http://schemas.microsoft.com/office/powerpoint/2010/main" val="511218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4279098C-0756-4C91-81FC-C0598176FBFC}" type="slidenum">
              <a:rPr lang="en-GB" smtClean="0"/>
              <a:t>9</a:t>
            </a:fld>
            <a:endParaRPr lang="en-GB"/>
          </a:p>
        </p:txBody>
      </p:sp>
    </p:spTree>
    <p:extLst>
      <p:ext uri="{BB962C8B-B14F-4D97-AF65-F5344CB8AC3E}">
        <p14:creationId xmlns:p14="http://schemas.microsoft.com/office/powerpoint/2010/main" val="1110245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12">
            <a:extLst>
              <a:ext uri="{FF2B5EF4-FFF2-40B4-BE49-F238E27FC236}">
                <a16:creationId xmlns:a16="http://schemas.microsoft.com/office/drawing/2014/main" id="{F093E6F9-345E-D06E-856B-262D99C09FE7}"/>
              </a:ext>
            </a:extLst>
          </p:cNvPr>
          <p:cNvSpPr>
            <a:spLocks/>
          </p:cNvSpPr>
          <p:nvPr/>
        </p:nvSpPr>
        <p:spPr bwMode="auto">
          <a:xfrm>
            <a:off x="203200" y="3771900"/>
            <a:ext cx="361950" cy="90488"/>
          </a:xfrm>
          <a:custGeom>
            <a:avLst/>
            <a:gdLst>
              <a:gd name="T0" fmla="*/ 228 w 228"/>
              <a:gd name="T1" fmla="*/ 57 h 57"/>
              <a:gd name="T2" fmla="*/ 0 w 228"/>
              <a:gd name="T3" fmla="*/ 0 h 57"/>
              <a:gd name="T4" fmla="*/ 222 w 228"/>
              <a:gd name="T5" fmla="*/ 54 h 57"/>
              <a:gd name="T6" fmla="*/ 228 w 228"/>
              <a:gd name="T7" fmla="*/ 57 h 57"/>
            </a:gdLst>
            <a:ahLst/>
            <a:cxnLst>
              <a:cxn ang="0">
                <a:pos x="T0" y="T1"/>
              </a:cxn>
              <a:cxn ang="0">
                <a:pos x="T2" y="T3"/>
              </a:cxn>
              <a:cxn ang="0">
                <a:pos x="T4" y="T5"/>
              </a:cxn>
              <a:cxn ang="0">
                <a:pos x="T6" y="T7"/>
              </a:cxn>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 name="Freeform 13">
            <a:extLst>
              <a:ext uri="{FF2B5EF4-FFF2-40B4-BE49-F238E27FC236}">
                <a16:creationId xmlns:a16="http://schemas.microsoft.com/office/drawing/2014/main" id="{07E5E424-DD8C-0994-5DDE-A02797CF7AC1}"/>
              </a:ext>
            </a:extLst>
          </p:cNvPr>
          <p:cNvSpPr>
            <a:spLocks/>
          </p:cNvSpPr>
          <p:nvPr/>
        </p:nvSpPr>
        <p:spPr bwMode="auto">
          <a:xfrm>
            <a:off x="560388" y="3867150"/>
            <a:ext cx="61912" cy="80963"/>
          </a:xfrm>
          <a:custGeom>
            <a:avLst/>
            <a:gdLst>
              <a:gd name="T0" fmla="*/ 0 w 39"/>
              <a:gd name="T1" fmla="*/ 0 h 51"/>
              <a:gd name="T2" fmla="*/ 39 w 39"/>
              <a:gd name="T3" fmla="*/ 51 h 51"/>
              <a:gd name="T4" fmla="*/ 3 w 39"/>
              <a:gd name="T5" fmla="*/ 0 h 51"/>
              <a:gd name="T6" fmla="*/ 0 w 39"/>
              <a:gd name="T7" fmla="*/ 0 h 51"/>
            </a:gdLst>
            <a:ahLst/>
            <a:cxnLst>
              <a:cxn ang="0">
                <a:pos x="T0" y="T1"/>
              </a:cxn>
              <a:cxn ang="0">
                <a:pos x="T2" y="T3"/>
              </a:cxn>
              <a:cxn ang="0">
                <a:pos x="T4" y="T5"/>
              </a:cxn>
              <a:cxn ang="0">
                <a:pos x="T6" y="T7"/>
              </a:cxn>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Date Placeholder 3">
            <a:extLst>
              <a:ext uri="{FF2B5EF4-FFF2-40B4-BE49-F238E27FC236}">
                <a16:creationId xmlns:a16="http://schemas.microsoft.com/office/drawing/2014/main" id="{E6BCF742-EC01-1AC4-8353-C8D598E79AAB}"/>
              </a:ext>
            </a:extLst>
          </p:cNvPr>
          <p:cNvSpPr>
            <a:spLocks noGrp="1"/>
          </p:cNvSpPr>
          <p:nvPr>
            <p:ph type="dt" sz="half" idx="10"/>
          </p:nvPr>
        </p:nvSpPr>
        <p:spPr>
          <a:xfrm>
            <a:off x="7326313" y="6116638"/>
            <a:ext cx="857250" cy="365125"/>
          </a:xfrm>
        </p:spPr>
        <p:txBody>
          <a:bodyPr/>
          <a:lstStyle>
            <a:lvl1pPr>
              <a:defRPr/>
            </a:lvl1pPr>
          </a:lstStyle>
          <a:p>
            <a:pPr>
              <a:defRPr/>
            </a:pPr>
            <a:endParaRPr lang="en-GB"/>
          </a:p>
        </p:txBody>
      </p:sp>
      <p:sp>
        <p:nvSpPr>
          <p:cNvPr id="7" name="Footer Placeholder 4">
            <a:extLst>
              <a:ext uri="{FF2B5EF4-FFF2-40B4-BE49-F238E27FC236}">
                <a16:creationId xmlns:a16="http://schemas.microsoft.com/office/drawing/2014/main" id="{EA0F1804-2CCB-CB57-EBD3-DF9DA37512F4}"/>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8" name="Slide Number Placeholder 5">
            <a:extLst>
              <a:ext uri="{FF2B5EF4-FFF2-40B4-BE49-F238E27FC236}">
                <a16:creationId xmlns:a16="http://schemas.microsoft.com/office/drawing/2014/main" id="{A06B5F29-36D3-58D7-95FA-5ADF3F5572B6}"/>
              </a:ext>
            </a:extLst>
          </p:cNvPr>
          <p:cNvSpPr>
            <a:spLocks noGrp="1"/>
          </p:cNvSpPr>
          <p:nvPr>
            <p:ph type="sldNum" sz="quarter" idx="12"/>
          </p:nvPr>
        </p:nvSpPr>
        <p:spPr>
          <a:xfrm>
            <a:off x="8275638" y="6116638"/>
            <a:ext cx="411162" cy="365125"/>
          </a:xfrm>
        </p:spPr>
        <p:txBody>
          <a:bodyPr/>
          <a:lstStyle>
            <a:lvl1pPr>
              <a:defRPr/>
            </a:lvl1pPr>
          </a:lstStyle>
          <a:p>
            <a:fld id="{86485778-05A8-4A30-A7E2-E7144E7FC919}" type="slidenum">
              <a:rPr lang="en-GB" altLang="en-US" smtClean="0"/>
              <a:pPr/>
              <a:t>‹#›</a:t>
            </a:fld>
            <a:endParaRPr lang="en-GB" altLang="en-US"/>
          </a:p>
        </p:txBody>
      </p:sp>
    </p:spTree>
    <p:extLst>
      <p:ext uri="{BB962C8B-B14F-4D97-AF65-F5344CB8AC3E}">
        <p14:creationId xmlns:p14="http://schemas.microsoft.com/office/powerpoint/2010/main" val="228380184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39E1987-C8DD-5B3C-FF84-B6489C015B77}"/>
              </a:ext>
            </a:extLst>
          </p:cNvPr>
          <p:cNvSpPr>
            <a:spLocks noGrp="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4C6E3F63-5A2F-D286-70F3-4DE8BF40A5D1}"/>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7" name="Slide Number Placeholder 6">
            <a:extLst>
              <a:ext uri="{FF2B5EF4-FFF2-40B4-BE49-F238E27FC236}">
                <a16:creationId xmlns:a16="http://schemas.microsoft.com/office/drawing/2014/main" id="{C9FDEDF0-3C53-846F-8BCA-189AADF5E1C6}"/>
              </a:ext>
            </a:extLst>
          </p:cNvPr>
          <p:cNvSpPr>
            <a:spLocks noGrp="1"/>
          </p:cNvSpPr>
          <p:nvPr>
            <p:ph type="sldNum" sz="quarter" idx="12"/>
          </p:nvPr>
        </p:nvSpPr>
        <p:spPr/>
        <p:txBody>
          <a:bodyPr/>
          <a:lstStyle>
            <a:lvl1pPr>
              <a:defRPr/>
            </a:lvl1pPr>
          </a:lstStyle>
          <a:p>
            <a:fld id="{9410E546-DC8B-42FA-A973-57953E9A0A12}" type="slidenum">
              <a:rPr lang="en-GB" altLang="en-US" smtClean="0"/>
              <a:pPr/>
              <a:t>‹#›</a:t>
            </a:fld>
            <a:endParaRPr lang="en-GB" altLang="en-US"/>
          </a:p>
        </p:txBody>
      </p:sp>
    </p:spTree>
    <p:extLst>
      <p:ext uri="{BB962C8B-B14F-4D97-AF65-F5344CB8AC3E}">
        <p14:creationId xmlns:p14="http://schemas.microsoft.com/office/powerpoint/2010/main" val="4257398172"/>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113524" y="4343400"/>
            <a:ext cx="7515992"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559933-82AE-F2A1-1D49-942AF0860739}"/>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2E71FB03-D33C-B52A-BD45-1AB0FEBCE224}"/>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6" name="Slide Number Placeholder 5">
            <a:extLst>
              <a:ext uri="{FF2B5EF4-FFF2-40B4-BE49-F238E27FC236}">
                <a16:creationId xmlns:a16="http://schemas.microsoft.com/office/drawing/2014/main" id="{A6FFA490-AF11-4E87-8590-5C4F431B865C}"/>
              </a:ext>
            </a:extLst>
          </p:cNvPr>
          <p:cNvSpPr>
            <a:spLocks noGrp="1"/>
          </p:cNvSpPr>
          <p:nvPr>
            <p:ph type="sldNum" sz="quarter" idx="12"/>
          </p:nvPr>
        </p:nvSpPr>
        <p:spPr/>
        <p:txBody>
          <a:bodyPr/>
          <a:lstStyle>
            <a:lvl1pPr>
              <a:defRPr/>
            </a:lvl1pPr>
          </a:lstStyle>
          <a:p>
            <a:fld id="{9410E546-DC8B-42FA-A973-57953E9A0A12}" type="slidenum">
              <a:rPr lang="en-GB" altLang="en-US" smtClean="0"/>
              <a:pPr/>
              <a:t>‹#›</a:t>
            </a:fld>
            <a:endParaRPr lang="en-GB" altLang="en-US"/>
          </a:p>
        </p:txBody>
      </p:sp>
    </p:spTree>
    <p:extLst>
      <p:ext uri="{BB962C8B-B14F-4D97-AF65-F5344CB8AC3E}">
        <p14:creationId xmlns:p14="http://schemas.microsoft.com/office/powerpoint/2010/main" val="1553195037"/>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173B19-18F2-BDAE-6C7C-3EFF2908BF13}"/>
              </a:ext>
            </a:extLst>
          </p:cNvPr>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a:effectLst/>
                <a:latin typeface="+mn-lt"/>
              </a:rPr>
              <a:t>“</a:t>
            </a:r>
          </a:p>
        </p:txBody>
      </p:sp>
      <p:sp>
        <p:nvSpPr>
          <p:cNvPr id="5" name="TextBox 4">
            <a:extLst>
              <a:ext uri="{FF2B5EF4-FFF2-40B4-BE49-F238E27FC236}">
                <a16:creationId xmlns:a16="http://schemas.microsoft.com/office/drawing/2014/main" id="{3F9F8A14-6249-AF0D-6783-2ABE3163537A}"/>
              </a:ext>
            </a:extLst>
          </p:cNvPr>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598235" y="3428999"/>
            <a:ext cx="6631128" cy="3810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EB936752-CF05-D799-2037-A5ED5512BD3A}"/>
              </a:ext>
            </a:extLst>
          </p:cNvPr>
          <p:cNvSpPr>
            <a:spLocks noGrp="1"/>
          </p:cNvSpPr>
          <p:nvPr>
            <p:ph type="dt" sz="half" idx="14"/>
          </p:nvPr>
        </p:nvSpPr>
        <p:spPr/>
        <p:txBody>
          <a:bodyPr/>
          <a:lstStyle>
            <a:lvl1pPr>
              <a:defRPr/>
            </a:lvl1pPr>
          </a:lstStyle>
          <a:p>
            <a:pPr>
              <a:defRPr/>
            </a:pPr>
            <a:endParaRPr lang="en-GB"/>
          </a:p>
        </p:txBody>
      </p:sp>
      <p:sp>
        <p:nvSpPr>
          <p:cNvPr id="7" name="Footer Placeholder 4">
            <a:extLst>
              <a:ext uri="{FF2B5EF4-FFF2-40B4-BE49-F238E27FC236}">
                <a16:creationId xmlns:a16="http://schemas.microsoft.com/office/drawing/2014/main" id="{98633F73-6D2D-CA8C-E7FF-6A57A12436DF}"/>
              </a:ext>
            </a:extLst>
          </p:cNvPr>
          <p:cNvSpPr>
            <a:spLocks noGrp="1"/>
          </p:cNvSpPr>
          <p:nvPr>
            <p:ph type="ftr" sz="quarter" idx="15"/>
          </p:nvPr>
        </p:nvSpPr>
        <p:spPr>
          <a:xfrm>
            <a:off x="0" y="6116638"/>
            <a:ext cx="9144000" cy="365125"/>
          </a:xfrm>
        </p:spPr>
        <p:txBody>
          <a:bodyPr/>
          <a:lstStyle>
            <a:lvl1pPr algn="ctr">
              <a:defRPr lang="en-GB"/>
            </a:lvl1pPr>
          </a:lstStyle>
          <a:p>
            <a:pPr>
              <a:defRPr/>
            </a:pPr>
            <a:endParaRPr lang="en-GB"/>
          </a:p>
        </p:txBody>
      </p:sp>
      <p:sp>
        <p:nvSpPr>
          <p:cNvPr id="8" name="Slide Number Placeholder 5">
            <a:extLst>
              <a:ext uri="{FF2B5EF4-FFF2-40B4-BE49-F238E27FC236}">
                <a16:creationId xmlns:a16="http://schemas.microsoft.com/office/drawing/2014/main" id="{48AA349E-FF49-6543-A7E6-FAB4922BB104}"/>
              </a:ext>
            </a:extLst>
          </p:cNvPr>
          <p:cNvSpPr>
            <a:spLocks noGrp="1"/>
          </p:cNvSpPr>
          <p:nvPr>
            <p:ph type="sldNum" sz="quarter" idx="16"/>
          </p:nvPr>
        </p:nvSpPr>
        <p:spPr/>
        <p:txBody>
          <a:bodyPr/>
          <a:lstStyle>
            <a:lvl1pPr>
              <a:defRPr/>
            </a:lvl1pPr>
          </a:lstStyle>
          <a:p>
            <a:fld id="{9410E546-DC8B-42FA-A973-57953E9A0A12}" type="slidenum">
              <a:rPr lang="en-GB" altLang="en-US" smtClean="0"/>
              <a:pPr/>
              <a:t>‹#›</a:t>
            </a:fld>
            <a:endParaRPr lang="en-GB" altLang="en-US"/>
          </a:p>
        </p:txBody>
      </p:sp>
    </p:spTree>
    <p:extLst>
      <p:ext uri="{BB962C8B-B14F-4D97-AF65-F5344CB8AC3E}">
        <p14:creationId xmlns:p14="http://schemas.microsoft.com/office/powerpoint/2010/main" val="3183860254"/>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C4D51D-FEDA-E357-D33D-408079D719B2}"/>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385457C3-E8F4-529D-B9B2-5A4A574BF882}"/>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6" name="Slide Number Placeholder 5">
            <a:extLst>
              <a:ext uri="{FF2B5EF4-FFF2-40B4-BE49-F238E27FC236}">
                <a16:creationId xmlns:a16="http://schemas.microsoft.com/office/drawing/2014/main" id="{64B8C868-1314-EAB7-FDDC-5A4B32CC2056}"/>
              </a:ext>
            </a:extLst>
          </p:cNvPr>
          <p:cNvSpPr>
            <a:spLocks noGrp="1"/>
          </p:cNvSpPr>
          <p:nvPr>
            <p:ph type="sldNum" sz="quarter" idx="12"/>
          </p:nvPr>
        </p:nvSpPr>
        <p:spPr/>
        <p:txBody>
          <a:bodyPr/>
          <a:lstStyle>
            <a:lvl1pPr>
              <a:defRPr/>
            </a:lvl1pPr>
          </a:lstStyle>
          <a:p>
            <a:fld id="{9410E546-DC8B-42FA-A973-57953E9A0A12}" type="slidenum">
              <a:rPr lang="en-GB" altLang="en-US" smtClean="0"/>
              <a:pPr/>
              <a:t>‹#›</a:t>
            </a:fld>
            <a:endParaRPr lang="en-GB" altLang="en-US"/>
          </a:p>
        </p:txBody>
      </p:sp>
    </p:spTree>
    <p:extLst>
      <p:ext uri="{BB962C8B-B14F-4D97-AF65-F5344CB8AC3E}">
        <p14:creationId xmlns:p14="http://schemas.microsoft.com/office/powerpoint/2010/main" val="42538500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229AD8-9628-7B5A-5EA8-7AEC360B0AAC}"/>
              </a:ext>
            </a:extLst>
          </p:cNvPr>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a:effectLst/>
                <a:latin typeface="+mn-lt"/>
              </a:rPr>
              <a:t>“</a:t>
            </a:r>
          </a:p>
        </p:txBody>
      </p:sp>
      <p:sp>
        <p:nvSpPr>
          <p:cNvPr id="5" name="TextBox 4">
            <a:extLst>
              <a:ext uri="{FF2B5EF4-FFF2-40B4-BE49-F238E27FC236}">
                <a16:creationId xmlns:a16="http://schemas.microsoft.com/office/drawing/2014/main" id="{04C8F580-5360-4B10-90B2-2A4D6FB2BA92}"/>
              </a:ext>
            </a:extLst>
          </p:cNvPr>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113525" y="3886200"/>
            <a:ext cx="7515990" cy="889000"/>
          </a:xfrm>
        </p:spPr>
        <p:txBody>
          <a:bodyPr rtlCol="0" anchor="b">
            <a:normAutofit/>
          </a:bodyPr>
          <a:lstStyle>
            <a:lvl1pPr algn="r">
              <a:buNone/>
              <a:defRPr lang="en-US" sz="24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0A5ADA19-BD27-E8BA-6DE5-7C2C3B94AB25}"/>
              </a:ext>
            </a:extLst>
          </p:cNvPr>
          <p:cNvSpPr>
            <a:spLocks noGrp="1"/>
          </p:cNvSpPr>
          <p:nvPr>
            <p:ph type="dt" sz="half" idx="14"/>
          </p:nvPr>
        </p:nvSpPr>
        <p:spPr/>
        <p:txBody>
          <a:bodyPr/>
          <a:lstStyle>
            <a:lvl1pPr>
              <a:defRPr/>
            </a:lvl1pPr>
          </a:lstStyle>
          <a:p>
            <a:pPr>
              <a:defRPr/>
            </a:pPr>
            <a:endParaRPr lang="en-GB"/>
          </a:p>
        </p:txBody>
      </p:sp>
      <p:sp>
        <p:nvSpPr>
          <p:cNvPr id="7" name="Footer Placeholder 4">
            <a:extLst>
              <a:ext uri="{FF2B5EF4-FFF2-40B4-BE49-F238E27FC236}">
                <a16:creationId xmlns:a16="http://schemas.microsoft.com/office/drawing/2014/main" id="{1FB05740-A8B1-E8F1-C363-51221A67FAAF}"/>
              </a:ext>
            </a:extLst>
          </p:cNvPr>
          <p:cNvSpPr>
            <a:spLocks noGrp="1"/>
          </p:cNvSpPr>
          <p:nvPr>
            <p:ph type="ftr" sz="quarter" idx="15"/>
          </p:nvPr>
        </p:nvSpPr>
        <p:spPr>
          <a:xfrm>
            <a:off x="0" y="6116638"/>
            <a:ext cx="9144000" cy="365125"/>
          </a:xfrm>
        </p:spPr>
        <p:txBody>
          <a:bodyPr/>
          <a:lstStyle>
            <a:lvl1pPr algn="ctr">
              <a:defRPr lang="en-GB"/>
            </a:lvl1pPr>
          </a:lstStyle>
          <a:p>
            <a:pPr>
              <a:defRPr/>
            </a:pPr>
            <a:endParaRPr lang="en-GB"/>
          </a:p>
        </p:txBody>
      </p:sp>
      <p:sp>
        <p:nvSpPr>
          <p:cNvPr id="8" name="Slide Number Placeholder 5">
            <a:extLst>
              <a:ext uri="{FF2B5EF4-FFF2-40B4-BE49-F238E27FC236}">
                <a16:creationId xmlns:a16="http://schemas.microsoft.com/office/drawing/2014/main" id="{3567E542-E3A1-2411-941C-859575427D8B}"/>
              </a:ext>
            </a:extLst>
          </p:cNvPr>
          <p:cNvSpPr>
            <a:spLocks noGrp="1"/>
          </p:cNvSpPr>
          <p:nvPr>
            <p:ph type="sldNum" sz="quarter" idx="16"/>
          </p:nvPr>
        </p:nvSpPr>
        <p:spPr/>
        <p:txBody>
          <a:bodyPr/>
          <a:lstStyle>
            <a:lvl1pPr>
              <a:defRPr/>
            </a:lvl1pPr>
          </a:lstStyle>
          <a:p>
            <a:fld id="{9410E546-DC8B-42FA-A973-57953E9A0A12}" type="slidenum">
              <a:rPr lang="en-GB" altLang="en-US" smtClean="0"/>
              <a:pPr/>
              <a:t>‹#›</a:t>
            </a:fld>
            <a:endParaRPr lang="en-GB" altLang="en-US"/>
          </a:p>
        </p:txBody>
      </p:sp>
    </p:spTree>
    <p:extLst>
      <p:ext uri="{BB962C8B-B14F-4D97-AF65-F5344CB8AC3E}">
        <p14:creationId xmlns:p14="http://schemas.microsoft.com/office/powerpoint/2010/main" val="1519948311"/>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rtlCol="0">
            <a:normAutofit/>
          </a:bodyPr>
          <a:lstStyle>
            <a:lvl1pPr>
              <a:defRPr lang="en-US" b="0" dirty="0"/>
            </a:lvl1pPr>
          </a:lstStyle>
          <a:p>
            <a:pPr lvl="0"/>
            <a:r>
              <a:rPr lang="en-US"/>
              <a:t>Click to edit Master title style</a:t>
            </a:r>
          </a:p>
        </p:txBody>
      </p:sp>
      <p:sp>
        <p:nvSpPr>
          <p:cNvPr id="10" name="Text Placeholder 9"/>
          <p:cNvSpPr>
            <a:spLocks noGrp="1"/>
          </p:cNvSpPr>
          <p:nvPr>
            <p:ph type="body" sz="quarter" idx="13"/>
          </p:nvPr>
        </p:nvSpPr>
        <p:spPr>
          <a:xfrm>
            <a:off x="1113524" y="3505200"/>
            <a:ext cx="7515992" cy="838200"/>
          </a:xfrm>
        </p:spPr>
        <p:txBody>
          <a:bodyPr rtlCol="0" anchor="b">
            <a:normAutofit/>
          </a:bodyPr>
          <a:lstStyle>
            <a:lvl1pPr>
              <a:buNone/>
              <a:defRPr lang="en-US" sz="28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A61CD4-320F-9A4C-93DA-E79A1BF09EA8}"/>
              </a:ext>
            </a:extLst>
          </p:cNvPr>
          <p:cNvSpPr>
            <a:spLocks noGrp="1"/>
          </p:cNvSpPr>
          <p:nvPr>
            <p:ph type="dt" sz="half" idx="14"/>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A4836DE9-957F-B838-EB70-371861FFA9FF}"/>
              </a:ext>
            </a:extLst>
          </p:cNvPr>
          <p:cNvSpPr>
            <a:spLocks noGrp="1"/>
          </p:cNvSpPr>
          <p:nvPr>
            <p:ph type="ftr" sz="quarter" idx="15"/>
          </p:nvPr>
        </p:nvSpPr>
        <p:spPr>
          <a:xfrm>
            <a:off x="0" y="6116638"/>
            <a:ext cx="9144000" cy="365125"/>
          </a:xfrm>
        </p:spPr>
        <p:txBody>
          <a:bodyPr/>
          <a:lstStyle>
            <a:lvl1pPr algn="ctr">
              <a:defRPr lang="en-GB"/>
            </a:lvl1pPr>
          </a:lstStyle>
          <a:p>
            <a:pPr>
              <a:defRPr/>
            </a:pPr>
            <a:endParaRPr lang="en-GB"/>
          </a:p>
        </p:txBody>
      </p:sp>
      <p:sp>
        <p:nvSpPr>
          <p:cNvPr id="6" name="Slide Number Placeholder 5">
            <a:extLst>
              <a:ext uri="{FF2B5EF4-FFF2-40B4-BE49-F238E27FC236}">
                <a16:creationId xmlns:a16="http://schemas.microsoft.com/office/drawing/2014/main" id="{23D636F3-C1C5-E53D-CA6B-751BDCF761A7}"/>
              </a:ext>
            </a:extLst>
          </p:cNvPr>
          <p:cNvSpPr>
            <a:spLocks noGrp="1"/>
          </p:cNvSpPr>
          <p:nvPr>
            <p:ph type="sldNum" sz="quarter" idx="16"/>
          </p:nvPr>
        </p:nvSpPr>
        <p:spPr/>
        <p:txBody>
          <a:bodyPr/>
          <a:lstStyle>
            <a:lvl1pPr>
              <a:defRPr/>
            </a:lvl1pPr>
          </a:lstStyle>
          <a:p>
            <a:fld id="{9410E546-DC8B-42FA-A973-57953E9A0A12}" type="slidenum">
              <a:rPr lang="en-GB" altLang="en-US" smtClean="0"/>
              <a:pPr/>
              <a:t>‹#›</a:t>
            </a:fld>
            <a:endParaRPr lang="en-GB" altLang="en-US"/>
          </a:p>
        </p:txBody>
      </p:sp>
    </p:spTree>
    <p:extLst>
      <p:ext uri="{BB962C8B-B14F-4D97-AF65-F5344CB8AC3E}">
        <p14:creationId xmlns:p14="http://schemas.microsoft.com/office/powerpoint/2010/main" val="3158981296"/>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E1B49A-8793-DA40-2E10-8F67E05DF8A4}"/>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FC83C711-A2D3-9A02-50F9-B96B92407562}"/>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6" name="Slide Number Placeholder 5">
            <a:extLst>
              <a:ext uri="{FF2B5EF4-FFF2-40B4-BE49-F238E27FC236}">
                <a16:creationId xmlns:a16="http://schemas.microsoft.com/office/drawing/2014/main" id="{B27A2BCF-59B4-CAB0-689D-8786F31A7E21}"/>
              </a:ext>
            </a:extLst>
          </p:cNvPr>
          <p:cNvSpPr>
            <a:spLocks noGrp="1"/>
          </p:cNvSpPr>
          <p:nvPr>
            <p:ph type="sldNum" sz="quarter" idx="12"/>
          </p:nvPr>
        </p:nvSpPr>
        <p:spPr/>
        <p:txBody>
          <a:bodyPr/>
          <a:lstStyle>
            <a:lvl1pPr>
              <a:defRPr/>
            </a:lvl1pPr>
          </a:lstStyle>
          <a:p>
            <a:fld id="{3DF5C70F-B1D8-417E-986B-A2B7C1C5DDBB}" type="slidenum">
              <a:rPr lang="en-GB" altLang="en-US" smtClean="0"/>
              <a:pPr/>
              <a:t>‹#›</a:t>
            </a:fld>
            <a:endParaRPr lang="en-GB" altLang="en-US"/>
          </a:p>
        </p:txBody>
      </p:sp>
    </p:spTree>
    <p:extLst>
      <p:ext uri="{BB962C8B-B14F-4D97-AF65-F5344CB8AC3E}">
        <p14:creationId xmlns:p14="http://schemas.microsoft.com/office/powerpoint/2010/main" val="1126281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0D46FC-1B43-1AF2-6425-FB48FFC73CA3}"/>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94C40921-837F-4661-7085-FDEF923500F8}"/>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6" name="Slide Number Placeholder 5">
            <a:extLst>
              <a:ext uri="{FF2B5EF4-FFF2-40B4-BE49-F238E27FC236}">
                <a16:creationId xmlns:a16="http://schemas.microsoft.com/office/drawing/2014/main" id="{C359E922-5CCF-A1FB-F247-F7384BB3EF3C}"/>
              </a:ext>
            </a:extLst>
          </p:cNvPr>
          <p:cNvSpPr>
            <a:spLocks noGrp="1"/>
          </p:cNvSpPr>
          <p:nvPr>
            <p:ph type="sldNum" sz="quarter" idx="12"/>
          </p:nvPr>
        </p:nvSpPr>
        <p:spPr/>
        <p:txBody>
          <a:bodyPr/>
          <a:lstStyle>
            <a:lvl1pPr>
              <a:defRPr/>
            </a:lvl1pPr>
          </a:lstStyle>
          <a:p>
            <a:fld id="{D29101D7-D8F0-455C-BFC9-C71B36BE69FC}" type="slidenum">
              <a:rPr lang="en-GB" altLang="en-US" smtClean="0"/>
              <a:pPr/>
              <a:t>‹#›</a:t>
            </a:fld>
            <a:endParaRPr lang="en-GB" altLang="en-US"/>
          </a:p>
        </p:txBody>
      </p:sp>
    </p:spTree>
    <p:extLst>
      <p:ext uri="{BB962C8B-B14F-4D97-AF65-F5344CB8AC3E}">
        <p14:creationId xmlns:p14="http://schemas.microsoft.com/office/powerpoint/2010/main" val="818752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9609387-34B2-8443-C7D8-D01A0D516DFC}"/>
              </a:ext>
            </a:extLst>
          </p:cNvPr>
          <p:cNvSpPr>
            <a:spLocks noGrp="1"/>
          </p:cNvSpPr>
          <p:nvPr>
            <p:ph type="dt" sz="half" idx="10"/>
          </p:nvPr>
        </p:nvSpPr>
        <p:spPr>
          <a:xfrm>
            <a:off x="457200" y="6248400"/>
            <a:ext cx="2133600" cy="457200"/>
          </a:xfrm>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7A997B0C-0042-2118-7254-48762D00B71B}"/>
              </a:ext>
            </a:extLst>
          </p:cNvPr>
          <p:cNvSpPr>
            <a:spLocks noGrp="1"/>
          </p:cNvSpPr>
          <p:nvPr>
            <p:ph type="ftr" sz="quarter" idx="11"/>
          </p:nvPr>
        </p:nvSpPr>
        <p:spPr>
          <a:xfrm>
            <a:off x="0" y="6248400"/>
            <a:ext cx="9144000" cy="457200"/>
          </a:xfrm>
        </p:spPr>
        <p:txBody>
          <a:bodyPr/>
          <a:lstStyle>
            <a:lvl1pPr>
              <a:defRPr lang="en-GB"/>
            </a:lvl1pPr>
          </a:lstStyle>
          <a:p>
            <a:pPr>
              <a:defRPr/>
            </a:pPr>
            <a:endParaRPr lang="en-GB"/>
          </a:p>
        </p:txBody>
      </p:sp>
      <p:sp>
        <p:nvSpPr>
          <p:cNvPr id="7" name="Slide Number Placeholder 6">
            <a:extLst>
              <a:ext uri="{FF2B5EF4-FFF2-40B4-BE49-F238E27FC236}">
                <a16:creationId xmlns:a16="http://schemas.microsoft.com/office/drawing/2014/main" id="{34EB2542-E9B5-42E7-8078-FCD9011EDBCA}"/>
              </a:ext>
            </a:extLst>
          </p:cNvPr>
          <p:cNvSpPr>
            <a:spLocks noGrp="1"/>
          </p:cNvSpPr>
          <p:nvPr>
            <p:ph type="sldNum" sz="quarter" idx="12"/>
          </p:nvPr>
        </p:nvSpPr>
        <p:spPr>
          <a:xfrm>
            <a:off x="6553200" y="6248400"/>
            <a:ext cx="2133600" cy="457200"/>
          </a:xfrm>
        </p:spPr>
        <p:txBody>
          <a:bodyPr/>
          <a:lstStyle>
            <a:lvl1pPr>
              <a:defRPr/>
            </a:lvl1pPr>
          </a:lstStyle>
          <a:p>
            <a:fld id="{E6433A05-105C-4375-8A91-A112BA1A09E4}" type="slidenum">
              <a:rPr lang="en-GB" altLang="en-US"/>
              <a:pPr/>
              <a:t>‹#›</a:t>
            </a:fld>
            <a:endParaRPr lang="en-GB" altLang="en-US"/>
          </a:p>
        </p:txBody>
      </p:sp>
    </p:spTree>
    <p:extLst>
      <p:ext uri="{BB962C8B-B14F-4D97-AF65-F5344CB8AC3E}">
        <p14:creationId xmlns:p14="http://schemas.microsoft.com/office/powerpoint/2010/main" val="271991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p>
        </p:txBody>
      </p:sp>
      <p:sp>
        <p:nvSpPr>
          <p:cNvPr id="3" name="Content Placeholder 2"/>
          <p:cNvSpPr>
            <a:spLocks noGrp="1"/>
          </p:cNvSpPr>
          <p:nvPr>
            <p:ph idx="1"/>
          </p:nvPr>
        </p:nvSpPr>
        <p:spPr>
          <a:xfrm>
            <a:off x="982133" y="2667000"/>
            <a:ext cx="7704667" cy="3332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CAFA72-2D04-663E-4B66-706182F7943C}"/>
              </a:ext>
            </a:extLst>
          </p:cNvPr>
          <p:cNvSpPr>
            <a:spLocks noGrp="1"/>
          </p:cNvSpPr>
          <p:nvPr>
            <p:ph type="dt" sz="half" idx="10"/>
          </p:nvPr>
        </p:nvSpPr>
        <p:spPr>
          <a:xfrm>
            <a:off x="7343775" y="6108700"/>
            <a:ext cx="857250" cy="365125"/>
          </a:xfrm>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45CC3929-0604-FC3C-F26F-CDCFDF9E1990}"/>
              </a:ext>
            </a:extLst>
          </p:cNvPr>
          <p:cNvSpPr>
            <a:spLocks noGrp="1"/>
          </p:cNvSpPr>
          <p:nvPr>
            <p:ph type="ftr" sz="quarter" idx="11"/>
          </p:nvPr>
        </p:nvSpPr>
        <p:spPr>
          <a:xfrm>
            <a:off x="0" y="6108700"/>
            <a:ext cx="9144000" cy="365125"/>
          </a:xfrm>
        </p:spPr>
        <p:txBody>
          <a:bodyPr/>
          <a:lstStyle>
            <a:lvl1pPr algn="ctr">
              <a:defRPr lang="en-GB"/>
            </a:lvl1pPr>
          </a:lstStyle>
          <a:p>
            <a:pPr>
              <a:defRPr/>
            </a:pPr>
            <a:endParaRPr lang="en-GB"/>
          </a:p>
        </p:txBody>
      </p:sp>
      <p:sp>
        <p:nvSpPr>
          <p:cNvPr id="6" name="Slide Number Placeholder 5">
            <a:extLst>
              <a:ext uri="{FF2B5EF4-FFF2-40B4-BE49-F238E27FC236}">
                <a16:creationId xmlns:a16="http://schemas.microsoft.com/office/drawing/2014/main" id="{D7040DE8-4414-589F-EC66-03D84C7D60A4}"/>
              </a:ext>
            </a:extLst>
          </p:cNvPr>
          <p:cNvSpPr>
            <a:spLocks noGrp="1"/>
          </p:cNvSpPr>
          <p:nvPr>
            <p:ph type="sldNum" sz="quarter" idx="12"/>
          </p:nvPr>
        </p:nvSpPr>
        <p:spPr>
          <a:xfrm>
            <a:off x="8258175" y="6108700"/>
            <a:ext cx="428625" cy="365125"/>
          </a:xfrm>
        </p:spPr>
        <p:txBody>
          <a:bodyPr/>
          <a:lstStyle>
            <a:lvl1pPr>
              <a:defRPr/>
            </a:lvl1pPr>
          </a:lstStyle>
          <a:p>
            <a:fld id="{E8606E56-EA05-4378-AEF0-4C637B945748}" type="slidenum">
              <a:rPr lang="en-GB" altLang="en-US" smtClean="0"/>
              <a:pPr/>
              <a:t>‹#›</a:t>
            </a:fld>
            <a:endParaRPr lang="en-GB" altLang="en-US"/>
          </a:p>
        </p:txBody>
      </p:sp>
    </p:spTree>
    <p:extLst>
      <p:ext uri="{BB962C8B-B14F-4D97-AF65-F5344CB8AC3E}">
        <p14:creationId xmlns:p14="http://schemas.microsoft.com/office/powerpoint/2010/main" val="746930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91A221-58B3-C2DB-3DBD-8CB49CFD5168}"/>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B5A9425A-9E5A-94E2-7556-EDD96226E1F2}"/>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6" name="Slide Number Placeholder 5">
            <a:extLst>
              <a:ext uri="{FF2B5EF4-FFF2-40B4-BE49-F238E27FC236}">
                <a16:creationId xmlns:a16="http://schemas.microsoft.com/office/drawing/2014/main" id="{DBF58774-F7AA-53A8-6A57-B6B8D6862391}"/>
              </a:ext>
            </a:extLst>
          </p:cNvPr>
          <p:cNvSpPr>
            <a:spLocks noGrp="1"/>
          </p:cNvSpPr>
          <p:nvPr>
            <p:ph type="sldNum" sz="quarter" idx="12"/>
          </p:nvPr>
        </p:nvSpPr>
        <p:spPr/>
        <p:txBody>
          <a:bodyPr/>
          <a:lstStyle>
            <a:lvl1pPr>
              <a:defRPr/>
            </a:lvl1pPr>
          </a:lstStyle>
          <a:p>
            <a:fld id="{94015039-1C56-4569-B2D6-30A386575DD0}" type="slidenum">
              <a:rPr lang="en-GB" altLang="en-US" smtClean="0"/>
              <a:pPr/>
              <a:t>‹#›</a:t>
            </a:fld>
            <a:endParaRPr lang="en-GB" altLang="en-US"/>
          </a:p>
        </p:txBody>
      </p:sp>
    </p:spTree>
    <p:extLst>
      <p:ext uri="{BB962C8B-B14F-4D97-AF65-F5344CB8AC3E}">
        <p14:creationId xmlns:p14="http://schemas.microsoft.com/office/powerpoint/2010/main" val="84941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7892CC-0209-90C7-70CD-C7915DE5BA6A}"/>
              </a:ext>
            </a:extLst>
          </p:cNvPr>
          <p:cNvSpPr>
            <a:spLocks noGrp="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25D9A45A-6EB3-D4F5-CEC7-C8B168D53A00}"/>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7" name="Slide Number Placeholder 6">
            <a:extLst>
              <a:ext uri="{FF2B5EF4-FFF2-40B4-BE49-F238E27FC236}">
                <a16:creationId xmlns:a16="http://schemas.microsoft.com/office/drawing/2014/main" id="{E2104475-EE6D-72C6-1220-F60398D9289D}"/>
              </a:ext>
            </a:extLst>
          </p:cNvPr>
          <p:cNvSpPr>
            <a:spLocks noGrp="1"/>
          </p:cNvSpPr>
          <p:nvPr>
            <p:ph type="sldNum" sz="quarter" idx="12"/>
          </p:nvPr>
        </p:nvSpPr>
        <p:spPr/>
        <p:txBody>
          <a:bodyPr/>
          <a:lstStyle>
            <a:lvl1pPr>
              <a:defRPr/>
            </a:lvl1pPr>
          </a:lstStyle>
          <a:p>
            <a:fld id="{2AD6E3B9-B10C-4F3B-9305-49172071225A}" type="slidenum">
              <a:rPr lang="en-GB" altLang="en-US" smtClean="0"/>
              <a:pPr/>
              <a:t>‹#›</a:t>
            </a:fld>
            <a:endParaRPr lang="en-GB" altLang="en-US"/>
          </a:p>
        </p:txBody>
      </p:sp>
    </p:spTree>
    <p:extLst>
      <p:ext uri="{BB962C8B-B14F-4D97-AF65-F5344CB8AC3E}">
        <p14:creationId xmlns:p14="http://schemas.microsoft.com/office/powerpoint/2010/main" val="3841938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DB4782-1800-08C8-2C81-9DB4ACB42D2B}"/>
              </a:ext>
            </a:extLst>
          </p:cNvPr>
          <p:cNvSpPr>
            <a:spLocks noGrp="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F762742C-BB6F-D5C7-BFD2-BC57141E52D6}"/>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9" name="Slide Number Placeholder 8">
            <a:extLst>
              <a:ext uri="{FF2B5EF4-FFF2-40B4-BE49-F238E27FC236}">
                <a16:creationId xmlns:a16="http://schemas.microsoft.com/office/drawing/2014/main" id="{4C5F9019-7F22-DEAA-03E9-B37170847914}"/>
              </a:ext>
            </a:extLst>
          </p:cNvPr>
          <p:cNvSpPr>
            <a:spLocks noGrp="1"/>
          </p:cNvSpPr>
          <p:nvPr>
            <p:ph type="sldNum" sz="quarter" idx="12"/>
          </p:nvPr>
        </p:nvSpPr>
        <p:spPr/>
        <p:txBody>
          <a:bodyPr/>
          <a:lstStyle>
            <a:lvl1pPr>
              <a:defRPr/>
            </a:lvl1pPr>
          </a:lstStyle>
          <a:p>
            <a:fld id="{D208F5DB-721E-43D0-9993-1522739E859B}" type="slidenum">
              <a:rPr lang="en-GB" altLang="en-US" smtClean="0"/>
              <a:pPr/>
              <a:t>‹#›</a:t>
            </a:fld>
            <a:endParaRPr lang="en-GB" altLang="en-US"/>
          </a:p>
        </p:txBody>
      </p:sp>
    </p:spTree>
    <p:extLst>
      <p:ext uri="{BB962C8B-B14F-4D97-AF65-F5344CB8AC3E}">
        <p14:creationId xmlns:p14="http://schemas.microsoft.com/office/powerpoint/2010/main" val="54459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A49857-B937-B994-4CE8-458ECE8E6C60}"/>
              </a:ext>
            </a:extLst>
          </p:cNvPr>
          <p:cNvSpPr>
            <a:spLocks noGrp="1"/>
          </p:cNvSpPr>
          <p:nvPr>
            <p:ph type="dt" sz="half" idx="10"/>
          </p:nvPr>
        </p:nvSpPr>
        <p:spPr/>
        <p:txBody>
          <a:bodyPr/>
          <a:lstStyle>
            <a:lvl1pPr>
              <a:defRPr/>
            </a:lvl1pPr>
          </a:lstStyle>
          <a:p>
            <a:pPr>
              <a:defRPr/>
            </a:pPr>
            <a:endParaRPr lang="en-GB"/>
          </a:p>
        </p:txBody>
      </p:sp>
      <p:sp>
        <p:nvSpPr>
          <p:cNvPr id="4" name="Footer Placeholder 3">
            <a:extLst>
              <a:ext uri="{FF2B5EF4-FFF2-40B4-BE49-F238E27FC236}">
                <a16:creationId xmlns:a16="http://schemas.microsoft.com/office/drawing/2014/main" id="{857CDD2A-AE92-3FAA-D1A3-B1D09E6CA37F}"/>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5" name="Slide Number Placeholder 4">
            <a:extLst>
              <a:ext uri="{FF2B5EF4-FFF2-40B4-BE49-F238E27FC236}">
                <a16:creationId xmlns:a16="http://schemas.microsoft.com/office/drawing/2014/main" id="{37E4B911-AC0A-3430-FE1D-DDFDC10B38FC}"/>
              </a:ext>
            </a:extLst>
          </p:cNvPr>
          <p:cNvSpPr>
            <a:spLocks noGrp="1"/>
          </p:cNvSpPr>
          <p:nvPr>
            <p:ph type="sldNum" sz="quarter" idx="12"/>
          </p:nvPr>
        </p:nvSpPr>
        <p:spPr/>
        <p:txBody>
          <a:bodyPr/>
          <a:lstStyle>
            <a:lvl1pPr>
              <a:defRPr/>
            </a:lvl1pPr>
          </a:lstStyle>
          <a:p>
            <a:fld id="{CC8B677E-6415-4D12-BDAD-37A231CAF47D}" type="slidenum">
              <a:rPr lang="en-GB" altLang="en-US" smtClean="0"/>
              <a:pPr/>
              <a:t>‹#›</a:t>
            </a:fld>
            <a:endParaRPr lang="en-GB" altLang="en-US"/>
          </a:p>
        </p:txBody>
      </p:sp>
    </p:spTree>
    <p:extLst>
      <p:ext uri="{BB962C8B-B14F-4D97-AF65-F5344CB8AC3E}">
        <p14:creationId xmlns:p14="http://schemas.microsoft.com/office/powerpoint/2010/main" val="1394368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32E917-E16C-A52F-A3FF-1F864DF0D0DD}"/>
              </a:ext>
            </a:extLst>
          </p:cNvPr>
          <p:cNvSpPr>
            <a:spLocks noGrp="1"/>
          </p:cNvSpPr>
          <p:nvPr>
            <p:ph type="dt" sz="half" idx="10"/>
          </p:nvPr>
        </p:nvSpPr>
        <p:spPr/>
        <p:txBody>
          <a:bodyPr/>
          <a:lstStyle>
            <a:lvl1pPr>
              <a:defRPr/>
            </a:lvl1pPr>
          </a:lstStyle>
          <a:p>
            <a:pPr>
              <a:defRPr/>
            </a:pPr>
            <a:endParaRPr lang="en-GB"/>
          </a:p>
        </p:txBody>
      </p:sp>
      <p:sp>
        <p:nvSpPr>
          <p:cNvPr id="3" name="Footer Placeholder 2">
            <a:extLst>
              <a:ext uri="{FF2B5EF4-FFF2-40B4-BE49-F238E27FC236}">
                <a16:creationId xmlns:a16="http://schemas.microsoft.com/office/drawing/2014/main" id="{9033C488-44AB-CEC3-97AC-270784CCBCC0}"/>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4" name="Slide Number Placeholder 3">
            <a:extLst>
              <a:ext uri="{FF2B5EF4-FFF2-40B4-BE49-F238E27FC236}">
                <a16:creationId xmlns:a16="http://schemas.microsoft.com/office/drawing/2014/main" id="{0E3F7509-4EA9-8CF9-F04A-F04394D9DF4F}"/>
              </a:ext>
            </a:extLst>
          </p:cNvPr>
          <p:cNvSpPr>
            <a:spLocks noGrp="1"/>
          </p:cNvSpPr>
          <p:nvPr>
            <p:ph type="sldNum" sz="quarter" idx="12"/>
          </p:nvPr>
        </p:nvSpPr>
        <p:spPr/>
        <p:txBody>
          <a:bodyPr/>
          <a:lstStyle>
            <a:lvl1pPr>
              <a:defRPr/>
            </a:lvl1pPr>
          </a:lstStyle>
          <a:p>
            <a:fld id="{A0DC94DC-5A25-494F-A1E7-0E1C65492BF3}" type="slidenum">
              <a:rPr lang="en-GB" altLang="en-US" smtClean="0"/>
              <a:pPr/>
              <a:t>‹#›</a:t>
            </a:fld>
            <a:endParaRPr lang="en-GB" altLang="en-US"/>
          </a:p>
        </p:txBody>
      </p:sp>
    </p:spTree>
    <p:extLst>
      <p:ext uri="{BB962C8B-B14F-4D97-AF65-F5344CB8AC3E}">
        <p14:creationId xmlns:p14="http://schemas.microsoft.com/office/powerpoint/2010/main" val="2232171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3947553" y="685800"/>
            <a:ext cx="4681962" cy="5105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A05E458-A291-D0F8-E732-AE029BD2FC9B}"/>
              </a:ext>
            </a:extLst>
          </p:cNvPr>
          <p:cNvSpPr>
            <a:spLocks noGrp="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51C9CAC8-3E28-C2B7-374B-5B8BAF06EB23}"/>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7" name="Slide Number Placeholder 6">
            <a:extLst>
              <a:ext uri="{FF2B5EF4-FFF2-40B4-BE49-F238E27FC236}">
                <a16:creationId xmlns:a16="http://schemas.microsoft.com/office/drawing/2014/main" id="{F63EB4C2-B463-A2F0-3C64-7BB7DD6CD213}"/>
              </a:ext>
            </a:extLst>
          </p:cNvPr>
          <p:cNvSpPr>
            <a:spLocks noGrp="1"/>
          </p:cNvSpPr>
          <p:nvPr>
            <p:ph type="sldNum" sz="quarter" idx="12"/>
          </p:nvPr>
        </p:nvSpPr>
        <p:spPr/>
        <p:txBody>
          <a:bodyPr/>
          <a:lstStyle>
            <a:lvl1pPr>
              <a:defRPr/>
            </a:lvl1pPr>
          </a:lstStyle>
          <a:p>
            <a:fld id="{6A81EED1-0C16-422C-A7A2-137A674FC2AC}" type="slidenum">
              <a:rPr lang="en-GB" altLang="en-US" smtClean="0"/>
              <a:pPr/>
              <a:t>‹#›</a:t>
            </a:fld>
            <a:endParaRPr lang="en-GB" altLang="en-US"/>
          </a:p>
        </p:txBody>
      </p:sp>
    </p:spTree>
    <p:extLst>
      <p:ext uri="{BB962C8B-B14F-4D97-AF65-F5344CB8AC3E}">
        <p14:creationId xmlns:p14="http://schemas.microsoft.com/office/powerpoint/2010/main" val="1741007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4">
            <a:extLst>
              <a:ext uri="{FF2B5EF4-FFF2-40B4-BE49-F238E27FC236}">
                <a16:creationId xmlns:a16="http://schemas.microsoft.com/office/drawing/2014/main" id="{6BD113B1-170D-8A80-566B-00F9F34FD975}"/>
              </a:ext>
            </a:extLst>
          </p:cNvPr>
          <p:cNvSpPr>
            <a:spLocks noGrp="1"/>
          </p:cNvSpPr>
          <p:nvPr>
            <p:ph type="dt" sz="half" idx="10"/>
          </p:nvPr>
        </p:nvSpPr>
        <p:spPr/>
        <p:txBody>
          <a:bodyPr/>
          <a:lstStyle>
            <a:lvl1pPr>
              <a:defRPr/>
            </a:lvl1pPr>
          </a:lstStyle>
          <a:p>
            <a:pPr>
              <a:defRPr/>
            </a:pPr>
            <a:endParaRPr lang="en-GB"/>
          </a:p>
        </p:txBody>
      </p:sp>
      <p:sp>
        <p:nvSpPr>
          <p:cNvPr id="5" name="Footer Placeholder 5">
            <a:extLst>
              <a:ext uri="{FF2B5EF4-FFF2-40B4-BE49-F238E27FC236}">
                <a16:creationId xmlns:a16="http://schemas.microsoft.com/office/drawing/2014/main" id="{B5C426D4-DDF3-86E0-21AE-47FC47367B4B}"/>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6" name="Slide Number Placeholder 6">
            <a:extLst>
              <a:ext uri="{FF2B5EF4-FFF2-40B4-BE49-F238E27FC236}">
                <a16:creationId xmlns:a16="http://schemas.microsoft.com/office/drawing/2014/main" id="{BB8C4176-3B8A-D4C2-0ADC-83BEE524947F}"/>
              </a:ext>
            </a:extLst>
          </p:cNvPr>
          <p:cNvSpPr>
            <a:spLocks noGrp="1"/>
          </p:cNvSpPr>
          <p:nvPr>
            <p:ph type="sldNum" sz="quarter" idx="12"/>
          </p:nvPr>
        </p:nvSpPr>
        <p:spPr/>
        <p:txBody>
          <a:bodyPr/>
          <a:lstStyle>
            <a:lvl1pPr>
              <a:defRPr/>
            </a:lvl1pPr>
          </a:lstStyle>
          <a:p>
            <a:fld id="{B9C9FB66-EB30-4968-9FD3-08C6F18ACCCF}" type="slidenum">
              <a:rPr lang="en-GB" altLang="en-US" smtClean="0"/>
              <a:pPr/>
              <a:t>‹#›</a:t>
            </a:fld>
            <a:endParaRPr lang="en-GB" altLang="en-US"/>
          </a:p>
        </p:txBody>
      </p:sp>
    </p:spTree>
    <p:extLst>
      <p:ext uri="{BB962C8B-B14F-4D97-AF65-F5344CB8AC3E}">
        <p14:creationId xmlns:p14="http://schemas.microsoft.com/office/powerpoint/2010/main" val="731613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grpSp>
        <p:nvGrpSpPr>
          <p:cNvPr id="1026" name="Group 13">
            <a:extLst>
              <a:ext uri="{FF2B5EF4-FFF2-40B4-BE49-F238E27FC236}">
                <a16:creationId xmlns:a16="http://schemas.microsoft.com/office/drawing/2014/main" id="{CD83E00B-5E0D-B6B3-2126-0FBE6D0D4F5F}"/>
              </a:ext>
            </a:extLst>
          </p:cNvPr>
          <p:cNvGrpSpPr>
            <a:grpSpLocks/>
          </p:cNvGrpSpPr>
          <p:nvPr/>
        </p:nvGrpSpPr>
        <p:grpSpPr bwMode="auto">
          <a:xfrm>
            <a:off x="0" y="0"/>
            <a:ext cx="2132013" cy="6858000"/>
            <a:chOff x="0" y="0"/>
            <a:chExt cx="2132013" cy="6858001"/>
          </a:xfrm>
        </p:grpSpPr>
        <p:sp>
          <p:nvSpPr>
            <p:cNvPr id="1032" name="Freeform 6">
              <a:extLst>
                <a:ext uri="{FF2B5EF4-FFF2-40B4-BE49-F238E27FC236}">
                  <a16:creationId xmlns:a16="http://schemas.microsoft.com/office/drawing/2014/main" id="{3D07530E-E125-97B1-D4FA-48B9927E9765}"/>
                </a:ext>
              </a:extLst>
            </p:cNvPr>
            <p:cNvSpPr>
              <a:spLocks/>
            </p:cNvSpPr>
            <p:nvPr/>
          </p:nvSpPr>
          <p:spPr bwMode="auto">
            <a:xfrm>
              <a:off x="0" y="0"/>
              <a:ext cx="1073150" cy="5291138"/>
            </a:xfrm>
            <a:custGeom>
              <a:avLst/>
              <a:gdLst>
                <a:gd name="T0" fmla="*/ 0 w 676"/>
                <a:gd name="T1" fmla="*/ 3132 h 3333"/>
                <a:gd name="T2" fmla="*/ 0 w 676"/>
                <a:gd name="T3" fmla="*/ 3312 h 3333"/>
                <a:gd name="T4" fmla="*/ 126 w 676"/>
                <a:gd name="T5" fmla="*/ 3333 h 3333"/>
                <a:gd name="T6" fmla="*/ 676 w 676"/>
                <a:gd name="T7" fmla="*/ 0 h 3333"/>
                <a:gd name="T8" fmla="*/ 514 w 676"/>
                <a:gd name="T9" fmla="*/ 0 h 3333"/>
                <a:gd name="T10" fmla="*/ 0 w 676"/>
                <a:gd name="T11" fmla="*/ 3132 h 3333"/>
              </a:gdLst>
              <a:ahLst/>
              <a:cxnLst>
                <a:cxn ang="0">
                  <a:pos x="T0" y="T1"/>
                </a:cxn>
                <a:cxn ang="0">
                  <a:pos x="T2" y="T3"/>
                </a:cxn>
                <a:cxn ang="0">
                  <a:pos x="T4" y="T5"/>
                </a:cxn>
                <a:cxn ang="0">
                  <a:pos x="T6" y="T7"/>
                </a:cxn>
                <a:cxn ang="0">
                  <a:pos x="T8" y="T9"/>
                </a:cxn>
                <a:cxn ang="0">
                  <a:pos x="T10" y="T11"/>
                </a:cxn>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7">
              <a:extLst>
                <a:ext uri="{FF2B5EF4-FFF2-40B4-BE49-F238E27FC236}">
                  <a16:creationId xmlns:a16="http://schemas.microsoft.com/office/drawing/2014/main" id="{E0E96F27-01E7-0907-CC25-9DDECFCE9AD5}"/>
                </a:ext>
              </a:extLst>
            </p:cNvPr>
            <p:cNvSpPr/>
            <p:nvPr/>
          </p:nvSpPr>
          <p:spPr bwMode="auto">
            <a:xfrm>
              <a:off x="0" y="0"/>
              <a:ext cx="758825" cy="4624389"/>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78D2D360-AAB4-171C-5848-E38068A1B679}"/>
                </a:ext>
              </a:extLst>
            </p:cNvPr>
            <p:cNvSpPr/>
            <p:nvPr/>
          </p:nvSpPr>
          <p:spPr bwMode="auto">
            <a:xfrm>
              <a:off x="0" y="5662614"/>
              <a:ext cx="906463" cy="1195387"/>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3840D970-4471-BB62-1044-16CB751836E8}"/>
                </a:ext>
              </a:extLst>
            </p:cNvPr>
            <p:cNvSpPr/>
            <p:nvPr/>
          </p:nvSpPr>
          <p:spPr bwMode="auto">
            <a:xfrm>
              <a:off x="0" y="5295901"/>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2888CF25-6D57-4CC3-0714-C9F71489C9E4}"/>
                </a:ext>
              </a:extLst>
            </p:cNvPr>
            <p:cNvSpPr/>
            <p:nvPr/>
          </p:nvSpPr>
          <p:spPr bwMode="auto">
            <a:xfrm>
              <a:off x="0" y="5257801"/>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D3F24966-5620-47E6-0704-4A44EDF3FC3B}"/>
                </a:ext>
              </a:extLst>
            </p:cNvPr>
            <p:cNvSpPr/>
            <p:nvPr/>
          </p:nvSpPr>
          <p:spPr bwMode="auto">
            <a:xfrm>
              <a:off x="0" y="5357814"/>
              <a:ext cx="1377950" cy="1500187"/>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1027" name="Title Placeholder 1">
            <a:extLst>
              <a:ext uri="{FF2B5EF4-FFF2-40B4-BE49-F238E27FC236}">
                <a16:creationId xmlns:a16="http://schemas.microsoft.com/office/drawing/2014/main" id="{6AA26D92-D7F7-EF6F-07E1-FAF34982DAF3}"/>
              </a:ext>
            </a:extLst>
          </p:cNvPr>
          <p:cNvSpPr>
            <a:spLocks noGrp="1" noChangeArrowheads="1"/>
          </p:cNvSpPr>
          <p:nvPr>
            <p:ph type="title"/>
          </p:nvPr>
        </p:nvSpPr>
        <p:spPr bwMode="auto">
          <a:xfrm>
            <a:off x="982663" y="457200"/>
            <a:ext cx="77041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85CD53CB-0D31-D6E7-84F6-057134A92056}"/>
              </a:ext>
            </a:extLst>
          </p:cNvPr>
          <p:cNvSpPr>
            <a:spLocks noGrp="1" noChangeArrowheads="1"/>
          </p:cNvSpPr>
          <p:nvPr>
            <p:ph type="body" idx="1"/>
          </p:nvPr>
        </p:nvSpPr>
        <p:spPr bwMode="auto">
          <a:xfrm>
            <a:off x="982663" y="2667000"/>
            <a:ext cx="7704137"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93F64BB-3F6F-4327-A247-D563E82F110C}"/>
              </a:ext>
            </a:extLst>
          </p:cNvPr>
          <p:cNvSpPr>
            <a:spLocks noGrp="1"/>
          </p:cNvSpPr>
          <p:nvPr>
            <p:ph type="dt" sz="half" idx="2"/>
          </p:nvPr>
        </p:nvSpPr>
        <p:spPr>
          <a:xfrm>
            <a:off x="7358063" y="6116638"/>
            <a:ext cx="858837" cy="3651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a:defRPr/>
            </a:pPr>
            <a:endParaRPr lang="en-GB"/>
          </a:p>
        </p:txBody>
      </p:sp>
      <p:sp>
        <p:nvSpPr>
          <p:cNvPr id="5" name="Footer Placeholder 4">
            <a:extLst>
              <a:ext uri="{FF2B5EF4-FFF2-40B4-BE49-F238E27FC236}">
                <a16:creationId xmlns:a16="http://schemas.microsoft.com/office/drawing/2014/main" id="{5A1648A5-2DCA-0217-857A-2147E2314B6C}"/>
              </a:ext>
            </a:extLst>
          </p:cNvPr>
          <p:cNvSpPr>
            <a:spLocks noGrp="1"/>
          </p:cNvSpPr>
          <p:nvPr>
            <p:ph type="ftr" sz="quarter" idx="3"/>
          </p:nvPr>
        </p:nvSpPr>
        <p:spPr>
          <a:xfrm>
            <a:off x="1987550" y="6116638"/>
            <a:ext cx="5313363" cy="365125"/>
          </a:xfrm>
          <a:prstGeom prst="rect">
            <a:avLst/>
          </a:prstGeom>
        </p:spPr>
        <p:txBody>
          <a:bodyPr vert="horz" lIns="91440" tIns="45720" rIns="91440" bIns="45720" rtlCol="0" anchor="ctr"/>
          <a:lstStyle>
            <a:lvl1pPr algn="l" eaLnBrk="1" fontAlgn="auto" hangingPunct="1">
              <a:spcBef>
                <a:spcPts val="0"/>
              </a:spcBef>
              <a:spcAft>
                <a:spcPts val="0"/>
              </a:spcAft>
              <a:defRPr sz="1000" b="0" i="0">
                <a:solidFill>
                  <a:schemeClr val="tx1"/>
                </a:solidFill>
                <a:effectLst/>
                <a:latin typeface="+mn-lt"/>
              </a:defRPr>
            </a:lvl1pPr>
          </a:lstStyle>
          <a:p>
            <a:pPr>
              <a:defRPr/>
            </a:pPr>
            <a:r>
              <a:rPr lang="en-GB"/>
              <a:t>OFFICIAL</a:t>
            </a:r>
          </a:p>
        </p:txBody>
      </p:sp>
      <p:sp>
        <p:nvSpPr>
          <p:cNvPr id="6" name="Slide Number Placeholder 5">
            <a:extLst>
              <a:ext uri="{FF2B5EF4-FFF2-40B4-BE49-F238E27FC236}">
                <a16:creationId xmlns:a16="http://schemas.microsoft.com/office/drawing/2014/main" id="{28E762D8-1296-4CD5-ACA8-45C976E4595D}"/>
              </a:ext>
            </a:extLst>
          </p:cNvPr>
          <p:cNvSpPr>
            <a:spLocks noGrp="1"/>
          </p:cNvSpPr>
          <p:nvPr>
            <p:ph type="sldNum" sz="quarter" idx="4"/>
          </p:nvPr>
        </p:nvSpPr>
        <p:spPr>
          <a:xfrm>
            <a:off x="8274050" y="6116638"/>
            <a:ext cx="412750" cy="365125"/>
          </a:xfrm>
          <a:prstGeom prst="rect">
            <a:avLst/>
          </a:prstGeom>
        </p:spPr>
        <p:txBody>
          <a:bodyPr vert="horz" lIns="91440" tIns="45720" rIns="91440" bIns="45720" rtlCol="0" anchor="ctr"/>
          <a:lstStyle>
            <a:lvl1pPr algn="r" eaLnBrk="1" fontAlgn="auto" hangingPunct="1">
              <a:spcBef>
                <a:spcPts val="0"/>
              </a:spcBef>
              <a:spcAft>
                <a:spcPts val="0"/>
              </a:spcAft>
              <a:defRPr sz="1000" b="0" i="0" smtClean="0">
                <a:solidFill>
                  <a:schemeClr val="tx1"/>
                </a:solidFill>
                <a:effectLst/>
                <a:latin typeface="+mn-lt"/>
              </a:defRPr>
            </a:lvl1pPr>
          </a:lstStyle>
          <a:p>
            <a:fld id="{9410E546-DC8B-42FA-A973-57953E9A0A12}" type="slidenum">
              <a:rPr lang="en-GB" altLang="en-US" smtClean="0"/>
              <a:pPr/>
              <a:t>‹#›</a:t>
            </a:fld>
            <a:endParaRPr lang="en-GB" altLang="en-US"/>
          </a:p>
        </p:txBody>
      </p:sp>
    </p:spTree>
    <p:extLst>
      <p:ext uri="{BB962C8B-B14F-4D97-AF65-F5344CB8AC3E}">
        <p14:creationId xmlns:p14="http://schemas.microsoft.com/office/powerpoint/2010/main" val="373288104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Lst>
  <p:hf sldNum="0" hdr="0" dt="0"/>
  <p:txStyles>
    <p:titleStyle>
      <a:lvl1pPr algn="ctr" defTabSz="457200" rtl="0" eaLnBrk="1" fontAlgn="base" hangingPunct="1">
        <a:spcBef>
          <a:spcPct val="0"/>
        </a:spcBef>
        <a:spcAft>
          <a:spcPct val="0"/>
        </a:spcAft>
        <a:defRPr sz="4000" kern="1200">
          <a:ln w="3175" cmpd="sng">
            <a:noFill/>
          </a:ln>
          <a:solidFill>
            <a:schemeClr val="tx1"/>
          </a:solidFill>
          <a:latin typeface="+mj-lt"/>
          <a:ea typeface="+mj-ea"/>
          <a:cs typeface="+mj-cs"/>
        </a:defRPr>
      </a:lvl1pPr>
      <a:lvl2pPr algn="ctr" defTabSz="457200" rtl="0" eaLnBrk="1" fontAlgn="base" hangingPunct="1">
        <a:spcBef>
          <a:spcPct val="0"/>
        </a:spcBef>
        <a:spcAft>
          <a:spcPct val="0"/>
        </a:spcAft>
        <a:defRPr sz="4000">
          <a:solidFill>
            <a:schemeClr val="tx1"/>
          </a:solidFill>
          <a:latin typeface="Corbel" panose="020B0503020204020204" pitchFamily="34" charset="0"/>
        </a:defRPr>
      </a:lvl2pPr>
      <a:lvl3pPr algn="ctr" defTabSz="457200" rtl="0" eaLnBrk="1" fontAlgn="base" hangingPunct="1">
        <a:spcBef>
          <a:spcPct val="0"/>
        </a:spcBef>
        <a:spcAft>
          <a:spcPct val="0"/>
        </a:spcAft>
        <a:defRPr sz="4000">
          <a:solidFill>
            <a:schemeClr val="tx1"/>
          </a:solidFill>
          <a:latin typeface="Corbel" panose="020B0503020204020204" pitchFamily="34" charset="0"/>
        </a:defRPr>
      </a:lvl3pPr>
      <a:lvl4pPr algn="ctr" defTabSz="457200" rtl="0" eaLnBrk="1" fontAlgn="base" hangingPunct="1">
        <a:spcBef>
          <a:spcPct val="0"/>
        </a:spcBef>
        <a:spcAft>
          <a:spcPct val="0"/>
        </a:spcAft>
        <a:defRPr sz="4000">
          <a:solidFill>
            <a:schemeClr val="tx1"/>
          </a:solidFill>
          <a:latin typeface="Corbel" panose="020B0503020204020204" pitchFamily="34" charset="0"/>
        </a:defRPr>
      </a:lvl4pPr>
      <a:lvl5pPr algn="ctr" defTabSz="457200" rtl="0" eaLnBrk="1" fontAlgn="base" hangingPunct="1">
        <a:spcBef>
          <a:spcPct val="0"/>
        </a:spcBef>
        <a:spcAft>
          <a:spcPct val="0"/>
        </a:spcAft>
        <a:defRPr sz="4000">
          <a:solidFill>
            <a:schemeClr val="tx1"/>
          </a:solidFill>
          <a:latin typeface="Corbel" panose="020B0503020204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fontAlgn="base" hangingPunct="1">
        <a:spcBef>
          <a:spcPct val="20000"/>
        </a:spcBef>
        <a:spcAft>
          <a:spcPts val="600"/>
        </a:spcAft>
        <a:buClr>
          <a:srgbClr val="2E5C53"/>
        </a:buClr>
        <a:buSzPct val="145000"/>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ts val="600"/>
        </a:spcAft>
        <a:buClr>
          <a:srgbClr val="2E5C53"/>
        </a:buClr>
        <a:buSzPct val="145000"/>
        <a:buFont typeface="Arial" panose="020B0604020202020204" pitchFamily="34" charset="0"/>
        <a:buChar char="•"/>
        <a:defRPr sz="2000" kern="1200">
          <a:solidFill>
            <a:schemeClr val="tx1"/>
          </a:solidFill>
          <a:latin typeface="+mn-lt"/>
          <a:ea typeface="+mn-ea"/>
          <a:cs typeface="+mn-cs"/>
        </a:defRPr>
      </a:lvl2pPr>
      <a:lvl3pPr marL="1200150" indent="-285750" algn="l" defTabSz="457200" rtl="0" eaLnBrk="1" fontAlgn="base" hangingPunct="1">
        <a:spcBef>
          <a:spcPct val="20000"/>
        </a:spcBef>
        <a:spcAft>
          <a:spcPts val="600"/>
        </a:spcAft>
        <a:buClr>
          <a:srgbClr val="2E5C53"/>
        </a:buClr>
        <a:buSzPct val="145000"/>
        <a:buFont typeface="Arial" panose="020B0604020202020204" pitchFamily="34" charset="0"/>
        <a:buChar char="•"/>
        <a:defRPr kern="1200">
          <a:solidFill>
            <a:schemeClr val="tx1"/>
          </a:solidFill>
          <a:latin typeface="+mn-lt"/>
          <a:ea typeface="+mn-ea"/>
          <a:cs typeface="+mn-cs"/>
        </a:defRPr>
      </a:lvl3pPr>
      <a:lvl4pPr marL="1543050" indent="-171450" algn="l" defTabSz="457200" rtl="0" eaLnBrk="1" fontAlgn="base" hangingPunct="1">
        <a:spcBef>
          <a:spcPct val="20000"/>
        </a:spcBef>
        <a:spcAft>
          <a:spcPts val="600"/>
        </a:spcAft>
        <a:buClr>
          <a:srgbClr val="2E5C53"/>
        </a:buClr>
        <a:buSzPct val="145000"/>
        <a:buFont typeface="Arial" panose="020B0604020202020204" pitchFamily="34" charset="0"/>
        <a:buChar char="•"/>
        <a:defRPr sz="1600" kern="1200">
          <a:solidFill>
            <a:schemeClr val="tx1"/>
          </a:solidFill>
          <a:latin typeface="+mn-lt"/>
          <a:ea typeface="+mn-ea"/>
          <a:cs typeface="+mn-cs"/>
        </a:defRPr>
      </a:lvl4pPr>
      <a:lvl5pPr marL="2000250" indent="-171450" algn="l" defTabSz="457200" rtl="0" eaLnBrk="1" fontAlgn="base" hangingPunct="1">
        <a:spcBef>
          <a:spcPct val="20000"/>
        </a:spcBef>
        <a:spcAft>
          <a:spcPts val="600"/>
        </a:spcAft>
        <a:buClr>
          <a:srgbClr val="2E5C53"/>
        </a:buClr>
        <a:buSzPct val="145000"/>
        <a:buFont typeface="Arial" panose="020B0604020202020204"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16.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ordnancesurvey.co.uk/oswebsite/education/teachingresources/"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B9374D5-2635-5DA6-CAD6-324B9428A8B0}"/>
              </a:ext>
            </a:extLst>
          </p:cNvPr>
          <p:cNvSpPr>
            <a:spLocks noGrp="1" noChangeArrowheads="1"/>
          </p:cNvSpPr>
          <p:nvPr>
            <p:ph type="title"/>
          </p:nvPr>
        </p:nvSpPr>
        <p:spPr>
          <a:xfrm>
            <a:off x="1426741" y="685801"/>
            <a:ext cx="6974115" cy="2743199"/>
          </a:xfrm>
        </p:spPr>
        <p:txBody>
          <a:bodyPr wrap="square" anchor="ctr">
            <a:normAutofit/>
          </a:bodyPr>
          <a:lstStyle/>
          <a:p>
            <a:pPr eaLnBrk="1" hangingPunct="1"/>
            <a:r>
              <a:rPr lang="en-GB" altLang="en-US"/>
              <a:t>Topic 3 C- Navigation </a:t>
            </a:r>
          </a:p>
        </p:txBody>
      </p:sp>
      <p:sp>
        <p:nvSpPr>
          <p:cNvPr id="2051" name="Rectangle 3">
            <a:extLst>
              <a:ext uri="{FF2B5EF4-FFF2-40B4-BE49-F238E27FC236}">
                <a16:creationId xmlns:a16="http://schemas.microsoft.com/office/drawing/2014/main" id="{B9855CEF-7D6C-707D-F127-B9B7CFFCE606}"/>
              </a:ext>
            </a:extLst>
          </p:cNvPr>
          <p:cNvSpPr>
            <a:spLocks noGrp="1" noChangeArrowheads="1"/>
          </p:cNvSpPr>
          <p:nvPr>
            <p:ph type="body" sz="quarter" idx="13"/>
          </p:nvPr>
        </p:nvSpPr>
        <p:spPr>
          <a:xfrm>
            <a:off x="1113525" y="3886200"/>
            <a:ext cx="7515990" cy="889000"/>
          </a:xfrm>
        </p:spPr>
        <p:txBody>
          <a:bodyPr wrap="square" rtlCol="0" anchor="b">
            <a:normAutofit/>
          </a:bodyPr>
          <a:lstStyle/>
          <a:p>
            <a:pPr eaLnBrk="1" fontAlgn="auto" hangingPunct="1">
              <a:spcAft>
                <a:spcPts val="0"/>
              </a:spcAft>
              <a:defRPr/>
            </a:pPr>
            <a:r>
              <a:rPr lang="en-GB" b="1"/>
              <a:t>Map Symbols, Direction and Scale</a:t>
            </a:r>
          </a:p>
        </p:txBody>
      </p:sp>
      <p:sp>
        <p:nvSpPr>
          <p:cNvPr id="3079" name="Text Placeholder 3">
            <a:extLst>
              <a:ext uri="{FF2B5EF4-FFF2-40B4-BE49-F238E27FC236}">
                <a16:creationId xmlns:a16="http://schemas.microsoft.com/office/drawing/2014/main" id="{93414FE8-0CA0-B5A3-0DB6-0F6628D295E6}"/>
              </a:ext>
            </a:extLst>
          </p:cNvPr>
          <p:cNvSpPr>
            <a:spLocks noGrp="1"/>
          </p:cNvSpPr>
          <p:nvPr>
            <p:ph type="body" idx="1"/>
          </p:nvPr>
        </p:nvSpPr>
        <p:spPr>
          <a:xfrm>
            <a:off x="1113524" y="4775200"/>
            <a:ext cx="7515990" cy="1016000"/>
          </a:xfrm>
        </p:spPr>
        <p:txBody>
          <a:bodyPr/>
          <a:lstStyle/>
          <a:p>
            <a:endParaRPr lang="en-US"/>
          </a:p>
        </p:txBody>
      </p:sp>
      <p:sp>
        <p:nvSpPr>
          <p:cNvPr id="3081" name="Footer Placeholder 4">
            <a:extLst>
              <a:ext uri="{FF2B5EF4-FFF2-40B4-BE49-F238E27FC236}">
                <a16:creationId xmlns:a16="http://schemas.microsoft.com/office/drawing/2014/main" id="{FBD71A12-F9DD-F7AD-8B3A-BA7FF9AC9492}"/>
              </a:ext>
            </a:extLst>
          </p:cNvPr>
          <p:cNvSpPr>
            <a:spLocks noGrp="1"/>
          </p:cNvSpPr>
          <p:nvPr>
            <p:ph type="ftr" sz="quarter" idx="15"/>
          </p:nvPr>
        </p:nvSpPr>
        <p:spPr>
          <a:xfrm>
            <a:off x="0" y="6116638"/>
            <a:ext cx="9144000" cy="365125"/>
          </a:xfrm>
        </p:spPr>
        <p:txBody>
          <a:bodyPr/>
          <a:lstStyle/>
          <a:p>
            <a:pPr>
              <a:spcAft>
                <a:spcPts val="600"/>
              </a:spcAft>
              <a:defRPr/>
            </a:pPr>
            <a:r>
              <a:rPr lang="en-GB"/>
              <a:t>OFFICIAL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B16ECDD-00C7-C425-000E-1E7186309D84}"/>
              </a:ext>
            </a:extLst>
          </p:cNvPr>
          <p:cNvSpPr>
            <a:spLocks noGrp="1" noChangeArrowheads="1"/>
          </p:cNvSpPr>
          <p:nvPr>
            <p:ph type="title"/>
          </p:nvPr>
        </p:nvSpPr>
        <p:spPr/>
        <p:txBody>
          <a:bodyPr/>
          <a:lstStyle/>
          <a:p>
            <a:pPr eaLnBrk="1" hangingPunct="1"/>
            <a:r>
              <a:rPr lang="en-GB" altLang="en-US" sz="5400">
                <a:latin typeface="Arial Unicode MS" panose="020B0604020202020204" pitchFamily="34" charset="-128"/>
                <a:ea typeface="Arial Unicode MS" panose="020B0604020202020204" pitchFamily="34" charset="-128"/>
                <a:cs typeface="Arial Unicode MS" panose="020B0604020202020204" pitchFamily="34" charset="-128"/>
              </a:rPr>
              <a:t>Map Symbols</a:t>
            </a:r>
          </a:p>
        </p:txBody>
      </p:sp>
      <p:sp>
        <p:nvSpPr>
          <p:cNvPr id="15363" name="Rectangle 3">
            <a:extLst>
              <a:ext uri="{FF2B5EF4-FFF2-40B4-BE49-F238E27FC236}">
                <a16:creationId xmlns:a16="http://schemas.microsoft.com/office/drawing/2014/main" id="{7F9D3CF1-7FA2-BB9D-CFF9-8A55988E0EE3}"/>
              </a:ext>
            </a:extLst>
          </p:cNvPr>
          <p:cNvSpPr>
            <a:spLocks noGrp="1" noChangeArrowheads="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en-GB">
                <a:latin typeface="Arial Unicode MS" pitchFamily="34" charset="-128"/>
                <a:ea typeface="Arial Unicode MS" pitchFamily="34" charset="-128"/>
                <a:cs typeface="Arial Unicode MS" pitchFamily="34" charset="-128"/>
              </a:rPr>
              <a:t>Maps hold vast quantities of information so to save space, symbols are used as they take up less space than words. </a:t>
            </a:r>
          </a:p>
          <a:p>
            <a:pPr eaLnBrk="1" fontAlgn="auto" hangingPunct="1">
              <a:spcAft>
                <a:spcPts val="0"/>
              </a:spcAft>
              <a:buFontTx/>
              <a:buNone/>
              <a:defRPr/>
            </a:pPr>
            <a:endParaRPr lang="en-GB"/>
          </a:p>
          <a:p>
            <a:pPr marL="0" indent="0" eaLnBrk="1" fontAlgn="auto" hangingPunct="1">
              <a:spcAft>
                <a:spcPts val="0"/>
              </a:spcAft>
              <a:buFont typeface="Arial" panose="020B0604020202020204" pitchFamily="34" charset="0"/>
              <a:buNone/>
              <a:defRPr/>
            </a:pPr>
            <a:r>
              <a:rPr lang="en-GB">
                <a:latin typeface="Arial Unicode MS" pitchFamily="34" charset="-128"/>
                <a:ea typeface="Arial Unicode MS" pitchFamily="34" charset="-128"/>
                <a:cs typeface="Arial Unicode MS" pitchFamily="34" charset="-128"/>
              </a:rPr>
              <a:t>Symbols may be simple drawings, letters, shortened words or coloured shapes or areas.</a:t>
            </a:r>
            <a:endParaRPr lang="en-US">
              <a:latin typeface="Arial Unicode MS" pitchFamily="34" charset="-128"/>
              <a:ea typeface="Arial Unicode MS" pitchFamily="34" charset="-128"/>
              <a:cs typeface="Arial Unicode MS" pitchFamily="34" charset="-128"/>
            </a:endParaRPr>
          </a:p>
          <a:p>
            <a:pPr eaLnBrk="1" fontAlgn="auto" hangingPunct="1">
              <a:spcAft>
                <a:spcPts val="0"/>
              </a:spcAft>
              <a:buFontTx/>
              <a:buNone/>
              <a:defRPr/>
            </a:pPr>
            <a:endParaRPr lang="en-GB"/>
          </a:p>
          <a:p>
            <a:pPr eaLnBrk="1" fontAlgn="auto" hangingPunct="1">
              <a:spcAft>
                <a:spcPts val="0"/>
              </a:spcAft>
              <a:defRPr/>
            </a:pPr>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92B89E3-7899-A364-573B-155420FA978A}"/>
              </a:ext>
            </a:extLst>
          </p:cNvPr>
          <p:cNvSpPr>
            <a:spLocks noGrp="1" noChangeArrowheads="1"/>
          </p:cNvSpPr>
          <p:nvPr>
            <p:ph type="title"/>
          </p:nvPr>
        </p:nvSpPr>
        <p:spPr/>
        <p:txBody>
          <a:bodyPr/>
          <a:lstStyle/>
          <a:p>
            <a:pPr eaLnBrk="1" hangingPunct="1"/>
            <a:r>
              <a:rPr lang="en-GB" altLang="en-US">
                <a:latin typeface="Arial Unicode MS" panose="020B0604020202020204" pitchFamily="34" charset="-128"/>
                <a:ea typeface="Arial Unicode MS" panose="020B0604020202020204" pitchFamily="34" charset="-128"/>
                <a:cs typeface="Arial Unicode MS" panose="020B0604020202020204" pitchFamily="34" charset="-128"/>
              </a:rPr>
              <a:t>How can we use map symbols</a:t>
            </a:r>
          </a:p>
        </p:txBody>
      </p:sp>
      <p:sp>
        <p:nvSpPr>
          <p:cNvPr id="13315" name="Rectangle 3">
            <a:extLst>
              <a:ext uri="{FF2B5EF4-FFF2-40B4-BE49-F238E27FC236}">
                <a16:creationId xmlns:a16="http://schemas.microsoft.com/office/drawing/2014/main" id="{D8A06F01-080B-9161-C830-C629A20E3146}"/>
              </a:ext>
            </a:extLst>
          </p:cNvPr>
          <p:cNvSpPr>
            <a:spLocks noGrp="1" noChangeArrowheads="1"/>
          </p:cNvSpPr>
          <p:nvPr>
            <p:ph idx="1"/>
          </p:nvPr>
        </p:nvSpPr>
        <p:spPr>
          <a:xfrm>
            <a:off x="468313" y="2133600"/>
            <a:ext cx="8229600" cy="4495800"/>
          </a:xfrm>
        </p:spPr>
        <p:txBody>
          <a:bodyPr/>
          <a:lstStyle/>
          <a:p>
            <a:pPr marL="0" indent="0" eaLnBrk="1" hangingPunct="1">
              <a:buFont typeface="Arial" panose="020B0604020202020204" pitchFamily="34" charset="0"/>
              <a:buNone/>
            </a:pPr>
            <a:r>
              <a:rPr lang="en-GB" altLang="en-US">
                <a:latin typeface="Arial Unicode MS" panose="020B0604020202020204" pitchFamily="34" charset="-128"/>
                <a:ea typeface="Arial Unicode MS" panose="020B0604020202020204" pitchFamily="34" charset="-128"/>
                <a:cs typeface="Arial Unicode MS" panose="020B0604020202020204" pitchFamily="34" charset="-128"/>
              </a:rPr>
              <a:t>All OS maps have a key to tell you what the symbols mean, so you do not have to learn them all off by heart. However if your map is in the map case you do not want to have to take it out every two seconds.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2F772E8-4BC2-CDC4-7231-8ABF830F6113}"/>
              </a:ext>
            </a:extLst>
          </p:cNvPr>
          <p:cNvSpPr>
            <a:spLocks noGrp="1" noChangeArrowheads="1"/>
          </p:cNvSpPr>
          <p:nvPr>
            <p:ph type="title"/>
          </p:nvPr>
        </p:nvSpPr>
        <p:spPr/>
        <p:txBody>
          <a:bodyPr/>
          <a:lstStyle/>
          <a:p>
            <a:pPr eaLnBrk="1" hangingPunct="1"/>
            <a:r>
              <a:rPr lang="en-GB" altLang="en-US" sz="5400">
                <a:latin typeface="Arial Unicode MS" panose="020B0604020202020204" pitchFamily="34" charset="-128"/>
                <a:ea typeface="Arial Unicode MS" panose="020B0604020202020204" pitchFamily="34" charset="-128"/>
                <a:cs typeface="Arial Unicode MS" panose="020B0604020202020204" pitchFamily="34" charset="-128"/>
              </a:rPr>
              <a:t>Map Symbols</a:t>
            </a:r>
          </a:p>
        </p:txBody>
      </p:sp>
      <p:sp>
        <p:nvSpPr>
          <p:cNvPr id="14339" name="Rectangle 3">
            <a:extLst>
              <a:ext uri="{FF2B5EF4-FFF2-40B4-BE49-F238E27FC236}">
                <a16:creationId xmlns:a16="http://schemas.microsoft.com/office/drawing/2014/main" id="{C2926D23-8EF8-CFCC-4C9B-30D5937622A0}"/>
              </a:ext>
            </a:extLst>
          </p:cNvPr>
          <p:cNvSpPr>
            <a:spLocks noGrp="1" noChangeArrowheads="1"/>
          </p:cNvSpPr>
          <p:nvPr>
            <p:ph idx="1"/>
          </p:nvPr>
        </p:nvSpPr>
        <p:spPr>
          <a:xfrm>
            <a:off x="457200" y="1600200"/>
            <a:ext cx="8229600" cy="3505200"/>
          </a:xfrm>
        </p:spPr>
        <p:txBody>
          <a:bodyPr/>
          <a:lstStyle/>
          <a:p>
            <a:pPr eaLnBrk="1" hangingPunct="1">
              <a:lnSpc>
                <a:spcPct val="90000"/>
              </a:lnSpc>
            </a:pPr>
            <a:r>
              <a:rPr lang="en-GB" altLang="en-US" sz="2800">
                <a:latin typeface="Arial Unicode MS" panose="020B0604020202020204" pitchFamily="34" charset="-128"/>
                <a:ea typeface="Arial Unicode MS" panose="020B0604020202020204" pitchFamily="34" charset="-128"/>
                <a:cs typeface="Arial Unicode MS" panose="020B0604020202020204" pitchFamily="34" charset="-128"/>
              </a:rPr>
              <a:t>Some map symbols can tell you more than just the location of a feature.</a:t>
            </a:r>
          </a:p>
          <a:p>
            <a:pPr eaLnBrk="1" hangingPunct="1">
              <a:lnSpc>
                <a:spcPct val="90000"/>
              </a:lnSpc>
              <a:spcBef>
                <a:spcPct val="50000"/>
              </a:spcBef>
            </a:pPr>
            <a:r>
              <a:rPr lang="en-GB" altLang="en-US" sz="2800">
                <a:latin typeface="Arial Unicode MS" panose="020B0604020202020204" pitchFamily="34" charset="-128"/>
                <a:ea typeface="Arial Unicode MS" panose="020B0604020202020204" pitchFamily="34" charset="-128"/>
                <a:cs typeface="Arial Unicode MS" panose="020B0604020202020204" pitchFamily="34" charset="-128"/>
              </a:rPr>
              <a:t>For example the following symbols all indicate churches</a:t>
            </a:r>
            <a:r>
              <a:rPr lang="en-US" altLang="en-US" sz="2800">
                <a:latin typeface="Arial Unicode MS" panose="020B0604020202020204" pitchFamily="34" charset="-128"/>
                <a:ea typeface="Arial Unicode MS" panose="020B0604020202020204" pitchFamily="34" charset="-128"/>
                <a:cs typeface="Arial Unicode MS" panose="020B0604020202020204" pitchFamily="34" charset="-128"/>
              </a:rPr>
              <a:t>, </a:t>
            </a:r>
            <a:r>
              <a:rPr lang="en-GB" altLang="en-US" sz="2800">
                <a:latin typeface="Arial Unicode MS" panose="020B0604020202020204" pitchFamily="34" charset="-128"/>
                <a:ea typeface="Arial Unicode MS" panose="020B0604020202020204" pitchFamily="34" charset="-128"/>
                <a:cs typeface="Arial Unicode MS" panose="020B0604020202020204" pitchFamily="34" charset="-128"/>
              </a:rPr>
              <a:t>each one  will tell you a little bit about what the church looks like.</a:t>
            </a:r>
          </a:p>
          <a:p>
            <a:pPr eaLnBrk="1" hangingPunct="1">
              <a:lnSpc>
                <a:spcPct val="90000"/>
              </a:lnSpc>
              <a:spcBef>
                <a:spcPct val="50000"/>
              </a:spcBef>
            </a:pPr>
            <a:r>
              <a:rPr lang="en-GB" altLang="en-US" sz="2800">
                <a:latin typeface="Arial Unicode MS" panose="020B0604020202020204" pitchFamily="34" charset="-128"/>
                <a:ea typeface="Arial Unicode MS" panose="020B0604020202020204" pitchFamily="34" charset="-128"/>
                <a:cs typeface="Arial Unicode MS" panose="020B0604020202020204" pitchFamily="34" charset="-128"/>
              </a:rPr>
              <a:t>Can you find out the difference between each one?</a:t>
            </a:r>
          </a:p>
        </p:txBody>
      </p:sp>
      <p:grpSp>
        <p:nvGrpSpPr>
          <p:cNvPr id="14340" name="Group 1">
            <a:extLst>
              <a:ext uri="{FF2B5EF4-FFF2-40B4-BE49-F238E27FC236}">
                <a16:creationId xmlns:a16="http://schemas.microsoft.com/office/drawing/2014/main" id="{8BBDEB76-0DE6-A2B8-4969-9CCA0FB6B284}"/>
              </a:ext>
            </a:extLst>
          </p:cNvPr>
          <p:cNvGrpSpPr>
            <a:grpSpLocks/>
          </p:cNvGrpSpPr>
          <p:nvPr/>
        </p:nvGrpSpPr>
        <p:grpSpPr bwMode="auto">
          <a:xfrm>
            <a:off x="1476375" y="5256213"/>
            <a:ext cx="5221288" cy="1196975"/>
            <a:chOff x="899592" y="4926379"/>
            <a:chExt cx="4356745" cy="1025419"/>
          </a:xfrm>
        </p:grpSpPr>
        <p:pic>
          <p:nvPicPr>
            <p:cNvPr id="14341" name="Picture 4">
              <a:extLst>
                <a:ext uri="{FF2B5EF4-FFF2-40B4-BE49-F238E27FC236}">
                  <a16:creationId xmlns:a16="http://schemas.microsoft.com/office/drawing/2014/main" id="{E598FD9D-ECC4-1F61-429E-A2B2F5DF4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763" b="47501"/>
            <a:stretch>
              <a:fillRect/>
            </a:stretch>
          </p:blipFill>
          <p:spPr bwMode="auto">
            <a:xfrm>
              <a:off x="899592" y="5173485"/>
              <a:ext cx="490538"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5">
              <a:extLst>
                <a:ext uri="{FF2B5EF4-FFF2-40B4-BE49-F238E27FC236}">
                  <a16:creationId xmlns:a16="http://schemas.microsoft.com/office/drawing/2014/main" id="{0594FFD3-80AE-597F-61FB-A1F204585C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5010410"/>
              <a:ext cx="474663"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6">
              <a:extLst>
                <a:ext uri="{FF2B5EF4-FFF2-40B4-BE49-F238E27FC236}">
                  <a16:creationId xmlns:a16="http://schemas.microsoft.com/office/drawing/2014/main" id="{1D73215D-93D9-92A8-EBD2-FADC9E571A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926379"/>
              <a:ext cx="4683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C1DF319-8F39-7E51-B077-B21CAC83112B}"/>
              </a:ext>
            </a:extLst>
          </p:cNvPr>
          <p:cNvSpPr>
            <a:spLocks noGrp="1" noChangeArrowheads="1"/>
          </p:cNvSpPr>
          <p:nvPr>
            <p:ph type="title"/>
          </p:nvPr>
        </p:nvSpPr>
        <p:spPr>
          <a:xfrm>
            <a:off x="982133" y="314822"/>
            <a:ext cx="7704667" cy="1015007"/>
          </a:xfrm>
        </p:spPr>
        <p:txBody>
          <a:bodyPr/>
          <a:lstStyle/>
          <a:p>
            <a:pPr eaLnBrk="1" hangingPunct="1"/>
            <a:r>
              <a:rPr lang="en-GB" altLang="en-US" sz="5400">
                <a:latin typeface="Arial Unicode MS" panose="020B0604020202020204" pitchFamily="34" charset="-128"/>
                <a:ea typeface="Arial Unicode MS" panose="020B0604020202020204" pitchFamily="34" charset="-128"/>
                <a:cs typeface="Arial Unicode MS" panose="020B0604020202020204" pitchFamily="34" charset="-128"/>
              </a:rPr>
              <a:t>Map Symbols</a:t>
            </a:r>
          </a:p>
        </p:txBody>
      </p:sp>
      <p:sp>
        <p:nvSpPr>
          <p:cNvPr id="15363" name="Rectangle 3">
            <a:extLst>
              <a:ext uri="{FF2B5EF4-FFF2-40B4-BE49-F238E27FC236}">
                <a16:creationId xmlns:a16="http://schemas.microsoft.com/office/drawing/2014/main" id="{26EF6429-1A5C-0580-F35B-B70F607BD679}"/>
              </a:ext>
            </a:extLst>
          </p:cNvPr>
          <p:cNvSpPr>
            <a:spLocks noGrp="1" noChangeArrowheads="1"/>
          </p:cNvSpPr>
          <p:nvPr>
            <p:ph sz="half" idx="1"/>
          </p:nvPr>
        </p:nvSpPr>
        <p:spPr/>
        <p:txBody>
          <a:bodyPr/>
          <a:lstStyle/>
          <a:p>
            <a:pPr eaLnBrk="1" hangingPunct="1"/>
            <a:r>
              <a:rPr lang="en-GB" altLang="en-US">
                <a:latin typeface="Arial Unicode MS" panose="020B0604020202020204" pitchFamily="34" charset="-128"/>
                <a:ea typeface="Arial Unicode MS" panose="020B0604020202020204" pitchFamily="34" charset="-128"/>
                <a:cs typeface="Arial Unicode MS" panose="020B0604020202020204" pitchFamily="34" charset="-128"/>
              </a:rPr>
              <a:t>Areas of woodland too will tell you what type of trees are to be found.</a:t>
            </a:r>
          </a:p>
          <a:p>
            <a:pPr eaLnBrk="1" hangingPunct="1"/>
            <a:r>
              <a:rPr lang="en-GB" altLang="en-US">
                <a:latin typeface="Arial Unicode MS" panose="020B0604020202020204" pitchFamily="34" charset="-128"/>
                <a:ea typeface="Arial Unicode MS" panose="020B0604020202020204" pitchFamily="34" charset="-128"/>
                <a:cs typeface="Arial Unicode MS" panose="020B0604020202020204" pitchFamily="34" charset="-128"/>
              </a:rPr>
              <a:t>Below is the symbol for a mixed woodland, but the trees could be shown as either just coniferous or just deciduous</a:t>
            </a:r>
          </a:p>
        </p:txBody>
      </p:sp>
      <p:pic>
        <p:nvPicPr>
          <p:cNvPr id="19460" name="Picture 4" descr="wood">
            <a:extLst>
              <a:ext uri="{FF2B5EF4-FFF2-40B4-BE49-F238E27FC236}">
                <a16:creationId xmlns:a16="http://schemas.microsoft.com/office/drawing/2014/main" id="{A49509A7-74AF-75B1-6B37-B29265FB221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8917" t="4863" r="4410"/>
          <a:stretch>
            <a:fillRect/>
          </a:stretch>
        </p:blipFill>
        <p:spPr>
          <a:xfrm>
            <a:off x="4834466" y="2841128"/>
            <a:ext cx="4038600" cy="37020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dissolve">
                                      <p:cBhvr>
                                        <p:cTn id="7"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84D7990-4028-FFA6-343E-4BDEE4252F1D}"/>
              </a:ext>
            </a:extLst>
          </p:cNvPr>
          <p:cNvSpPr>
            <a:spLocks noGrp="1" noChangeArrowheads="1"/>
          </p:cNvSpPr>
          <p:nvPr>
            <p:ph type="title"/>
          </p:nvPr>
        </p:nvSpPr>
        <p:spPr>
          <a:xfrm>
            <a:off x="457200" y="228600"/>
            <a:ext cx="8229600" cy="1143000"/>
          </a:xfrm>
        </p:spPr>
        <p:txBody>
          <a:bodyPr wrap="square" anchor="ctr">
            <a:normAutofit/>
          </a:bodyPr>
          <a:lstStyle/>
          <a:p>
            <a:pPr eaLnBrk="1" hangingPunct="1"/>
            <a:r>
              <a:rPr lang="en-GB" altLang="en-US"/>
              <a:t>Symbol Bingo</a:t>
            </a:r>
          </a:p>
        </p:txBody>
      </p:sp>
      <p:sp>
        <p:nvSpPr>
          <p:cNvPr id="20483" name="Rectangle 3">
            <a:extLst>
              <a:ext uri="{FF2B5EF4-FFF2-40B4-BE49-F238E27FC236}">
                <a16:creationId xmlns:a16="http://schemas.microsoft.com/office/drawing/2014/main" id="{C3303A6D-CCE6-9E50-9E19-4E9383828120}"/>
              </a:ext>
            </a:extLst>
          </p:cNvPr>
          <p:cNvSpPr>
            <a:spLocks noGrp="1" noChangeArrowheads="1"/>
          </p:cNvSpPr>
          <p:nvPr>
            <p:ph type="body" sz="half" idx="1"/>
          </p:nvPr>
        </p:nvSpPr>
        <p:spPr>
          <a:xfrm>
            <a:off x="827584" y="1371600"/>
            <a:ext cx="4038600" cy="4495800"/>
          </a:xfrm>
        </p:spPr>
        <p:txBody>
          <a:bodyPr wrap="square" rtlCol="0" anchor="ctr">
            <a:normAutofit/>
          </a:bodyPr>
          <a:lstStyle/>
          <a:p>
            <a:pPr marL="0" indent="0" eaLnBrk="1" fontAlgn="auto" hangingPunct="1">
              <a:lnSpc>
                <a:spcPct val="90000"/>
              </a:lnSpc>
              <a:spcAft>
                <a:spcPts val="0"/>
              </a:spcAft>
              <a:buFont typeface="Arial" panose="020B0604020202020204" pitchFamily="34" charset="0"/>
              <a:buNone/>
              <a:defRPr/>
            </a:pPr>
            <a:r>
              <a:rPr lang="en-GB" sz="2200"/>
              <a:t>The Rules:</a:t>
            </a:r>
          </a:p>
          <a:p>
            <a:pPr marL="0" indent="0" eaLnBrk="1" fontAlgn="auto" hangingPunct="1">
              <a:lnSpc>
                <a:spcPct val="90000"/>
              </a:lnSpc>
              <a:spcAft>
                <a:spcPts val="0"/>
              </a:spcAft>
              <a:buFont typeface="Arial" panose="020B0604020202020204" pitchFamily="34" charset="0"/>
              <a:buNone/>
              <a:defRPr/>
            </a:pPr>
            <a:endParaRPr lang="en-GB" sz="2200"/>
          </a:p>
          <a:p>
            <a:pPr marL="609600" indent="-609600" eaLnBrk="1" fontAlgn="auto" hangingPunct="1">
              <a:lnSpc>
                <a:spcPct val="90000"/>
              </a:lnSpc>
              <a:spcAft>
                <a:spcPts val="0"/>
              </a:spcAft>
              <a:defRPr/>
            </a:pPr>
            <a:r>
              <a:rPr lang="en-GB" sz="2200"/>
              <a:t>No False Shouting out Bingo or Line. </a:t>
            </a:r>
          </a:p>
          <a:p>
            <a:pPr marL="609600" indent="-609600" eaLnBrk="1" fontAlgn="auto" hangingPunct="1">
              <a:lnSpc>
                <a:spcPct val="90000"/>
              </a:lnSpc>
              <a:spcAft>
                <a:spcPts val="0"/>
              </a:spcAft>
              <a:defRPr/>
            </a:pPr>
            <a:r>
              <a:rPr lang="en-GB" sz="2200"/>
              <a:t>Ensure you know what each symbol means</a:t>
            </a:r>
          </a:p>
          <a:p>
            <a:pPr marL="609600" indent="-609600" eaLnBrk="1" fontAlgn="auto" hangingPunct="1">
              <a:lnSpc>
                <a:spcPct val="90000"/>
              </a:lnSpc>
              <a:spcAft>
                <a:spcPts val="0"/>
              </a:spcAft>
              <a:defRPr/>
            </a:pPr>
            <a:r>
              <a:rPr lang="en-GB" sz="2200"/>
              <a:t>Stand up when you have a line or house.</a:t>
            </a:r>
          </a:p>
          <a:p>
            <a:pPr marL="609600" indent="-609600" eaLnBrk="1" fontAlgn="auto" hangingPunct="1">
              <a:lnSpc>
                <a:spcPct val="90000"/>
              </a:lnSpc>
              <a:spcAft>
                <a:spcPts val="0"/>
              </a:spcAft>
              <a:defRPr/>
            </a:pPr>
            <a:r>
              <a:rPr lang="en-GB" sz="2200"/>
              <a:t>The first person to stand up attempts the bingo challenge.</a:t>
            </a:r>
          </a:p>
          <a:p>
            <a:pPr marL="609600" indent="-609600" eaLnBrk="1" fontAlgn="auto" hangingPunct="1">
              <a:lnSpc>
                <a:spcPct val="90000"/>
              </a:lnSpc>
              <a:spcAft>
                <a:spcPts val="0"/>
              </a:spcAft>
              <a:defRPr/>
            </a:pPr>
            <a:r>
              <a:rPr lang="en-GB" sz="2200"/>
              <a:t>You will have to explain what the symbol means.</a:t>
            </a:r>
          </a:p>
        </p:txBody>
      </p:sp>
      <p:sp>
        <p:nvSpPr>
          <p:cNvPr id="20490" name="Footer Placeholder 4">
            <a:extLst>
              <a:ext uri="{FF2B5EF4-FFF2-40B4-BE49-F238E27FC236}">
                <a16:creationId xmlns:a16="http://schemas.microsoft.com/office/drawing/2014/main" id="{ED9EA373-8630-F380-F87D-AF66445C9662}"/>
              </a:ext>
            </a:extLst>
          </p:cNvPr>
          <p:cNvSpPr>
            <a:spLocks noGrp="1"/>
          </p:cNvSpPr>
          <p:nvPr>
            <p:ph type="ftr" sz="quarter" idx="11"/>
          </p:nvPr>
        </p:nvSpPr>
        <p:spPr>
          <a:xfrm>
            <a:off x="0" y="6248400"/>
            <a:ext cx="9144000" cy="457200"/>
          </a:xfrm>
        </p:spPr>
        <p:txBody>
          <a:bodyPr/>
          <a:lstStyle/>
          <a:p>
            <a:pPr>
              <a:defRPr/>
            </a:pPr>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A3DE3BA-195A-793D-B5CD-10F04A3D438B}"/>
              </a:ext>
            </a:extLst>
          </p:cNvPr>
          <p:cNvSpPr>
            <a:spLocks noGrp="1" noChangeArrowheads="1"/>
          </p:cNvSpPr>
          <p:nvPr>
            <p:ph type="title"/>
          </p:nvPr>
        </p:nvSpPr>
        <p:spPr/>
        <p:txBody>
          <a:bodyPr/>
          <a:lstStyle/>
          <a:p>
            <a:pPr eaLnBrk="1" hangingPunct="1"/>
            <a:r>
              <a:rPr lang="en-GB" altLang="en-US" sz="5400">
                <a:latin typeface="Arial Unicode MS" panose="020B0604020202020204" pitchFamily="34" charset="-128"/>
                <a:ea typeface="Arial Unicode MS" panose="020B0604020202020204" pitchFamily="34" charset="-128"/>
                <a:cs typeface="Arial Unicode MS" panose="020B0604020202020204" pitchFamily="34" charset="-128"/>
              </a:rPr>
              <a:t>Your Bingo Card</a:t>
            </a:r>
          </a:p>
        </p:txBody>
      </p:sp>
      <p:sp>
        <p:nvSpPr>
          <p:cNvPr id="21507" name="Rectangle 3">
            <a:extLst>
              <a:ext uri="{FF2B5EF4-FFF2-40B4-BE49-F238E27FC236}">
                <a16:creationId xmlns:a16="http://schemas.microsoft.com/office/drawing/2014/main" id="{E23E65F2-E29D-512F-B637-554F7F9BADA3}"/>
              </a:ext>
            </a:extLst>
          </p:cNvPr>
          <p:cNvSpPr>
            <a:spLocks noGrp="1" noChangeArrowheads="1"/>
          </p:cNvSpPr>
          <p:nvPr>
            <p:ph type="body" sz="half" idx="1"/>
          </p:nvPr>
        </p:nvSpPr>
        <p:spPr>
          <a:xfrm>
            <a:off x="457200" y="1600200"/>
            <a:ext cx="8147050" cy="1181100"/>
          </a:xfrm>
        </p:spPr>
        <p:txBody>
          <a:bodyPr rtlCol="0">
            <a:normAutofit/>
          </a:bodyPr>
          <a:lstStyle/>
          <a:p>
            <a:pPr marL="0" indent="0" algn="ctr" eaLnBrk="1" fontAlgn="auto" hangingPunct="1">
              <a:spcAft>
                <a:spcPts val="0"/>
              </a:spcAft>
              <a:buFont typeface="Arial" panose="020B0604020202020204" pitchFamily="34" charset="0"/>
              <a:buNone/>
              <a:defRPr/>
            </a:pPr>
            <a:r>
              <a:rPr lang="en-GB">
                <a:latin typeface="Arial Unicode MS" pitchFamily="34" charset="-128"/>
                <a:ea typeface="Arial Unicode MS" pitchFamily="34" charset="-128"/>
                <a:cs typeface="Arial Unicode MS" pitchFamily="34" charset="-128"/>
              </a:rPr>
              <a:t>Draw your own bingo card like so:</a:t>
            </a:r>
          </a:p>
          <a:p>
            <a:pPr eaLnBrk="1" fontAlgn="auto" hangingPunct="1">
              <a:spcAft>
                <a:spcPts val="0"/>
              </a:spcAft>
              <a:defRPr/>
            </a:pPr>
            <a:endParaRPr lang="en-GB" sz="2800"/>
          </a:p>
          <a:p>
            <a:pPr eaLnBrk="1" fontAlgn="auto" hangingPunct="1">
              <a:spcAft>
                <a:spcPts val="0"/>
              </a:spcAft>
              <a:defRPr/>
            </a:pPr>
            <a:endParaRPr lang="en-GB" sz="2800"/>
          </a:p>
        </p:txBody>
      </p:sp>
      <p:graphicFrame>
        <p:nvGraphicFramePr>
          <p:cNvPr id="21508" name="Group 4">
            <a:extLst>
              <a:ext uri="{FF2B5EF4-FFF2-40B4-BE49-F238E27FC236}">
                <a16:creationId xmlns:a16="http://schemas.microsoft.com/office/drawing/2014/main" id="{BC94B86C-FF8E-9999-ECD1-197A314CDEC4}"/>
              </a:ext>
            </a:extLst>
          </p:cNvPr>
          <p:cNvGraphicFramePr>
            <a:graphicFrameLocks noGrp="1"/>
          </p:cNvGraphicFramePr>
          <p:nvPr>
            <p:ph sz="half" idx="2"/>
          </p:nvPr>
        </p:nvGraphicFramePr>
        <p:xfrm>
          <a:off x="684213" y="2565400"/>
          <a:ext cx="7632700" cy="3097213"/>
        </p:xfrm>
        <a:graphic>
          <a:graphicData uri="http://schemas.openxmlformats.org/drawingml/2006/table">
            <a:tbl>
              <a:tblPr/>
              <a:tblGrid>
                <a:gridCol w="1527175">
                  <a:extLst>
                    <a:ext uri="{9D8B030D-6E8A-4147-A177-3AD203B41FA5}">
                      <a16:colId xmlns:a16="http://schemas.microsoft.com/office/drawing/2014/main" val="20000"/>
                    </a:ext>
                  </a:extLst>
                </a:gridCol>
                <a:gridCol w="1525588">
                  <a:extLst>
                    <a:ext uri="{9D8B030D-6E8A-4147-A177-3AD203B41FA5}">
                      <a16:colId xmlns:a16="http://schemas.microsoft.com/office/drawing/2014/main" val="20001"/>
                    </a:ext>
                  </a:extLst>
                </a:gridCol>
                <a:gridCol w="1527175">
                  <a:extLst>
                    <a:ext uri="{9D8B030D-6E8A-4147-A177-3AD203B41FA5}">
                      <a16:colId xmlns:a16="http://schemas.microsoft.com/office/drawing/2014/main" val="20002"/>
                    </a:ext>
                  </a:extLst>
                </a:gridCol>
                <a:gridCol w="1525587">
                  <a:extLst>
                    <a:ext uri="{9D8B030D-6E8A-4147-A177-3AD203B41FA5}">
                      <a16:colId xmlns:a16="http://schemas.microsoft.com/office/drawing/2014/main" val="20003"/>
                    </a:ext>
                  </a:extLst>
                </a:gridCol>
                <a:gridCol w="1527175">
                  <a:extLst>
                    <a:ext uri="{9D8B030D-6E8A-4147-A177-3AD203B41FA5}">
                      <a16:colId xmlns:a16="http://schemas.microsoft.com/office/drawing/2014/main" val="20004"/>
                    </a:ext>
                  </a:extLst>
                </a:gridCol>
              </a:tblGrid>
              <a:tr h="103187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03346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03187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15F8482-5E13-D6E4-5D45-4459D01ED8E9}"/>
              </a:ext>
            </a:extLst>
          </p:cNvPr>
          <p:cNvSpPr>
            <a:spLocks noGrp="1" noChangeArrowheads="1"/>
          </p:cNvSpPr>
          <p:nvPr>
            <p:ph type="title"/>
          </p:nvPr>
        </p:nvSpPr>
        <p:spPr>
          <a:xfrm>
            <a:off x="982133" y="457201"/>
            <a:ext cx="7704667" cy="1035080"/>
          </a:xfrm>
        </p:spPr>
        <p:txBody>
          <a:bodyPr/>
          <a:lstStyle/>
          <a:p>
            <a:pPr eaLnBrk="1" hangingPunct="1"/>
            <a:r>
              <a:rPr lang="en-GB" altLang="en-US" sz="3600">
                <a:latin typeface="Arial Unicode MS" panose="020B0604020202020204" pitchFamily="34" charset="-128"/>
                <a:ea typeface="Arial Unicode MS" panose="020B0604020202020204" pitchFamily="34" charset="-128"/>
                <a:cs typeface="Arial Unicode MS" panose="020B0604020202020204" pitchFamily="34" charset="-128"/>
              </a:rPr>
              <a:t>Choose any of the following symbols and draw them on your bingo sheet.</a:t>
            </a:r>
          </a:p>
        </p:txBody>
      </p:sp>
      <p:pic>
        <p:nvPicPr>
          <p:cNvPr id="18435" name="Picture 4" descr="railstat">
            <a:extLst>
              <a:ext uri="{FF2B5EF4-FFF2-40B4-BE49-F238E27FC236}">
                <a16:creationId xmlns:a16="http://schemas.microsoft.com/office/drawing/2014/main" id="{7088A7EA-93B4-B9D5-3AAA-9B77F9EDE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00213"/>
            <a:ext cx="12954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5" descr="bus">
            <a:extLst>
              <a:ext uri="{FF2B5EF4-FFF2-40B4-BE49-F238E27FC236}">
                <a16:creationId xmlns:a16="http://schemas.microsoft.com/office/drawing/2014/main" id="{DEC11A3B-D392-00E5-91A0-F79795D733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1773238"/>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descr="picnic site">
            <a:extLst>
              <a:ext uri="{FF2B5EF4-FFF2-40B4-BE49-F238E27FC236}">
                <a16:creationId xmlns:a16="http://schemas.microsoft.com/office/drawing/2014/main" id="{CC94149F-E6F3-2055-4F2D-9A555A829A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1773238"/>
            <a:ext cx="1152525"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7" descr="parking">
            <a:extLst>
              <a:ext uri="{FF2B5EF4-FFF2-40B4-BE49-F238E27FC236}">
                <a16:creationId xmlns:a16="http://schemas.microsoft.com/office/drawing/2014/main" id="{3477CDD0-999B-0BDA-50F0-82E89DB7EC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700213"/>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8" descr="campsite">
            <a:extLst>
              <a:ext uri="{FF2B5EF4-FFF2-40B4-BE49-F238E27FC236}">
                <a16:creationId xmlns:a16="http://schemas.microsoft.com/office/drawing/2014/main" id="{AE7D8FCA-1B98-7CE0-44EC-6C04AAD9BD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1863" y="1700213"/>
            <a:ext cx="10795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9" descr="bridge">
            <a:extLst>
              <a:ext uri="{FF2B5EF4-FFF2-40B4-BE49-F238E27FC236}">
                <a16:creationId xmlns:a16="http://schemas.microsoft.com/office/drawing/2014/main" id="{F83A26FE-C0D2-3517-D882-EB57E05D9C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8850" y="1700213"/>
            <a:ext cx="140493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5" descr="church tower">
            <a:extLst>
              <a:ext uri="{FF2B5EF4-FFF2-40B4-BE49-F238E27FC236}">
                <a16:creationId xmlns:a16="http://schemas.microsoft.com/office/drawing/2014/main" id="{D7FB891C-437E-0089-AFC4-D973DA469A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67625" y="2997200"/>
            <a:ext cx="12906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42" name="Group 1">
            <a:extLst>
              <a:ext uri="{FF2B5EF4-FFF2-40B4-BE49-F238E27FC236}">
                <a16:creationId xmlns:a16="http://schemas.microsoft.com/office/drawing/2014/main" id="{EE71173A-3164-2CA6-073C-8DB83C4ABE82}"/>
              </a:ext>
            </a:extLst>
          </p:cNvPr>
          <p:cNvGrpSpPr>
            <a:grpSpLocks/>
          </p:cNvGrpSpPr>
          <p:nvPr/>
        </p:nvGrpSpPr>
        <p:grpSpPr bwMode="auto">
          <a:xfrm>
            <a:off x="349250" y="1700213"/>
            <a:ext cx="8653463" cy="4824412"/>
            <a:chOff x="250825" y="1700213"/>
            <a:chExt cx="8652930" cy="4825131"/>
          </a:xfrm>
        </p:grpSpPr>
        <p:pic>
          <p:nvPicPr>
            <p:cNvPr id="18443" name="Picture 10" descr="wood_coniferous">
              <a:extLst>
                <a:ext uri="{FF2B5EF4-FFF2-40B4-BE49-F238E27FC236}">
                  <a16:creationId xmlns:a16="http://schemas.microsoft.com/office/drawing/2014/main" id="{54B46A4E-0CB0-377C-198D-4183733B954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0825" y="3068638"/>
              <a:ext cx="135413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11" descr="battle">
              <a:extLst>
                <a:ext uri="{FF2B5EF4-FFF2-40B4-BE49-F238E27FC236}">
                  <a16:creationId xmlns:a16="http://schemas.microsoft.com/office/drawing/2014/main" id="{5B6D9442-3046-8685-BA13-5F6B33D5930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35150" y="3068638"/>
              <a:ext cx="12954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2" descr="youth hostel">
              <a:extLst>
                <a:ext uri="{FF2B5EF4-FFF2-40B4-BE49-F238E27FC236}">
                  <a16:creationId xmlns:a16="http://schemas.microsoft.com/office/drawing/2014/main" id="{7D9C10DC-99CC-D48C-8D6C-4E709EBCA53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6600" y="2997200"/>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14" descr="telephone">
              <a:extLst>
                <a:ext uri="{FF2B5EF4-FFF2-40B4-BE49-F238E27FC236}">
                  <a16:creationId xmlns:a16="http://schemas.microsoft.com/office/drawing/2014/main" id="{368C0BFA-CA1C-009E-4678-0592FBDCF93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56325" y="2997200"/>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16">
              <a:extLst>
                <a:ext uri="{FF2B5EF4-FFF2-40B4-BE49-F238E27FC236}">
                  <a16:creationId xmlns:a16="http://schemas.microsoft.com/office/drawing/2014/main" id="{65990546-A2FB-8BE2-C522-A4A22599847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850" y="4437063"/>
              <a:ext cx="1079798" cy="113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icture 17">
              <a:extLst>
                <a:ext uri="{FF2B5EF4-FFF2-40B4-BE49-F238E27FC236}">
                  <a16:creationId xmlns:a16="http://schemas.microsoft.com/office/drawing/2014/main" id="{2806AD9F-8B02-4BE2-FA9A-53FEADAFC06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04963" y="4283120"/>
              <a:ext cx="722312" cy="102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Picture 18">
              <a:extLst>
                <a:ext uri="{FF2B5EF4-FFF2-40B4-BE49-F238E27FC236}">
                  <a16:creationId xmlns:a16="http://schemas.microsoft.com/office/drawing/2014/main" id="{9B0983E5-69D7-8012-2B42-88232E2FDC8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71774" y="4365625"/>
              <a:ext cx="1044575" cy="1035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0" name="Picture 19">
              <a:extLst>
                <a:ext uri="{FF2B5EF4-FFF2-40B4-BE49-F238E27FC236}">
                  <a16:creationId xmlns:a16="http://schemas.microsoft.com/office/drawing/2014/main" id="{223109FA-5CF2-F560-7FFD-71A93A3404E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80917" y="4365625"/>
              <a:ext cx="1065771" cy="1139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1" name="Picture 20">
              <a:extLst>
                <a:ext uri="{FF2B5EF4-FFF2-40B4-BE49-F238E27FC236}">
                  <a16:creationId xmlns:a16="http://schemas.microsoft.com/office/drawing/2014/main" id="{C56173D0-3597-0415-DE54-5919D5F6C10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59338" y="3068638"/>
              <a:ext cx="79216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2" name="Picture 21">
              <a:extLst>
                <a:ext uri="{FF2B5EF4-FFF2-40B4-BE49-F238E27FC236}">
                  <a16:creationId xmlns:a16="http://schemas.microsoft.com/office/drawing/2014/main" id="{BC02C14F-299E-3871-ACB7-BD51D73416C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49391" y="4437062"/>
              <a:ext cx="957370" cy="1024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3" name="Picture 22">
              <a:extLst>
                <a:ext uri="{FF2B5EF4-FFF2-40B4-BE49-F238E27FC236}">
                  <a16:creationId xmlns:a16="http://schemas.microsoft.com/office/drawing/2014/main" id="{60B5F359-F87D-51C9-C1B7-F697BE94EFB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08900" y="4437063"/>
              <a:ext cx="1162050" cy="1026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4" name="Picture 23">
              <a:extLst>
                <a:ext uri="{FF2B5EF4-FFF2-40B4-BE49-F238E27FC236}">
                  <a16:creationId xmlns:a16="http://schemas.microsoft.com/office/drawing/2014/main" id="{0B4308A3-FF9D-0239-D8AD-1DD7C173932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66119" y="5516563"/>
              <a:ext cx="1453356" cy="98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5" name="Picture 24">
              <a:extLst>
                <a:ext uri="{FF2B5EF4-FFF2-40B4-BE49-F238E27FC236}">
                  <a16:creationId xmlns:a16="http://schemas.microsoft.com/office/drawing/2014/main" id="{70AC4DED-5AEF-1EEC-D311-59AF3124FF5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635375" y="5589588"/>
              <a:ext cx="1091084" cy="93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6" name="Picture 25">
              <a:extLst>
                <a:ext uri="{FF2B5EF4-FFF2-40B4-BE49-F238E27FC236}">
                  <a16:creationId xmlns:a16="http://schemas.microsoft.com/office/drawing/2014/main" id="{BC15368F-4902-DE88-D44F-F3E044103BF4}"/>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076824" y="5589588"/>
              <a:ext cx="945133" cy="93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7" name="Picture 26">
              <a:extLst>
                <a:ext uri="{FF2B5EF4-FFF2-40B4-BE49-F238E27FC236}">
                  <a16:creationId xmlns:a16="http://schemas.microsoft.com/office/drawing/2014/main" id="{4C3F41E1-272A-1D21-5CD7-8D66C6DCBCCA}"/>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721475" y="4365624"/>
              <a:ext cx="858837" cy="128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8" name="Picture 4" descr="railstat">
              <a:extLst>
                <a:ext uri="{FF2B5EF4-FFF2-40B4-BE49-F238E27FC236}">
                  <a16:creationId xmlns:a16="http://schemas.microsoft.com/office/drawing/2014/main" id="{D1335C4E-2392-F869-5073-7F1880F05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342" y="1700213"/>
              <a:ext cx="12954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9" name="Picture 5" descr="bus">
              <a:extLst>
                <a:ext uri="{FF2B5EF4-FFF2-40B4-BE49-F238E27FC236}">
                  <a16:creationId xmlns:a16="http://schemas.microsoft.com/office/drawing/2014/main" id="{A7F5AA4B-DCD7-81B7-8638-4DB8F1121B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9205" y="1773238"/>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0" name="Picture 6" descr="picnic site">
              <a:extLst>
                <a:ext uri="{FF2B5EF4-FFF2-40B4-BE49-F238E27FC236}">
                  <a16:creationId xmlns:a16="http://schemas.microsoft.com/office/drawing/2014/main" id="{E04647A6-0988-4FA4-BDC2-2850831CD7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7630" y="1773238"/>
              <a:ext cx="1152525"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1" name="Picture 7" descr="parking">
              <a:extLst>
                <a:ext uri="{FF2B5EF4-FFF2-40B4-BE49-F238E27FC236}">
                  <a16:creationId xmlns:a16="http://schemas.microsoft.com/office/drawing/2014/main" id="{937A0135-2E92-EADC-8348-354D15B67E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7492" y="1700213"/>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2" name="Picture 8" descr="campsite">
              <a:extLst>
                <a:ext uri="{FF2B5EF4-FFF2-40B4-BE49-F238E27FC236}">
                  <a16:creationId xmlns:a16="http://schemas.microsoft.com/office/drawing/2014/main" id="{7329AA0E-2527-070C-B0F4-7F7E3E0A76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7355" y="1700213"/>
              <a:ext cx="10795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3" name="Picture 9" descr="bridge">
              <a:extLst>
                <a:ext uri="{FF2B5EF4-FFF2-40B4-BE49-F238E27FC236}">
                  <a16:creationId xmlns:a16="http://schemas.microsoft.com/office/drawing/2014/main" id="{D9885A59-B86E-07AB-CA27-03B666C1FA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54342" y="1700213"/>
              <a:ext cx="140493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4" name="Picture 15" descr="church tower">
              <a:extLst>
                <a:ext uri="{FF2B5EF4-FFF2-40B4-BE49-F238E27FC236}">
                  <a16:creationId xmlns:a16="http://schemas.microsoft.com/office/drawing/2014/main" id="{E0A05447-CDE0-E0F5-5823-09B22A6A74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13117" y="2997200"/>
              <a:ext cx="12906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F925B2D-E8E7-2DCE-BE9F-6D504424378C}"/>
              </a:ext>
            </a:extLst>
          </p:cNvPr>
          <p:cNvSpPr>
            <a:spLocks noGrp="1" noChangeArrowheads="1"/>
          </p:cNvSpPr>
          <p:nvPr>
            <p:ph type="title"/>
          </p:nvPr>
        </p:nvSpPr>
        <p:spPr/>
        <p:txBody>
          <a:bodyPr/>
          <a:lstStyle/>
          <a:p>
            <a:pPr eaLnBrk="1" hangingPunct="1"/>
            <a:r>
              <a:rPr lang="en-GB" altLang="en-US" sz="5400">
                <a:latin typeface="Arial Unicode MS" panose="020B0604020202020204" pitchFamily="34" charset="-128"/>
                <a:ea typeface="Arial Unicode MS" panose="020B0604020202020204" pitchFamily="34" charset="-128"/>
                <a:cs typeface="Arial Unicode MS" panose="020B0604020202020204" pitchFamily="34" charset="-128"/>
              </a:rPr>
              <a:t>Game 1</a:t>
            </a:r>
          </a:p>
        </p:txBody>
      </p:sp>
      <p:sp>
        <p:nvSpPr>
          <p:cNvPr id="19459" name="Rectangle 3">
            <a:extLst>
              <a:ext uri="{FF2B5EF4-FFF2-40B4-BE49-F238E27FC236}">
                <a16:creationId xmlns:a16="http://schemas.microsoft.com/office/drawing/2014/main" id="{717D805A-5388-3E8E-B400-D293C1DDDF90}"/>
              </a:ext>
            </a:extLst>
          </p:cNvPr>
          <p:cNvSpPr>
            <a:spLocks noGrp="1" noChangeArrowheads="1"/>
          </p:cNvSpPr>
          <p:nvPr>
            <p:ph idx="1"/>
          </p:nvPr>
        </p:nvSpPr>
        <p:spPr/>
        <p:txBody>
          <a:bodyPr/>
          <a:lstStyle/>
          <a:p>
            <a:pPr eaLnBrk="1" hangingPunct="1">
              <a:lnSpc>
                <a:spcPct val="90000"/>
              </a:lnSpc>
            </a:pPr>
            <a:r>
              <a:rPr lang="en-GB" altLang="en-US">
                <a:latin typeface="Arial Unicode MS" panose="020B0604020202020204" pitchFamily="34" charset="-128"/>
                <a:ea typeface="Arial Unicode MS" panose="020B0604020202020204" pitchFamily="34" charset="-128"/>
                <a:cs typeface="Arial Unicode MS" panose="020B0604020202020204" pitchFamily="34" charset="-128"/>
              </a:rPr>
              <a:t>The Bingo caller will give you the name for each symbol and you will have to work out what that symbol relates too.</a:t>
            </a:r>
          </a:p>
          <a:p>
            <a:pPr eaLnBrk="1" hangingPunct="1">
              <a:lnSpc>
                <a:spcPct val="90000"/>
              </a:lnSpc>
            </a:pPr>
            <a:r>
              <a:rPr lang="en-GB" altLang="en-US">
                <a:latin typeface="Arial Unicode MS" panose="020B0604020202020204" pitchFamily="34" charset="-128"/>
                <a:ea typeface="Arial Unicode MS" panose="020B0604020202020204" pitchFamily="34" charset="-128"/>
                <a:cs typeface="Arial Unicode MS" panose="020B0604020202020204" pitchFamily="34" charset="-128"/>
              </a:rPr>
              <a:t>Every time you get a symbol put a cross through it.</a:t>
            </a:r>
          </a:p>
          <a:p>
            <a:pPr eaLnBrk="1" hangingPunct="1">
              <a:lnSpc>
                <a:spcPct val="90000"/>
              </a:lnSpc>
            </a:pPr>
            <a:r>
              <a:rPr lang="en-GB" altLang="en-US">
                <a:latin typeface="Arial Unicode MS" panose="020B0604020202020204" pitchFamily="34" charset="-128"/>
                <a:ea typeface="Arial Unicode MS" panose="020B0604020202020204" pitchFamily="34" charset="-128"/>
                <a:cs typeface="Arial Unicode MS" panose="020B0604020202020204" pitchFamily="34" charset="-128"/>
              </a:rPr>
              <a:t>When you have a line put your hand up.</a:t>
            </a:r>
          </a:p>
          <a:p>
            <a:pPr eaLnBrk="1" hangingPunct="1">
              <a:lnSpc>
                <a:spcPct val="90000"/>
              </a:lnSpc>
            </a:pPr>
            <a:r>
              <a:rPr lang="en-GB" altLang="en-US">
                <a:latin typeface="Arial Unicode MS" panose="020B0604020202020204" pitchFamily="34" charset="-128"/>
                <a:ea typeface="Arial Unicode MS" panose="020B0604020202020204" pitchFamily="34" charset="-128"/>
                <a:cs typeface="Arial Unicode MS" panose="020B0604020202020204" pitchFamily="34" charset="-128"/>
              </a:rPr>
              <a:t>When you have full house stand up and say bingo.</a:t>
            </a:r>
          </a:p>
          <a:p>
            <a:pPr eaLnBrk="1" hangingPunct="1">
              <a:lnSpc>
                <a:spcPct val="90000"/>
              </a:lnSpc>
            </a:pPr>
            <a:r>
              <a:rPr lang="en-GB" altLang="en-US">
                <a:latin typeface="Arial Unicode MS" panose="020B0604020202020204" pitchFamily="34" charset="-128"/>
                <a:ea typeface="Arial Unicode MS" panose="020B0604020202020204" pitchFamily="34" charset="-128"/>
                <a:cs typeface="Arial Unicode MS" panose="020B0604020202020204" pitchFamily="34" charset="-128"/>
              </a:rPr>
              <a:t>Double Check your answers are correct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18219F5-488F-22C7-F585-4DD9A8B62E30}"/>
              </a:ext>
            </a:extLst>
          </p:cNvPr>
          <p:cNvSpPr>
            <a:spLocks noGrp="1" noChangeArrowheads="1"/>
          </p:cNvSpPr>
          <p:nvPr>
            <p:ph type="title"/>
          </p:nvPr>
        </p:nvSpPr>
        <p:spPr/>
        <p:txBody>
          <a:bodyPr/>
          <a:lstStyle/>
          <a:p>
            <a:pPr eaLnBrk="1" hangingPunct="1"/>
            <a:r>
              <a:rPr lang="en-GB" altLang="en-US" sz="5400">
                <a:latin typeface="Arial Unicode MS" panose="020B0604020202020204" pitchFamily="34" charset="-128"/>
                <a:ea typeface="Arial Unicode MS" panose="020B0604020202020204" pitchFamily="34" charset="-128"/>
                <a:cs typeface="Arial Unicode MS" panose="020B0604020202020204" pitchFamily="34" charset="-128"/>
              </a:rPr>
              <a:t>Game 2</a:t>
            </a:r>
          </a:p>
        </p:txBody>
      </p:sp>
      <p:sp>
        <p:nvSpPr>
          <p:cNvPr id="20483" name="Rectangle 3">
            <a:extLst>
              <a:ext uri="{FF2B5EF4-FFF2-40B4-BE49-F238E27FC236}">
                <a16:creationId xmlns:a16="http://schemas.microsoft.com/office/drawing/2014/main" id="{44988B9C-6782-8E41-7AED-D8D8D0BD2735}"/>
              </a:ext>
            </a:extLst>
          </p:cNvPr>
          <p:cNvSpPr>
            <a:spLocks noGrp="1" noChangeArrowheads="1"/>
          </p:cNvSpPr>
          <p:nvPr>
            <p:ph idx="1"/>
          </p:nvPr>
        </p:nvSpPr>
        <p:spPr/>
        <p:txBody>
          <a:bodyPr/>
          <a:lstStyle/>
          <a:p>
            <a:pPr eaLnBrk="1" hangingPunct="1"/>
            <a:r>
              <a:rPr lang="en-GB" altLang="en-US" sz="3600">
                <a:latin typeface="Arial Unicode MS" panose="020B0604020202020204" pitchFamily="34" charset="-128"/>
                <a:ea typeface="Arial Unicode MS" panose="020B0604020202020204" pitchFamily="34" charset="-128"/>
                <a:cs typeface="Arial Unicode MS" panose="020B0604020202020204" pitchFamily="34" charset="-128"/>
              </a:rPr>
              <a:t>Can you match the following symbol on your card.</a:t>
            </a:r>
          </a:p>
          <a:p>
            <a:pPr eaLnBrk="1" hangingPunct="1"/>
            <a:r>
              <a:rPr lang="en-GB" altLang="en-US" sz="3600">
                <a:latin typeface="Arial Unicode MS" panose="020B0604020202020204" pitchFamily="34" charset="-128"/>
                <a:ea typeface="Arial Unicode MS" panose="020B0604020202020204" pitchFamily="34" charset="-128"/>
                <a:cs typeface="Arial Unicode MS" panose="020B0604020202020204" pitchFamily="34" charset="-128"/>
              </a:rPr>
              <a:t>If so then you also have to stand up and say what it is.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railstat">
            <a:extLst>
              <a:ext uri="{FF2B5EF4-FFF2-40B4-BE49-F238E27FC236}">
                <a16:creationId xmlns:a16="http://schemas.microsoft.com/office/drawing/2014/main" id="{8F8F9B29-A4D9-2DF0-AFF1-DDF66B6300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1125538"/>
            <a:ext cx="5184775"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52FCD05-ECD4-3185-FB4E-5905F11CE85B}"/>
              </a:ext>
            </a:extLst>
          </p:cNvPr>
          <p:cNvSpPr>
            <a:spLocks noGrp="1" noChangeArrowheads="1"/>
          </p:cNvSpPr>
          <p:nvPr>
            <p:ph type="title"/>
          </p:nvPr>
        </p:nvSpPr>
        <p:spPr/>
        <p:txBody>
          <a:bodyPr/>
          <a:lstStyle/>
          <a:p>
            <a:pPr eaLnBrk="1" hangingPunct="1"/>
            <a:r>
              <a:rPr lang="en-GB" altLang="en-US" sz="5400">
                <a:latin typeface="Arial Unicode MS" panose="020B0604020202020204" pitchFamily="34" charset="-128"/>
                <a:ea typeface="Arial Unicode MS" panose="020B0604020202020204" pitchFamily="34" charset="-128"/>
                <a:cs typeface="Arial Unicode MS" panose="020B0604020202020204" pitchFamily="34" charset="-128"/>
              </a:rPr>
              <a:t>Directions</a:t>
            </a:r>
          </a:p>
        </p:txBody>
      </p:sp>
      <p:sp>
        <p:nvSpPr>
          <p:cNvPr id="7171" name="Rectangle 3">
            <a:extLst>
              <a:ext uri="{FF2B5EF4-FFF2-40B4-BE49-F238E27FC236}">
                <a16:creationId xmlns:a16="http://schemas.microsoft.com/office/drawing/2014/main" id="{18D3720E-6B07-7914-2082-9D3FD659E770}"/>
              </a:ext>
            </a:extLst>
          </p:cNvPr>
          <p:cNvSpPr>
            <a:spLocks noGrp="1" noChangeArrowheads="1"/>
          </p:cNvSpPr>
          <p:nvPr>
            <p:ph idx="1"/>
          </p:nvPr>
        </p:nvSpPr>
        <p:spPr>
          <a:xfrm>
            <a:off x="468313" y="1989138"/>
            <a:ext cx="8229600" cy="4525962"/>
          </a:xfrm>
        </p:spPr>
        <p:txBody>
          <a:bodyPr rtlCol="0">
            <a:normAutofit/>
          </a:bodyPr>
          <a:lstStyle/>
          <a:p>
            <a:pPr marL="0" indent="0" algn="ctr" eaLnBrk="1" fontAlgn="auto" hangingPunct="1">
              <a:spcAft>
                <a:spcPts val="0"/>
              </a:spcAft>
              <a:buFont typeface="Arial" panose="020B0604020202020204" pitchFamily="34" charset="0"/>
              <a:buNone/>
              <a:defRPr/>
            </a:pPr>
            <a:r>
              <a:rPr lang="en-GB" sz="3600">
                <a:latin typeface="Arial Unicode MS" pitchFamily="34" charset="-128"/>
                <a:ea typeface="Arial Unicode MS" pitchFamily="34" charset="-128"/>
                <a:cs typeface="Arial Unicode MS" pitchFamily="34" charset="-128"/>
              </a:rPr>
              <a:t>Instead of using Left and Right, we need to be able to explain more directions when we navigate.</a:t>
            </a:r>
          </a:p>
          <a:p>
            <a:pPr eaLnBrk="1" fontAlgn="auto" hangingPunct="1">
              <a:spcAft>
                <a:spcPts val="0"/>
              </a:spcAft>
              <a:buFontTx/>
              <a:buNone/>
              <a:defRPr/>
            </a:pPr>
            <a:endParaRPr lang="en-GB"/>
          </a:p>
          <a:p>
            <a:pPr eaLnBrk="1" fontAlgn="auto" hangingPunct="1">
              <a:spcAft>
                <a:spcPts val="0"/>
              </a:spcAft>
              <a:buFontTx/>
              <a:buNone/>
              <a:defRPr/>
            </a:pPr>
            <a:endParaRPr lang="en-GB"/>
          </a:p>
          <a:p>
            <a:pPr marL="0" indent="0" algn="ctr" eaLnBrk="1" fontAlgn="auto" hangingPunct="1">
              <a:spcAft>
                <a:spcPts val="0"/>
              </a:spcAft>
              <a:buFont typeface="Arial" panose="020B0604020202020204" pitchFamily="34" charset="0"/>
              <a:buNone/>
              <a:defRPr/>
            </a:pPr>
            <a:r>
              <a:rPr lang="en-GB" sz="3600">
                <a:latin typeface="Arial Unicode MS" pitchFamily="34" charset="-128"/>
                <a:ea typeface="Arial Unicode MS" pitchFamily="34" charset="-128"/>
                <a:cs typeface="Arial Unicode MS" pitchFamily="34" charset="-128"/>
              </a:rPr>
              <a:t>What terms can we use for this?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bus">
            <a:extLst>
              <a:ext uri="{FF2B5EF4-FFF2-40B4-BE49-F238E27FC236}">
                <a16:creationId xmlns:a16="http://schemas.microsoft.com/office/drawing/2014/main" id="{9CD2DAD9-7D5D-78F9-4D0B-991B1DC14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549275"/>
            <a:ext cx="5183188" cy="518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picnic site">
            <a:extLst>
              <a:ext uri="{FF2B5EF4-FFF2-40B4-BE49-F238E27FC236}">
                <a16:creationId xmlns:a16="http://schemas.microsoft.com/office/drawing/2014/main" id="{397DEEC3-F0E4-400F-45E6-DA71F3BAA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150938"/>
            <a:ext cx="4968875"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parking">
            <a:extLst>
              <a:ext uri="{FF2B5EF4-FFF2-40B4-BE49-F238E27FC236}">
                <a16:creationId xmlns:a16="http://schemas.microsoft.com/office/drawing/2014/main" id="{6953A754-1BAF-7D60-08F2-01614EFAD5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1196975"/>
            <a:ext cx="4319587"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7" descr="campsite">
            <a:extLst>
              <a:ext uri="{FF2B5EF4-FFF2-40B4-BE49-F238E27FC236}">
                <a16:creationId xmlns:a16="http://schemas.microsoft.com/office/drawing/2014/main" id="{AE650997-F368-81F1-6F29-CA8C661F78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836613"/>
            <a:ext cx="5181600"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8" descr="bridge">
            <a:extLst>
              <a:ext uri="{FF2B5EF4-FFF2-40B4-BE49-F238E27FC236}">
                <a16:creationId xmlns:a16="http://schemas.microsoft.com/office/drawing/2014/main" id="{B9D67339-860F-85EA-D7E1-D1222CCB04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165225"/>
            <a:ext cx="5581650"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9" descr="wood_coniferous">
            <a:extLst>
              <a:ext uri="{FF2B5EF4-FFF2-40B4-BE49-F238E27FC236}">
                <a16:creationId xmlns:a16="http://schemas.microsoft.com/office/drawing/2014/main" id="{48D3C8D3-88DB-30C5-BE76-842E68260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684338"/>
            <a:ext cx="5040313"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0" descr="battle">
            <a:extLst>
              <a:ext uri="{FF2B5EF4-FFF2-40B4-BE49-F238E27FC236}">
                <a16:creationId xmlns:a16="http://schemas.microsoft.com/office/drawing/2014/main" id="{DB88F310-D295-14EA-F938-4D668E500A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357313"/>
            <a:ext cx="5976938"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1" descr="youth hostel">
            <a:extLst>
              <a:ext uri="{FF2B5EF4-FFF2-40B4-BE49-F238E27FC236}">
                <a16:creationId xmlns:a16="http://schemas.microsoft.com/office/drawing/2014/main" id="{5201222B-1425-70A2-CFFE-FA4D13FA6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1108075"/>
            <a:ext cx="5040313"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8">
            <a:extLst>
              <a:ext uri="{FF2B5EF4-FFF2-40B4-BE49-F238E27FC236}">
                <a16:creationId xmlns:a16="http://schemas.microsoft.com/office/drawing/2014/main" id="{3B1F17CE-C20B-C736-9553-864036B794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9525" y="666750"/>
            <a:ext cx="4038600" cy="513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2" descr="telephone">
            <a:extLst>
              <a:ext uri="{FF2B5EF4-FFF2-40B4-BE49-F238E27FC236}">
                <a16:creationId xmlns:a16="http://schemas.microsoft.com/office/drawing/2014/main" id="{02DAABC0-CF2E-8370-F6AE-849153F679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1125538"/>
            <a:ext cx="489585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D485309-56D5-430F-C1EB-60E3E93E5BBE}"/>
              </a:ext>
            </a:extLst>
          </p:cNvPr>
          <p:cNvSpPr>
            <a:spLocks noGrp="1" noChangeArrowheads="1"/>
          </p:cNvSpPr>
          <p:nvPr>
            <p:ph type="title"/>
          </p:nvPr>
        </p:nvSpPr>
        <p:spPr/>
        <p:txBody>
          <a:bodyPr/>
          <a:lstStyle/>
          <a:p>
            <a:pPr eaLnBrk="1" hangingPunct="1"/>
            <a:r>
              <a:rPr lang="en-GB" altLang="en-US" sz="5400">
                <a:latin typeface="Arial Unicode MS" panose="020B0604020202020204" pitchFamily="34" charset="-128"/>
                <a:ea typeface="Arial Unicode MS" panose="020B0604020202020204" pitchFamily="34" charset="-128"/>
                <a:cs typeface="Arial Unicode MS" panose="020B0604020202020204" pitchFamily="34" charset="-128"/>
              </a:rPr>
              <a:t>Cardinal Points</a:t>
            </a:r>
          </a:p>
        </p:txBody>
      </p:sp>
      <p:sp>
        <p:nvSpPr>
          <p:cNvPr id="5123" name="AutoShape 4">
            <a:extLst>
              <a:ext uri="{FF2B5EF4-FFF2-40B4-BE49-F238E27FC236}">
                <a16:creationId xmlns:a16="http://schemas.microsoft.com/office/drawing/2014/main" id="{DB7BAFAF-9C36-3612-99CD-1A36B686E18A}"/>
              </a:ext>
            </a:extLst>
          </p:cNvPr>
          <p:cNvSpPr>
            <a:spLocks noChangeArrowheads="1"/>
          </p:cNvSpPr>
          <p:nvPr/>
        </p:nvSpPr>
        <p:spPr bwMode="auto">
          <a:xfrm>
            <a:off x="3200400" y="2122488"/>
            <a:ext cx="3168650" cy="3382962"/>
          </a:xfrm>
          <a:prstGeom prst="star4">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4" name="Text Box 5">
            <a:extLst>
              <a:ext uri="{FF2B5EF4-FFF2-40B4-BE49-F238E27FC236}">
                <a16:creationId xmlns:a16="http://schemas.microsoft.com/office/drawing/2014/main" id="{6F455DD2-985D-9A4C-7516-E1462F474E2C}"/>
              </a:ext>
            </a:extLst>
          </p:cNvPr>
          <p:cNvSpPr txBox="1">
            <a:spLocks noChangeArrowheads="1"/>
          </p:cNvSpPr>
          <p:nvPr/>
        </p:nvSpPr>
        <p:spPr bwMode="auto">
          <a:xfrm>
            <a:off x="4356100" y="1717675"/>
            <a:ext cx="79216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b="1">
                <a:latin typeface="Arial Unicode MS" panose="020B0604020202020204" pitchFamily="34" charset="-128"/>
                <a:ea typeface="Arial Unicode MS" panose="020B0604020202020204" pitchFamily="34" charset="-128"/>
                <a:cs typeface="Arial Unicode MS" panose="020B0604020202020204" pitchFamily="34" charset="-128"/>
              </a:rPr>
              <a:t>North</a:t>
            </a:r>
          </a:p>
        </p:txBody>
      </p:sp>
      <p:sp>
        <p:nvSpPr>
          <p:cNvPr id="5125" name="Text Box 6">
            <a:extLst>
              <a:ext uri="{FF2B5EF4-FFF2-40B4-BE49-F238E27FC236}">
                <a16:creationId xmlns:a16="http://schemas.microsoft.com/office/drawing/2014/main" id="{D28F4998-4A00-7B8C-6DAF-5EAF6C752D54}"/>
              </a:ext>
            </a:extLst>
          </p:cNvPr>
          <p:cNvSpPr txBox="1">
            <a:spLocks noChangeArrowheads="1"/>
          </p:cNvSpPr>
          <p:nvPr/>
        </p:nvSpPr>
        <p:spPr bwMode="auto">
          <a:xfrm>
            <a:off x="6516688" y="3644900"/>
            <a:ext cx="719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b="1"/>
              <a:t>East</a:t>
            </a:r>
          </a:p>
        </p:txBody>
      </p:sp>
      <p:sp>
        <p:nvSpPr>
          <p:cNvPr id="5126" name="Text Box 7">
            <a:extLst>
              <a:ext uri="{FF2B5EF4-FFF2-40B4-BE49-F238E27FC236}">
                <a16:creationId xmlns:a16="http://schemas.microsoft.com/office/drawing/2014/main" id="{7F840EF4-782D-C5D1-4605-39AA51BABC85}"/>
              </a:ext>
            </a:extLst>
          </p:cNvPr>
          <p:cNvSpPr txBox="1">
            <a:spLocks noChangeArrowheads="1"/>
          </p:cNvSpPr>
          <p:nvPr/>
        </p:nvSpPr>
        <p:spPr bwMode="auto">
          <a:xfrm>
            <a:off x="4387850" y="5661025"/>
            <a:ext cx="7921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600" b="1"/>
              <a:t>South</a:t>
            </a:r>
          </a:p>
        </p:txBody>
      </p:sp>
      <p:sp>
        <p:nvSpPr>
          <p:cNvPr id="5127" name="Text Box 8">
            <a:extLst>
              <a:ext uri="{FF2B5EF4-FFF2-40B4-BE49-F238E27FC236}">
                <a16:creationId xmlns:a16="http://schemas.microsoft.com/office/drawing/2014/main" id="{B0521704-4850-FABD-704B-3082837F99B2}"/>
              </a:ext>
            </a:extLst>
          </p:cNvPr>
          <p:cNvSpPr txBox="1">
            <a:spLocks noChangeArrowheads="1"/>
          </p:cNvSpPr>
          <p:nvPr/>
        </p:nvSpPr>
        <p:spPr bwMode="auto">
          <a:xfrm>
            <a:off x="2286000" y="3644900"/>
            <a:ext cx="72072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600" b="1"/>
              <a:t>West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3" descr="church tower">
            <a:extLst>
              <a:ext uri="{FF2B5EF4-FFF2-40B4-BE49-F238E27FC236}">
                <a16:creationId xmlns:a16="http://schemas.microsoft.com/office/drawing/2014/main" id="{F66E0492-268B-936D-9565-C825DA9C59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811213"/>
            <a:ext cx="5400675"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4">
            <a:extLst>
              <a:ext uri="{FF2B5EF4-FFF2-40B4-BE49-F238E27FC236}">
                <a16:creationId xmlns:a16="http://schemas.microsoft.com/office/drawing/2014/main" id="{15BB0B67-C0D5-0681-2830-D2D5F39639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1046163"/>
            <a:ext cx="4392612" cy="461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5">
            <a:extLst>
              <a:ext uri="{FF2B5EF4-FFF2-40B4-BE49-F238E27FC236}">
                <a16:creationId xmlns:a16="http://schemas.microsoft.com/office/drawing/2014/main" id="{2059D53B-E85E-B248-4ACD-B27F5CF55A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701675"/>
            <a:ext cx="360045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6">
            <a:extLst>
              <a:ext uri="{FF2B5EF4-FFF2-40B4-BE49-F238E27FC236}">
                <a16:creationId xmlns:a16="http://schemas.microsoft.com/office/drawing/2014/main" id="{3696628E-DBA4-E69B-5B17-529180197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692150"/>
            <a:ext cx="518636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7">
            <a:extLst>
              <a:ext uri="{FF2B5EF4-FFF2-40B4-BE49-F238E27FC236}">
                <a16:creationId xmlns:a16="http://schemas.microsoft.com/office/drawing/2014/main" id="{8EB54669-D146-A502-BB93-FF6B00D28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815975"/>
            <a:ext cx="4752975"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9">
            <a:extLst>
              <a:ext uri="{FF2B5EF4-FFF2-40B4-BE49-F238E27FC236}">
                <a16:creationId xmlns:a16="http://schemas.microsoft.com/office/drawing/2014/main" id="{C8D67396-F42D-150B-E3F7-7DD6E8C688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1052513"/>
            <a:ext cx="484187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8">
            <a:extLst>
              <a:ext uri="{FF2B5EF4-FFF2-40B4-BE49-F238E27FC236}">
                <a16:creationId xmlns:a16="http://schemas.microsoft.com/office/drawing/2014/main" id="{22520720-66DC-C411-BE68-CE8D923D6B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703263"/>
            <a:ext cx="3671888" cy="548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a:extLst>
              <a:ext uri="{FF2B5EF4-FFF2-40B4-BE49-F238E27FC236}">
                <a16:creationId xmlns:a16="http://schemas.microsoft.com/office/drawing/2014/main" id="{47360F82-67B5-6DE7-162A-DACA96B798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150938"/>
            <a:ext cx="5183187"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a:extLst>
              <a:ext uri="{FF2B5EF4-FFF2-40B4-BE49-F238E27FC236}">
                <a16:creationId xmlns:a16="http://schemas.microsoft.com/office/drawing/2014/main" id="{1BEB70EA-2F05-514C-4136-AA021C5F6D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0" y="1484313"/>
            <a:ext cx="6154738"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6">
            <a:extLst>
              <a:ext uri="{FF2B5EF4-FFF2-40B4-BE49-F238E27FC236}">
                <a16:creationId xmlns:a16="http://schemas.microsoft.com/office/drawing/2014/main" id="{E40F71B5-5D90-5A96-813C-0F12BA1AD9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4713" y="1398588"/>
            <a:ext cx="5380037" cy="461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71C5D7F1-2E70-90C2-CB4D-B0377836426F}"/>
              </a:ext>
            </a:extLst>
          </p:cNvPr>
          <p:cNvSpPr>
            <a:spLocks noGrp="1" noChangeArrowheads="1"/>
          </p:cNvSpPr>
          <p:nvPr>
            <p:ph type="ctrTitle"/>
          </p:nvPr>
        </p:nvSpPr>
        <p:spPr>
          <a:xfrm>
            <a:off x="1739673" y="914401"/>
            <a:ext cx="6947127" cy="3488266"/>
          </a:xfrm>
        </p:spPr>
        <p:txBody>
          <a:bodyPr wrap="square" rtlCol="0" anchor="b">
            <a:normAutofit/>
          </a:bodyPr>
          <a:lstStyle/>
          <a:p>
            <a:pPr marL="0" indent="0" eaLnBrk="1" fontAlgn="auto" hangingPunct="1">
              <a:lnSpc>
                <a:spcPct val="90000"/>
              </a:lnSpc>
              <a:spcAft>
                <a:spcPts val="0"/>
              </a:spcAft>
              <a:buFont typeface="Arial" panose="020B0604020202020204" pitchFamily="34" charset="0"/>
              <a:buNone/>
              <a:defRPr/>
            </a:pPr>
            <a:r>
              <a:rPr lang="en-GB" sz="3400"/>
              <a:t>So if you know what Cardinal Points are can you work out what </a:t>
            </a:r>
            <a:r>
              <a:rPr lang="en-GB" sz="3400" err="1"/>
              <a:t>intercardinal</a:t>
            </a:r>
            <a:r>
              <a:rPr lang="en-GB" sz="3400"/>
              <a:t> points are?</a:t>
            </a:r>
          </a:p>
          <a:p>
            <a:pPr eaLnBrk="1" fontAlgn="auto" hangingPunct="1">
              <a:lnSpc>
                <a:spcPct val="90000"/>
              </a:lnSpc>
              <a:spcAft>
                <a:spcPts val="0"/>
              </a:spcAft>
              <a:defRPr/>
            </a:pPr>
            <a:endParaRPr lang="en-GB" sz="3400"/>
          </a:p>
          <a:p>
            <a:pPr eaLnBrk="1" fontAlgn="auto" hangingPunct="1">
              <a:lnSpc>
                <a:spcPct val="90000"/>
              </a:lnSpc>
              <a:spcAft>
                <a:spcPts val="0"/>
              </a:spcAft>
              <a:buFontTx/>
              <a:buNone/>
              <a:defRPr/>
            </a:pPr>
            <a:endParaRPr lang="en-GB" sz="3400"/>
          </a:p>
          <a:p>
            <a:pPr marL="0" indent="0" eaLnBrk="1" fontAlgn="auto" hangingPunct="1">
              <a:lnSpc>
                <a:spcPct val="90000"/>
              </a:lnSpc>
              <a:spcAft>
                <a:spcPts val="0"/>
              </a:spcAft>
              <a:buFont typeface="Arial" panose="020B0604020202020204" pitchFamily="34" charset="0"/>
              <a:buNone/>
              <a:defRPr/>
            </a:pPr>
            <a:r>
              <a:rPr lang="en-GB" sz="3400"/>
              <a:t>The clue is in the word…Inter- Cardinal</a:t>
            </a:r>
          </a:p>
        </p:txBody>
      </p:sp>
      <p:sp>
        <p:nvSpPr>
          <p:cNvPr id="11272" name="Subtitle 2">
            <a:extLst>
              <a:ext uri="{FF2B5EF4-FFF2-40B4-BE49-F238E27FC236}">
                <a16:creationId xmlns:a16="http://schemas.microsoft.com/office/drawing/2014/main" id="{F5214BBC-E420-172A-BDB9-82A3D4EB2F38}"/>
              </a:ext>
            </a:extLst>
          </p:cNvPr>
          <p:cNvSpPr>
            <a:spLocks noGrp="1"/>
          </p:cNvSpPr>
          <p:nvPr>
            <p:ph type="subTitle" idx="1"/>
          </p:nvPr>
        </p:nvSpPr>
        <p:spPr>
          <a:xfrm>
            <a:off x="2924238" y="4402666"/>
            <a:ext cx="5762563" cy="1364531"/>
          </a:xfrm>
        </p:spPr>
        <p:txBody>
          <a:bodyPr/>
          <a:lstStyle/>
          <a:p>
            <a:endParaRPr lang="en-US"/>
          </a:p>
        </p:txBody>
      </p:sp>
      <p:sp>
        <p:nvSpPr>
          <p:cNvPr id="11274" name="Footer Placeholder 3">
            <a:extLst>
              <a:ext uri="{FF2B5EF4-FFF2-40B4-BE49-F238E27FC236}">
                <a16:creationId xmlns:a16="http://schemas.microsoft.com/office/drawing/2014/main" id="{084701E6-F829-5997-1FEC-18CA2E6DA92F}"/>
              </a:ext>
            </a:extLst>
          </p:cNvPr>
          <p:cNvSpPr>
            <a:spLocks noGrp="1"/>
          </p:cNvSpPr>
          <p:nvPr>
            <p:ph type="ftr" sz="quarter" idx="11"/>
          </p:nvPr>
        </p:nvSpPr>
        <p:spPr>
          <a:xfrm>
            <a:off x="0" y="6116638"/>
            <a:ext cx="9144000" cy="365125"/>
          </a:xfrm>
        </p:spPr>
        <p:txBody>
          <a:bodyPr/>
          <a:lstStyle/>
          <a:p>
            <a:pPr>
              <a:defRPr/>
            </a:pPr>
            <a:endParaRPr lang="en-GB"/>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7">
            <a:extLst>
              <a:ext uri="{FF2B5EF4-FFF2-40B4-BE49-F238E27FC236}">
                <a16:creationId xmlns:a16="http://schemas.microsoft.com/office/drawing/2014/main" id="{701BCE5F-A8DC-6DD8-CDC9-D2E2BEB633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982663"/>
            <a:ext cx="4751387"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a:extLst>
              <a:ext uri="{FF2B5EF4-FFF2-40B4-BE49-F238E27FC236}">
                <a16:creationId xmlns:a16="http://schemas.microsoft.com/office/drawing/2014/main" id="{B634B898-1A2A-A6A1-2CBF-66CE02D5B431}"/>
              </a:ext>
            </a:extLst>
          </p:cNvPr>
          <p:cNvSpPr>
            <a:spLocks noGrp="1" noChangeArrowheads="1"/>
          </p:cNvSpPr>
          <p:nvPr>
            <p:ph idx="1"/>
          </p:nvPr>
        </p:nvSpPr>
        <p:spPr/>
        <p:txBody>
          <a:bodyPr rtlCol="0">
            <a:normAutofit/>
          </a:bodyPr>
          <a:lstStyle/>
          <a:p>
            <a:pPr marL="0" indent="0" algn="ctr" eaLnBrk="1" fontAlgn="auto" hangingPunct="1">
              <a:spcAft>
                <a:spcPts val="0"/>
              </a:spcAft>
              <a:buFont typeface="Arial" panose="020B0604020202020204" pitchFamily="34" charset="0"/>
              <a:buNone/>
              <a:defRPr/>
            </a:pPr>
            <a:r>
              <a:rPr lang="en-GB" sz="3600">
                <a:latin typeface="Arial Unicode MS" pitchFamily="34" charset="-128"/>
                <a:ea typeface="Arial Unicode MS" pitchFamily="34" charset="-128"/>
                <a:cs typeface="Arial Unicode MS" pitchFamily="34" charset="-128"/>
              </a:rPr>
              <a:t>There are more symbol games on the ordinance survey website, which can be found at…</a:t>
            </a:r>
          </a:p>
          <a:p>
            <a:pPr eaLnBrk="1" fontAlgn="auto" hangingPunct="1">
              <a:spcAft>
                <a:spcPts val="0"/>
              </a:spcAft>
              <a:defRPr/>
            </a:pPr>
            <a:endParaRPr lang="en-GB"/>
          </a:p>
          <a:p>
            <a:pPr marL="0" indent="0" algn="ctr" eaLnBrk="1" fontAlgn="auto" hangingPunct="1">
              <a:spcAft>
                <a:spcPts val="0"/>
              </a:spcAft>
              <a:buFont typeface="Arial" panose="020B0604020202020204" pitchFamily="34" charset="0"/>
              <a:buNone/>
              <a:defRPr/>
            </a:pPr>
            <a:r>
              <a:rPr lang="en-GB" b="1">
                <a:latin typeface="Arial Unicode MS" pitchFamily="34" charset="-128"/>
                <a:ea typeface="Arial Unicode MS" pitchFamily="34" charset="-128"/>
                <a:cs typeface="Arial Unicode MS" pitchFamily="34" charset="-128"/>
                <a:hlinkClick r:id="rId3"/>
              </a:rPr>
              <a:t>http://www.ordnancesurvey.co.uk/oswebsite/education/teachingresources/</a:t>
            </a:r>
            <a:endParaRPr lang="en-GB" b="1">
              <a:latin typeface="Arial Unicode MS" pitchFamily="34" charset="-128"/>
              <a:ea typeface="Arial Unicode MS" pitchFamily="34" charset="-128"/>
              <a:cs typeface="Arial Unicode MS" pitchFamily="34" charset="-128"/>
            </a:endParaRPr>
          </a:p>
          <a:p>
            <a:pPr eaLnBrk="1" fontAlgn="auto" hangingPunct="1">
              <a:spcAft>
                <a:spcPts val="0"/>
              </a:spcAft>
              <a:defRPr/>
            </a:pP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34F7179-FB3A-FA6A-551E-4BB8C4B55479}"/>
              </a:ext>
            </a:extLst>
          </p:cNvPr>
          <p:cNvSpPr>
            <a:spLocks noGrp="1" noChangeArrowheads="1"/>
          </p:cNvSpPr>
          <p:nvPr>
            <p:ph type="title"/>
          </p:nvPr>
        </p:nvSpPr>
        <p:spPr/>
        <p:txBody>
          <a:bodyPr/>
          <a:lstStyle/>
          <a:p>
            <a:pPr eaLnBrk="1" hangingPunct="1"/>
            <a:r>
              <a:rPr lang="en-GB" altLang="en-US" sz="4000">
                <a:latin typeface="Arial Unicode MS" panose="020B0604020202020204" pitchFamily="34" charset="-128"/>
                <a:ea typeface="Arial Unicode MS" panose="020B0604020202020204" pitchFamily="34" charset="-128"/>
                <a:cs typeface="Arial Unicode MS" panose="020B0604020202020204" pitchFamily="34" charset="-128"/>
              </a:rPr>
              <a:t>Cardinal and Intercardinal Points</a:t>
            </a:r>
          </a:p>
        </p:txBody>
      </p:sp>
      <p:sp>
        <p:nvSpPr>
          <p:cNvPr id="7171" name="Rectangle 4">
            <a:extLst>
              <a:ext uri="{FF2B5EF4-FFF2-40B4-BE49-F238E27FC236}">
                <a16:creationId xmlns:a16="http://schemas.microsoft.com/office/drawing/2014/main" id="{393A2716-D277-755A-8549-EF10731679C0}"/>
              </a:ext>
            </a:extLst>
          </p:cNvPr>
          <p:cNvSpPr>
            <a:spLocks noGrp="1" noChangeArrowheads="1"/>
          </p:cNvSpPr>
          <p:nvPr>
            <p:ph idx="1"/>
          </p:nvPr>
        </p:nvSpPr>
        <p:spPr>
          <a:xfrm rot="2690881">
            <a:off x="2843213" y="1916113"/>
            <a:ext cx="3441700" cy="3559175"/>
          </a:xfrm>
          <a:prstGeom prst="star4">
            <a:avLst>
              <a:gd name="adj" fmla="val 12500"/>
            </a:avLst>
          </a:prstGeom>
          <a:solidFill>
            <a:schemeClr val="accent1"/>
          </a:solidFill>
          <a:ln>
            <a:solidFill>
              <a:schemeClr val="tx1"/>
            </a:solidFill>
            <a:miter lim="800000"/>
            <a:headEnd/>
            <a:tailEnd/>
          </a:ln>
        </p:spPr>
        <p:txBody>
          <a:bodyPr/>
          <a:lstStyle/>
          <a:p>
            <a:pPr eaLnBrk="1" hangingPunct="1"/>
            <a:endParaRPr lang="en-US" altLang="en-US"/>
          </a:p>
        </p:txBody>
      </p:sp>
      <p:sp>
        <p:nvSpPr>
          <p:cNvPr id="7172" name="AutoShape 5">
            <a:extLst>
              <a:ext uri="{FF2B5EF4-FFF2-40B4-BE49-F238E27FC236}">
                <a16:creationId xmlns:a16="http://schemas.microsoft.com/office/drawing/2014/main" id="{59159BDF-E7A8-0BB8-C292-00A6A9171AE6}"/>
              </a:ext>
            </a:extLst>
          </p:cNvPr>
          <p:cNvSpPr>
            <a:spLocks noChangeArrowheads="1"/>
          </p:cNvSpPr>
          <p:nvPr/>
        </p:nvSpPr>
        <p:spPr bwMode="auto">
          <a:xfrm>
            <a:off x="2987675" y="1992313"/>
            <a:ext cx="3168650" cy="3382962"/>
          </a:xfrm>
          <a:prstGeom prst="star4">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3" name="Text Box 6">
            <a:extLst>
              <a:ext uri="{FF2B5EF4-FFF2-40B4-BE49-F238E27FC236}">
                <a16:creationId xmlns:a16="http://schemas.microsoft.com/office/drawing/2014/main" id="{CDF4C82C-ABC6-0208-0933-1B89A335A39F}"/>
              </a:ext>
            </a:extLst>
          </p:cNvPr>
          <p:cNvSpPr txBox="1">
            <a:spLocks noChangeArrowheads="1"/>
          </p:cNvSpPr>
          <p:nvPr/>
        </p:nvSpPr>
        <p:spPr bwMode="auto">
          <a:xfrm>
            <a:off x="4427538" y="1484313"/>
            <a:ext cx="358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A</a:t>
            </a:r>
          </a:p>
        </p:txBody>
      </p:sp>
      <p:sp>
        <p:nvSpPr>
          <p:cNvPr id="7174" name="Text Box 9">
            <a:extLst>
              <a:ext uri="{FF2B5EF4-FFF2-40B4-BE49-F238E27FC236}">
                <a16:creationId xmlns:a16="http://schemas.microsoft.com/office/drawing/2014/main" id="{AEBEAC3A-C556-1BAC-0FD7-373D5DBFCF04}"/>
              </a:ext>
            </a:extLst>
          </p:cNvPr>
          <p:cNvSpPr txBox="1">
            <a:spLocks noChangeArrowheads="1"/>
          </p:cNvSpPr>
          <p:nvPr/>
        </p:nvSpPr>
        <p:spPr bwMode="auto">
          <a:xfrm>
            <a:off x="5940425" y="2060575"/>
            <a:ext cx="36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B</a:t>
            </a:r>
          </a:p>
        </p:txBody>
      </p:sp>
      <p:sp>
        <p:nvSpPr>
          <p:cNvPr id="7175" name="Text Box 10">
            <a:extLst>
              <a:ext uri="{FF2B5EF4-FFF2-40B4-BE49-F238E27FC236}">
                <a16:creationId xmlns:a16="http://schemas.microsoft.com/office/drawing/2014/main" id="{904AF9B8-54CB-7253-BABB-9617E818BA62}"/>
              </a:ext>
            </a:extLst>
          </p:cNvPr>
          <p:cNvSpPr txBox="1">
            <a:spLocks noChangeArrowheads="1"/>
          </p:cNvSpPr>
          <p:nvPr/>
        </p:nvSpPr>
        <p:spPr bwMode="auto">
          <a:xfrm>
            <a:off x="6300788" y="3500438"/>
            <a:ext cx="358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C</a:t>
            </a:r>
          </a:p>
        </p:txBody>
      </p:sp>
      <p:sp>
        <p:nvSpPr>
          <p:cNvPr id="7176" name="Text Box 11">
            <a:extLst>
              <a:ext uri="{FF2B5EF4-FFF2-40B4-BE49-F238E27FC236}">
                <a16:creationId xmlns:a16="http://schemas.microsoft.com/office/drawing/2014/main" id="{0F6A89CB-C5CD-138F-8EBE-860C42D5110A}"/>
              </a:ext>
            </a:extLst>
          </p:cNvPr>
          <p:cNvSpPr txBox="1">
            <a:spLocks noChangeArrowheads="1"/>
          </p:cNvSpPr>
          <p:nvPr/>
        </p:nvSpPr>
        <p:spPr bwMode="auto">
          <a:xfrm>
            <a:off x="5940425" y="4652963"/>
            <a:ext cx="360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D</a:t>
            </a:r>
          </a:p>
        </p:txBody>
      </p:sp>
      <p:sp>
        <p:nvSpPr>
          <p:cNvPr id="7177" name="Text Box 12">
            <a:extLst>
              <a:ext uri="{FF2B5EF4-FFF2-40B4-BE49-F238E27FC236}">
                <a16:creationId xmlns:a16="http://schemas.microsoft.com/office/drawing/2014/main" id="{9D6F0B91-8122-C46A-9C95-6AD696AD730C}"/>
              </a:ext>
            </a:extLst>
          </p:cNvPr>
          <p:cNvSpPr txBox="1">
            <a:spLocks noChangeArrowheads="1"/>
          </p:cNvSpPr>
          <p:nvPr/>
        </p:nvSpPr>
        <p:spPr bwMode="auto">
          <a:xfrm>
            <a:off x="4427538" y="5516563"/>
            <a:ext cx="360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E</a:t>
            </a:r>
          </a:p>
        </p:txBody>
      </p:sp>
      <p:sp>
        <p:nvSpPr>
          <p:cNvPr id="7178" name="Text Box 13">
            <a:extLst>
              <a:ext uri="{FF2B5EF4-FFF2-40B4-BE49-F238E27FC236}">
                <a16:creationId xmlns:a16="http://schemas.microsoft.com/office/drawing/2014/main" id="{D9D3F28C-BF46-D161-EEDF-72818B7792A3}"/>
              </a:ext>
            </a:extLst>
          </p:cNvPr>
          <p:cNvSpPr txBox="1">
            <a:spLocks noChangeArrowheads="1"/>
          </p:cNvSpPr>
          <p:nvPr/>
        </p:nvSpPr>
        <p:spPr bwMode="auto">
          <a:xfrm>
            <a:off x="2700338" y="4868863"/>
            <a:ext cx="358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F</a:t>
            </a:r>
          </a:p>
        </p:txBody>
      </p:sp>
      <p:sp>
        <p:nvSpPr>
          <p:cNvPr id="7179" name="Text Box 14">
            <a:extLst>
              <a:ext uri="{FF2B5EF4-FFF2-40B4-BE49-F238E27FC236}">
                <a16:creationId xmlns:a16="http://schemas.microsoft.com/office/drawing/2014/main" id="{151EF6F0-8BCC-084D-5678-8286262A9039}"/>
              </a:ext>
            </a:extLst>
          </p:cNvPr>
          <p:cNvSpPr txBox="1">
            <a:spLocks noChangeArrowheads="1"/>
          </p:cNvSpPr>
          <p:nvPr/>
        </p:nvSpPr>
        <p:spPr bwMode="auto">
          <a:xfrm>
            <a:off x="2411413" y="3500438"/>
            <a:ext cx="360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G</a:t>
            </a:r>
          </a:p>
        </p:txBody>
      </p:sp>
      <p:sp>
        <p:nvSpPr>
          <p:cNvPr id="7180" name="Text Box 15">
            <a:extLst>
              <a:ext uri="{FF2B5EF4-FFF2-40B4-BE49-F238E27FC236}">
                <a16:creationId xmlns:a16="http://schemas.microsoft.com/office/drawing/2014/main" id="{89C44BEC-A79E-AB54-A7F4-2B9ACB069333}"/>
              </a:ext>
            </a:extLst>
          </p:cNvPr>
          <p:cNvSpPr txBox="1">
            <a:spLocks noChangeArrowheads="1"/>
          </p:cNvSpPr>
          <p:nvPr/>
        </p:nvSpPr>
        <p:spPr bwMode="auto">
          <a:xfrm>
            <a:off x="2700338" y="2060575"/>
            <a:ext cx="358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B39BDD3-0CEF-2BC0-C146-EE31FB5578BD}"/>
              </a:ext>
            </a:extLst>
          </p:cNvPr>
          <p:cNvSpPr>
            <a:spLocks noGrp="1" noChangeArrowheads="1"/>
          </p:cNvSpPr>
          <p:nvPr>
            <p:ph type="title"/>
          </p:nvPr>
        </p:nvSpPr>
        <p:spPr/>
        <p:txBody>
          <a:bodyPr/>
          <a:lstStyle/>
          <a:p>
            <a:pPr eaLnBrk="1" hangingPunct="1"/>
            <a:r>
              <a:rPr lang="en-GB" altLang="en-US" sz="4000"/>
              <a:t>Cardinal and Intercardinal Bearings</a:t>
            </a:r>
          </a:p>
        </p:txBody>
      </p:sp>
      <p:sp>
        <p:nvSpPr>
          <p:cNvPr id="8195" name="Rectangle 4">
            <a:extLst>
              <a:ext uri="{FF2B5EF4-FFF2-40B4-BE49-F238E27FC236}">
                <a16:creationId xmlns:a16="http://schemas.microsoft.com/office/drawing/2014/main" id="{326DD2E7-3BE7-948E-7C65-55FAD6FDDC82}"/>
              </a:ext>
            </a:extLst>
          </p:cNvPr>
          <p:cNvSpPr>
            <a:spLocks noGrp="1" noChangeArrowheads="1"/>
          </p:cNvSpPr>
          <p:nvPr>
            <p:ph idx="1"/>
          </p:nvPr>
        </p:nvSpPr>
        <p:spPr>
          <a:xfrm>
            <a:off x="2771775" y="1916113"/>
            <a:ext cx="3683000" cy="3819525"/>
          </a:xfrm>
          <a:prstGeom prst="star4">
            <a:avLst>
              <a:gd name="adj" fmla="val 12500"/>
            </a:avLst>
          </a:prstGeom>
          <a:solidFill>
            <a:schemeClr val="accent1"/>
          </a:solidFill>
          <a:ln>
            <a:solidFill>
              <a:schemeClr val="tx1"/>
            </a:solidFill>
            <a:miter lim="800000"/>
            <a:headEnd/>
            <a:tailEnd/>
          </a:ln>
        </p:spPr>
        <p:txBody>
          <a:bodyPr/>
          <a:lstStyle/>
          <a:p>
            <a:pPr eaLnBrk="1" hangingPunct="1"/>
            <a:endParaRPr lang="en-US" altLang="en-US"/>
          </a:p>
        </p:txBody>
      </p:sp>
      <p:sp>
        <p:nvSpPr>
          <p:cNvPr id="8196" name="AutoShape 5">
            <a:extLst>
              <a:ext uri="{FF2B5EF4-FFF2-40B4-BE49-F238E27FC236}">
                <a16:creationId xmlns:a16="http://schemas.microsoft.com/office/drawing/2014/main" id="{6A7AA185-4413-A718-B1BA-3AD074AFB00B}"/>
              </a:ext>
            </a:extLst>
          </p:cNvPr>
          <p:cNvSpPr>
            <a:spLocks noChangeArrowheads="1"/>
          </p:cNvSpPr>
          <p:nvPr/>
        </p:nvSpPr>
        <p:spPr bwMode="auto">
          <a:xfrm rot="2564212">
            <a:off x="3059113" y="2133600"/>
            <a:ext cx="3168650" cy="3382963"/>
          </a:xfrm>
          <a:prstGeom prst="star4">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197" name="Text Box 6">
            <a:extLst>
              <a:ext uri="{FF2B5EF4-FFF2-40B4-BE49-F238E27FC236}">
                <a16:creationId xmlns:a16="http://schemas.microsoft.com/office/drawing/2014/main" id="{AE6F2E3C-0B5B-7E7C-BCD4-EBB82FE7167E}"/>
              </a:ext>
            </a:extLst>
          </p:cNvPr>
          <p:cNvSpPr txBox="1">
            <a:spLocks noChangeArrowheads="1"/>
          </p:cNvSpPr>
          <p:nvPr/>
        </p:nvSpPr>
        <p:spPr bwMode="auto">
          <a:xfrm>
            <a:off x="4211638" y="1196975"/>
            <a:ext cx="936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North 0-360</a:t>
            </a:r>
            <a:r>
              <a:rPr lang="en-GB" altLang="en-US">
                <a:cs typeface="Arial" panose="020B0604020202020204" pitchFamily="34" charset="0"/>
              </a:rPr>
              <a:t>°</a:t>
            </a:r>
          </a:p>
        </p:txBody>
      </p:sp>
      <p:sp>
        <p:nvSpPr>
          <p:cNvPr id="8198" name="Text Box 7">
            <a:extLst>
              <a:ext uri="{FF2B5EF4-FFF2-40B4-BE49-F238E27FC236}">
                <a16:creationId xmlns:a16="http://schemas.microsoft.com/office/drawing/2014/main" id="{B84D5A20-70D2-838D-C914-0AEA0DF6BC51}"/>
              </a:ext>
            </a:extLst>
          </p:cNvPr>
          <p:cNvSpPr txBox="1">
            <a:spLocks noChangeArrowheads="1"/>
          </p:cNvSpPr>
          <p:nvPr/>
        </p:nvSpPr>
        <p:spPr bwMode="auto">
          <a:xfrm>
            <a:off x="6011863" y="2205038"/>
            <a:ext cx="1081087"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_______</a:t>
            </a:r>
          </a:p>
          <a:p>
            <a:pPr eaLnBrk="1" hangingPunct="1">
              <a:spcBef>
                <a:spcPct val="50000"/>
              </a:spcBef>
            </a:pPr>
            <a:r>
              <a:rPr lang="en-GB" altLang="en-US"/>
              <a:t>     45 °</a:t>
            </a:r>
          </a:p>
        </p:txBody>
      </p:sp>
      <p:sp>
        <p:nvSpPr>
          <p:cNvPr id="8199" name="Text Box 8">
            <a:extLst>
              <a:ext uri="{FF2B5EF4-FFF2-40B4-BE49-F238E27FC236}">
                <a16:creationId xmlns:a16="http://schemas.microsoft.com/office/drawing/2014/main" id="{2290E8E0-3C67-3640-3DD7-175105553A10}"/>
              </a:ext>
            </a:extLst>
          </p:cNvPr>
          <p:cNvSpPr txBox="1">
            <a:spLocks noChangeArrowheads="1"/>
          </p:cNvSpPr>
          <p:nvPr/>
        </p:nvSpPr>
        <p:spPr bwMode="auto">
          <a:xfrm>
            <a:off x="6588125" y="3357563"/>
            <a:ext cx="1728788"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_______</a:t>
            </a:r>
          </a:p>
          <a:p>
            <a:pPr eaLnBrk="1" hangingPunct="1">
              <a:spcBef>
                <a:spcPct val="50000"/>
              </a:spcBef>
            </a:pPr>
            <a:r>
              <a:rPr lang="en-GB" altLang="en-US"/>
              <a:t>   ____</a:t>
            </a:r>
          </a:p>
        </p:txBody>
      </p:sp>
      <p:sp>
        <p:nvSpPr>
          <p:cNvPr id="8200" name="Text Box 9">
            <a:extLst>
              <a:ext uri="{FF2B5EF4-FFF2-40B4-BE49-F238E27FC236}">
                <a16:creationId xmlns:a16="http://schemas.microsoft.com/office/drawing/2014/main" id="{312B677D-4E6C-30B0-4A36-A394C3DF6306}"/>
              </a:ext>
            </a:extLst>
          </p:cNvPr>
          <p:cNvSpPr txBox="1">
            <a:spLocks noChangeArrowheads="1"/>
          </p:cNvSpPr>
          <p:nvPr/>
        </p:nvSpPr>
        <p:spPr bwMode="auto">
          <a:xfrm>
            <a:off x="5940425" y="4508500"/>
            <a:ext cx="1944688"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South East</a:t>
            </a:r>
          </a:p>
          <a:p>
            <a:pPr eaLnBrk="1" hangingPunct="1">
              <a:spcBef>
                <a:spcPct val="50000"/>
              </a:spcBef>
            </a:pPr>
            <a:r>
              <a:rPr lang="en-GB" altLang="en-US"/>
              <a:t>    _____</a:t>
            </a:r>
          </a:p>
        </p:txBody>
      </p:sp>
      <p:sp>
        <p:nvSpPr>
          <p:cNvPr id="8201" name="Text Box 10">
            <a:extLst>
              <a:ext uri="{FF2B5EF4-FFF2-40B4-BE49-F238E27FC236}">
                <a16:creationId xmlns:a16="http://schemas.microsoft.com/office/drawing/2014/main" id="{2EA5ACF0-54B4-84CC-E1DC-B34BE5CAAC94}"/>
              </a:ext>
            </a:extLst>
          </p:cNvPr>
          <p:cNvSpPr txBox="1">
            <a:spLocks noChangeArrowheads="1"/>
          </p:cNvSpPr>
          <p:nvPr/>
        </p:nvSpPr>
        <p:spPr bwMode="auto">
          <a:xfrm>
            <a:off x="3814763" y="5657850"/>
            <a:ext cx="1728787"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South</a:t>
            </a:r>
          </a:p>
          <a:p>
            <a:pPr eaLnBrk="1" hangingPunct="1">
              <a:spcBef>
                <a:spcPct val="50000"/>
              </a:spcBef>
            </a:pPr>
            <a:r>
              <a:rPr lang="en-GB" altLang="en-US"/>
              <a:t>  180°</a:t>
            </a:r>
          </a:p>
          <a:p>
            <a:pPr eaLnBrk="1" hangingPunct="1">
              <a:spcBef>
                <a:spcPct val="50000"/>
              </a:spcBef>
            </a:pPr>
            <a:endParaRPr lang="en-GB" altLang="en-US"/>
          </a:p>
        </p:txBody>
      </p:sp>
      <p:sp>
        <p:nvSpPr>
          <p:cNvPr id="8202" name="Text Box 11">
            <a:extLst>
              <a:ext uri="{FF2B5EF4-FFF2-40B4-BE49-F238E27FC236}">
                <a16:creationId xmlns:a16="http://schemas.microsoft.com/office/drawing/2014/main" id="{D3D5A670-14D5-0257-5AB7-459CAFECE756}"/>
              </a:ext>
            </a:extLst>
          </p:cNvPr>
          <p:cNvSpPr txBox="1">
            <a:spLocks noChangeArrowheads="1"/>
          </p:cNvSpPr>
          <p:nvPr/>
        </p:nvSpPr>
        <p:spPr bwMode="auto">
          <a:xfrm>
            <a:off x="2195513" y="4797425"/>
            <a:ext cx="1368425"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________</a:t>
            </a:r>
          </a:p>
          <a:p>
            <a:pPr eaLnBrk="1" hangingPunct="1">
              <a:spcBef>
                <a:spcPct val="50000"/>
              </a:spcBef>
            </a:pPr>
            <a:r>
              <a:rPr lang="en-GB" altLang="en-US"/>
              <a:t>    ____</a:t>
            </a:r>
          </a:p>
        </p:txBody>
      </p:sp>
      <p:sp>
        <p:nvSpPr>
          <p:cNvPr id="8203" name="Text Box 12">
            <a:extLst>
              <a:ext uri="{FF2B5EF4-FFF2-40B4-BE49-F238E27FC236}">
                <a16:creationId xmlns:a16="http://schemas.microsoft.com/office/drawing/2014/main" id="{C7763E29-962E-0D6A-B559-B7B0108C01A2}"/>
              </a:ext>
            </a:extLst>
          </p:cNvPr>
          <p:cNvSpPr txBox="1">
            <a:spLocks noChangeArrowheads="1"/>
          </p:cNvSpPr>
          <p:nvPr/>
        </p:nvSpPr>
        <p:spPr bwMode="auto">
          <a:xfrm>
            <a:off x="1763713" y="2420938"/>
            <a:ext cx="1655762" cy="119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_________</a:t>
            </a:r>
          </a:p>
          <a:p>
            <a:pPr eaLnBrk="1" hangingPunct="1">
              <a:spcBef>
                <a:spcPct val="50000"/>
              </a:spcBef>
            </a:pPr>
            <a:r>
              <a:rPr lang="en-GB" altLang="en-US"/>
              <a:t>     315°</a:t>
            </a:r>
          </a:p>
          <a:p>
            <a:pPr eaLnBrk="1" hangingPunct="1">
              <a:spcBef>
                <a:spcPct val="50000"/>
              </a:spcBef>
            </a:pPr>
            <a:endParaRPr lang="en-GB" altLang="en-US"/>
          </a:p>
        </p:txBody>
      </p:sp>
      <p:sp>
        <p:nvSpPr>
          <p:cNvPr id="8204" name="Text Box 13">
            <a:extLst>
              <a:ext uri="{FF2B5EF4-FFF2-40B4-BE49-F238E27FC236}">
                <a16:creationId xmlns:a16="http://schemas.microsoft.com/office/drawing/2014/main" id="{6169CF3B-E67C-184E-4CAC-ED0CD63ACE7E}"/>
              </a:ext>
            </a:extLst>
          </p:cNvPr>
          <p:cNvSpPr txBox="1">
            <a:spLocks noChangeArrowheads="1"/>
          </p:cNvSpPr>
          <p:nvPr/>
        </p:nvSpPr>
        <p:spPr bwMode="auto">
          <a:xfrm>
            <a:off x="1619250" y="3573463"/>
            <a:ext cx="719138"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West</a:t>
            </a:r>
          </a:p>
          <a:p>
            <a:pPr eaLnBrk="1" hangingPunct="1">
              <a:spcBef>
                <a:spcPct val="50000"/>
              </a:spcBef>
            </a:pPr>
            <a:r>
              <a:rPr lang="en-GB" altLang="en-US"/>
              <a:t>____</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496EAE5-F5A1-F6D7-465A-EB063F9E9C1F}"/>
              </a:ext>
            </a:extLst>
          </p:cNvPr>
          <p:cNvSpPr>
            <a:spLocks noGrp="1" noChangeArrowheads="1"/>
          </p:cNvSpPr>
          <p:nvPr>
            <p:ph type="title"/>
          </p:nvPr>
        </p:nvSpPr>
        <p:spPr>
          <a:xfrm>
            <a:off x="982133" y="457201"/>
            <a:ext cx="7704667" cy="1981200"/>
          </a:xfrm>
        </p:spPr>
        <p:txBody>
          <a:bodyPr wrap="square" anchor="ctr">
            <a:normAutofit/>
          </a:bodyPr>
          <a:lstStyle/>
          <a:p>
            <a:pPr eaLnBrk="1" hangingPunct="1"/>
            <a:r>
              <a:rPr lang="en-GB" altLang="en-US"/>
              <a:t>Scale</a:t>
            </a:r>
          </a:p>
        </p:txBody>
      </p:sp>
      <p:sp>
        <p:nvSpPr>
          <p:cNvPr id="9227" name="Footer Placeholder 3">
            <a:extLst>
              <a:ext uri="{FF2B5EF4-FFF2-40B4-BE49-F238E27FC236}">
                <a16:creationId xmlns:a16="http://schemas.microsoft.com/office/drawing/2014/main" id="{AB72C534-7020-ACB1-F4B3-AD2E74374C97}"/>
              </a:ext>
            </a:extLst>
          </p:cNvPr>
          <p:cNvSpPr>
            <a:spLocks noGrp="1"/>
          </p:cNvSpPr>
          <p:nvPr>
            <p:ph type="ftr" sz="quarter" idx="11"/>
          </p:nvPr>
        </p:nvSpPr>
        <p:spPr>
          <a:xfrm>
            <a:off x="0" y="6108700"/>
            <a:ext cx="9144000" cy="365125"/>
          </a:xfrm>
        </p:spPr>
        <p:txBody>
          <a:bodyPr/>
          <a:lstStyle/>
          <a:p>
            <a:pPr>
              <a:defRPr/>
            </a:pPr>
            <a:endParaRPr lang="en-GB"/>
          </a:p>
        </p:txBody>
      </p:sp>
      <p:grpSp>
        <p:nvGrpSpPr>
          <p:cNvPr id="9219" name="Group 4">
            <a:extLst>
              <a:ext uri="{FF2B5EF4-FFF2-40B4-BE49-F238E27FC236}">
                <a16:creationId xmlns:a16="http://schemas.microsoft.com/office/drawing/2014/main" id="{A8CBDB47-7DA8-55B2-65D2-DA1EA828EF14}"/>
              </a:ext>
            </a:extLst>
          </p:cNvPr>
          <p:cNvGrpSpPr>
            <a:grpSpLocks noChangeAspect="1"/>
          </p:cNvGrpSpPr>
          <p:nvPr/>
        </p:nvGrpSpPr>
        <p:grpSpPr bwMode="auto">
          <a:xfrm>
            <a:off x="1184240" y="2667000"/>
            <a:ext cx="7300453" cy="3332816"/>
            <a:chOff x="2804" y="4930"/>
            <a:chExt cx="6231" cy="2859"/>
          </a:xfrm>
        </p:grpSpPr>
        <p:sp>
          <p:nvSpPr>
            <p:cNvPr id="9220" name="AutoShape 5">
              <a:extLst>
                <a:ext uri="{FF2B5EF4-FFF2-40B4-BE49-F238E27FC236}">
                  <a16:creationId xmlns:a16="http://schemas.microsoft.com/office/drawing/2014/main" id="{FAD9E4FD-DC2D-5A18-39C7-CD59626FCE44}"/>
                </a:ext>
              </a:extLst>
            </p:cNvPr>
            <p:cNvSpPr>
              <a:spLocks noChangeAspect="1" noChangeArrowheads="1"/>
            </p:cNvSpPr>
            <p:nvPr/>
          </p:nvSpPr>
          <p:spPr bwMode="auto">
            <a:xfrm>
              <a:off x="2804" y="4930"/>
              <a:ext cx="6231" cy="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21" name="Oval 6">
              <a:extLst>
                <a:ext uri="{FF2B5EF4-FFF2-40B4-BE49-F238E27FC236}">
                  <a16:creationId xmlns:a16="http://schemas.microsoft.com/office/drawing/2014/main" id="{9C02D8FE-CB63-220D-2B2E-FCE4FD046B0A}"/>
                </a:ext>
              </a:extLst>
            </p:cNvPr>
            <p:cNvSpPr>
              <a:spLocks noChangeArrowheads="1"/>
            </p:cNvSpPr>
            <p:nvPr/>
          </p:nvSpPr>
          <p:spPr bwMode="auto">
            <a:xfrm>
              <a:off x="2942" y="5141"/>
              <a:ext cx="2631" cy="2509"/>
            </a:xfrm>
            <a:prstGeom prst="ellipse">
              <a:avLst/>
            </a:prstGeom>
            <a:solidFill>
              <a:srgbClr val="33CC33"/>
            </a:solidFill>
            <a:ln w="38100">
              <a:solidFill>
                <a:srgbClr val="339966"/>
              </a:solidFill>
              <a:round/>
              <a:headEnd/>
              <a:tailEnd/>
            </a:ln>
          </p:spPr>
          <p:txBody>
            <a:bodyPr lIns="66659" tIns="33330" rIns="66659" bIns="3333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498348" eaLnBrk="1" hangingPunct="1">
                <a:spcAft>
                  <a:spcPts val="600"/>
                </a:spcAft>
              </a:pPr>
              <a:r>
                <a:rPr lang="en-GB" altLang="en-US" sz="1526" b="1" kern="120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1:50,000: 1cm on the map is 50,000 cm on the ground (500 m). So information in 500m on the ground is compacted into 1 cm on the map. (2cm=1km)</a:t>
              </a:r>
            </a:p>
            <a:p>
              <a:pPr eaLnBrk="1" hangingPunct="1">
                <a:spcAft>
                  <a:spcPts val="600"/>
                </a:spcAft>
              </a:pPr>
              <a:endParaRPr lang="en-GB" altLang="en-US"/>
            </a:p>
          </p:txBody>
        </p:sp>
        <p:sp>
          <p:nvSpPr>
            <p:cNvPr id="9222" name="Oval 7">
              <a:extLst>
                <a:ext uri="{FF2B5EF4-FFF2-40B4-BE49-F238E27FC236}">
                  <a16:creationId xmlns:a16="http://schemas.microsoft.com/office/drawing/2014/main" id="{08070441-40F4-63B7-A72F-0CC4D8C93A84}"/>
                </a:ext>
              </a:extLst>
            </p:cNvPr>
            <p:cNvSpPr>
              <a:spLocks noChangeArrowheads="1"/>
            </p:cNvSpPr>
            <p:nvPr/>
          </p:nvSpPr>
          <p:spPr bwMode="auto">
            <a:xfrm>
              <a:off x="6404" y="5141"/>
              <a:ext cx="2631" cy="2509"/>
            </a:xfrm>
            <a:prstGeom prst="ellipse">
              <a:avLst/>
            </a:prstGeom>
            <a:solidFill>
              <a:srgbClr val="33CC33"/>
            </a:solidFill>
            <a:ln w="38100">
              <a:solidFill>
                <a:srgbClr val="339966"/>
              </a:solidFill>
              <a:round/>
              <a:headEnd/>
              <a:tailEnd/>
            </a:ln>
          </p:spPr>
          <p:txBody>
            <a:bodyPr lIns="66659" tIns="33330" rIns="66659" bIns="3333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498348" eaLnBrk="1" hangingPunct="1">
                <a:spcAft>
                  <a:spcPts val="600"/>
                </a:spcAft>
              </a:pPr>
              <a:r>
                <a:rPr lang="en-GB" altLang="en-US" sz="1526" b="1" kern="120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1:25,000: 1cm on the map is 25,000 cm on the ground (250m) so information in 250m on the ground is compacted into 1cm on the map. (4cm= 1km)</a:t>
              </a:r>
            </a:p>
            <a:p>
              <a:pPr algn="just" defTabSz="498348" eaLnBrk="1" hangingPunct="1">
                <a:spcAft>
                  <a:spcPts val="600"/>
                </a:spcAft>
              </a:pPr>
              <a:endParaRPr lang="en-GB" altLang="en-US" sz="1308" kern="1200">
                <a:solidFill>
                  <a:schemeClr val="tx1"/>
                </a:solidFill>
                <a:latin typeface="Times New Roman" panose="02020603050405020304" pitchFamily="18" charset="0"/>
                <a:ea typeface="+mn-ea"/>
                <a:cs typeface="+mn-cs"/>
              </a:endParaRPr>
            </a:p>
            <a:p>
              <a:pPr eaLnBrk="1" hangingPunct="1">
                <a:spcAft>
                  <a:spcPts val="600"/>
                </a:spcAft>
              </a:pPr>
              <a:endParaRPr lang="en-GB" alt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78CF85E-CF5E-A4DD-5B38-CEF870D5370A}"/>
              </a:ext>
            </a:extLst>
          </p:cNvPr>
          <p:cNvSpPr>
            <a:spLocks noGrp="1" noChangeArrowheads="1"/>
          </p:cNvSpPr>
          <p:nvPr>
            <p:ph type="title"/>
          </p:nvPr>
        </p:nvSpPr>
        <p:spPr>
          <a:xfrm>
            <a:off x="457200" y="228600"/>
            <a:ext cx="8229600" cy="1143000"/>
          </a:xfrm>
        </p:spPr>
        <p:txBody>
          <a:bodyPr wrap="square" anchor="ctr">
            <a:normAutofit/>
          </a:bodyPr>
          <a:lstStyle/>
          <a:p>
            <a:pPr eaLnBrk="1" hangingPunct="1"/>
            <a:r>
              <a:rPr lang="en-GB" altLang="en-US"/>
              <a:t>Scale Activity</a:t>
            </a:r>
          </a:p>
        </p:txBody>
      </p:sp>
      <p:sp>
        <p:nvSpPr>
          <p:cNvPr id="13315" name="Rectangle 3">
            <a:extLst>
              <a:ext uri="{FF2B5EF4-FFF2-40B4-BE49-F238E27FC236}">
                <a16:creationId xmlns:a16="http://schemas.microsoft.com/office/drawing/2014/main" id="{5F31D70F-128D-420E-64F9-6FFDC99897DC}"/>
              </a:ext>
            </a:extLst>
          </p:cNvPr>
          <p:cNvSpPr>
            <a:spLocks noGrp="1" noChangeArrowheads="1"/>
          </p:cNvSpPr>
          <p:nvPr>
            <p:ph type="body" sz="half" idx="1"/>
          </p:nvPr>
        </p:nvSpPr>
        <p:spPr>
          <a:xfrm>
            <a:off x="827584" y="1371600"/>
            <a:ext cx="4038600" cy="4495800"/>
          </a:xfrm>
        </p:spPr>
        <p:txBody>
          <a:bodyPr wrap="square" rtlCol="0" anchor="ctr">
            <a:normAutofit/>
          </a:bodyPr>
          <a:lstStyle/>
          <a:p>
            <a:pPr marL="0" indent="0" eaLnBrk="1" fontAlgn="auto" hangingPunct="1">
              <a:spcAft>
                <a:spcPts val="0"/>
              </a:spcAft>
              <a:buFont typeface="Arial" panose="020B0604020202020204" pitchFamily="34" charset="0"/>
              <a:buNone/>
              <a:defRPr/>
            </a:pPr>
            <a:r>
              <a:rPr lang="en-GB"/>
              <a:t>Take two maps of the same area but different scale. Photocopy and laminate then cut out into sections. Ask your group whether in teams or individuals to pair up the places which are the same.</a:t>
            </a:r>
          </a:p>
          <a:p>
            <a:pPr eaLnBrk="1" fontAlgn="auto" hangingPunct="1">
              <a:spcAft>
                <a:spcPts val="0"/>
              </a:spcAft>
              <a:buFontTx/>
              <a:buNone/>
              <a:defRPr/>
            </a:pPr>
            <a:endParaRPr lang="en-GB"/>
          </a:p>
        </p:txBody>
      </p:sp>
      <p:sp>
        <p:nvSpPr>
          <p:cNvPr id="13333" name="Footer Placeholder 4">
            <a:extLst>
              <a:ext uri="{FF2B5EF4-FFF2-40B4-BE49-F238E27FC236}">
                <a16:creationId xmlns:a16="http://schemas.microsoft.com/office/drawing/2014/main" id="{C74EE121-5E6A-0AB2-B35B-29AE7D45DDD1}"/>
              </a:ext>
            </a:extLst>
          </p:cNvPr>
          <p:cNvSpPr>
            <a:spLocks noGrp="1"/>
          </p:cNvSpPr>
          <p:nvPr>
            <p:ph type="ftr" sz="quarter" idx="11"/>
          </p:nvPr>
        </p:nvSpPr>
        <p:spPr>
          <a:xfrm>
            <a:off x="0" y="6248400"/>
            <a:ext cx="9144000" cy="457200"/>
          </a:xfrm>
        </p:spPr>
        <p:txBody>
          <a:bodyPr/>
          <a:lstStyle/>
          <a:p>
            <a:pPr>
              <a:defRPr/>
            </a:pPr>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8CAD02A-C132-AAE2-3DB7-51FB767EB1E5}"/>
              </a:ext>
            </a:extLst>
          </p:cNvPr>
          <p:cNvSpPr>
            <a:spLocks noGrp="1" noChangeArrowheads="1"/>
          </p:cNvSpPr>
          <p:nvPr>
            <p:ph type="title"/>
          </p:nvPr>
        </p:nvSpPr>
        <p:spPr/>
        <p:txBody>
          <a:bodyPr/>
          <a:lstStyle/>
          <a:p>
            <a:pPr eaLnBrk="1" hangingPunct="1"/>
            <a:r>
              <a:rPr lang="en-GB" altLang="en-US" sz="6000">
                <a:latin typeface="Arial Unicode MS" panose="020B0604020202020204" pitchFamily="34" charset="-128"/>
                <a:ea typeface="Arial Unicode MS" panose="020B0604020202020204" pitchFamily="34" charset="-128"/>
                <a:cs typeface="Arial Unicode MS" panose="020B0604020202020204" pitchFamily="34" charset="-128"/>
              </a:rPr>
              <a:t>Activity</a:t>
            </a:r>
          </a:p>
        </p:txBody>
      </p:sp>
      <p:sp>
        <p:nvSpPr>
          <p:cNvPr id="11267" name="Rectangle 3">
            <a:extLst>
              <a:ext uri="{FF2B5EF4-FFF2-40B4-BE49-F238E27FC236}">
                <a16:creationId xmlns:a16="http://schemas.microsoft.com/office/drawing/2014/main" id="{51E45937-B2CF-00A7-C7A1-096A26CD6EA4}"/>
              </a:ext>
            </a:extLst>
          </p:cNvPr>
          <p:cNvSpPr>
            <a:spLocks noGrp="1" noChangeArrowheads="1"/>
          </p:cNvSpPr>
          <p:nvPr>
            <p:ph idx="1"/>
          </p:nvPr>
        </p:nvSpPr>
        <p:spPr/>
        <p:txBody>
          <a:bodyPr/>
          <a:lstStyle/>
          <a:p>
            <a:pPr marL="0" indent="0" eaLnBrk="1" hangingPunct="1">
              <a:lnSpc>
                <a:spcPct val="90000"/>
              </a:lnSpc>
              <a:buFont typeface="Arial" panose="020B0604020202020204" pitchFamily="34" charset="0"/>
              <a:buNone/>
            </a:pPr>
            <a:r>
              <a:rPr lang="en-GB" altLang="en-US">
                <a:latin typeface="Arial Unicode MS" panose="020B0604020202020204" pitchFamily="34" charset="-128"/>
                <a:ea typeface="Arial Unicode MS" panose="020B0604020202020204" pitchFamily="34" charset="-128"/>
                <a:cs typeface="Arial Unicode MS" panose="020B0604020202020204" pitchFamily="34" charset="-128"/>
              </a:rPr>
              <a:t>Split into two teams, create a map of your school, now create signs to put in locations on your map. You are making an orienteering challenge for the there group. The signs could have a letter on it that the team cannot find out unless they visit that sign. The letters from all the signs could be used to make a word. Each team will swap maps and do the challenge. Fastest team is the winner.</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Custom 9">
      <a:dk1>
        <a:sysClr val="windowText" lastClr="000000"/>
      </a:dk1>
      <a:lt1>
        <a:sysClr val="window" lastClr="FFFFFF"/>
      </a:lt1>
      <a:dk2>
        <a:srgbClr val="212121"/>
      </a:dk2>
      <a:lt2>
        <a:srgbClr val="EBEBEB"/>
      </a:lt2>
      <a:accent1>
        <a:srgbClr val="3D7B6F"/>
      </a:accent1>
      <a:accent2>
        <a:srgbClr val="80C34F"/>
      </a:accent2>
      <a:accent3>
        <a:srgbClr val="E29D3E"/>
      </a:accent3>
      <a:accent4>
        <a:srgbClr val="D64A3B"/>
      </a:accent4>
      <a:accent5>
        <a:srgbClr val="D64787"/>
      </a:accent5>
      <a:accent6>
        <a:srgbClr val="A666E1"/>
      </a:accent6>
      <a:hlink>
        <a:srgbClr val="3D7B6F"/>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Theme1" id="{EA4D0BD8-A1FB-4615-AFBD-E1FF9286D27A}" vid="{AA82774D-7C54-4C25-AF4D-79E2F1CD5D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sisl xmlns:xsi="http://www.w3.org/2001/XMLSchema-instance" xmlns:xsd="http://www.w3.org/2001/XMLSchema" xmlns="http://www.boldonjames.com/2008/01/sie/internal/label" sislVersion="0" policy="08955827-aeb1-42de-b749-f604362c41c2" origin="userSelected">
  <element uid="971a7eb4-36b4-4e7d-b804-a07772b8e228" value=""/>
  <element uid="e3747532-42d1-43b9-8ba8-1bf45779edd5" value=""/>
</sisl>
</file>

<file path=customXml/item3.xml><?xml version="1.0" encoding="utf-8"?>
<ct:contentTypeSchema xmlns:ct="http://schemas.microsoft.com/office/2006/metadata/contentType" xmlns:ma="http://schemas.microsoft.com/office/2006/metadata/properties/metaAttributes" ct:_="" ma:_="" ma:contentTypeName="Document" ma:contentTypeID="0x01010036F50CAEF19DF1428F7CDF1CC8A427C1" ma:contentTypeVersion="13" ma:contentTypeDescription="Create a new document." ma:contentTypeScope="" ma:versionID="c807c1335f9f90b9db9887dbf64a607e">
  <xsd:schema xmlns:xsd="http://www.w3.org/2001/XMLSchema" xmlns:xs="http://www.w3.org/2001/XMLSchema" xmlns:p="http://schemas.microsoft.com/office/2006/metadata/properties" xmlns:ns2="4f5f3234-0e3e-4ebe-8c70-531fc009c917" xmlns:ns3="2e008c2e-f60f-4328-9234-f08a6d010f78" targetNamespace="http://schemas.microsoft.com/office/2006/metadata/properties" ma:root="true" ma:fieldsID="93950af48b87cb9cb38e3e61f5582d45" ns2:_="" ns3:_="">
    <xsd:import namespace="4f5f3234-0e3e-4ebe-8c70-531fc009c917"/>
    <xsd:import namespace="2e008c2e-f60f-4328-9234-f08a6d010f7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5f3234-0e3e-4ebe-8c70-531fc009c9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008c2e-f60f-4328-9234-f08a6d010f7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8CA3D1-FDE7-4169-8D11-4D438F6A5A2E}">
  <ds:schemaRefs>
    <ds:schemaRef ds:uri="http://schemas.microsoft.com/sharepoint/v3/contenttype/forms"/>
  </ds:schemaRefs>
</ds:datastoreItem>
</file>

<file path=customXml/itemProps2.xml><?xml version="1.0" encoding="utf-8"?>
<ds:datastoreItem xmlns:ds="http://schemas.openxmlformats.org/officeDocument/2006/customXml" ds:itemID="{81842C1E-3E52-49D8-A940-30E9537658DA}">
  <ds:schemaRefs>
    <ds:schemaRef ds:uri="http://www.boldonjames.com/2008/01/sie/internal/label"/>
    <ds:schemaRef ds:uri="http://www.w3.org/2001/XMLSchema"/>
  </ds:schemaRefs>
</ds:datastoreItem>
</file>

<file path=customXml/itemProps3.xml><?xml version="1.0" encoding="utf-8"?>
<ds:datastoreItem xmlns:ds="http://schemas.openxmlformats.org/officeDocument/2006/customXml" ds:itemID="{4BC2F111-5511-4DB1-AEA6-9925896D9E3A}">
  <ds:schemaRefs>
    <ds:schemaRef ds:uri="2e008c2e-f60f-4328-9234-f08a6d010f78"/>
    <ds:schemaRef ds:uri="4f5f3234-0e3e-4ebe-8c70-531fc009c9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Theme1</Template>
  <Application>Microsoft Office PowerPoint</Application>
  <PresentationFormat>On-screen Show (4:3)</PresentationFormat>
  <Slides>41</Slides>
  <Notes>41</Notes>
  <HiddenSlides>0</HiddenSlide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Theme1</vt:lpstr>
      <vt:lpstr>Topic 3 C- Navigation </vt:lpstr>
      <vt:lpstr>Directions</vt:lpstr>
      <vt:lpstr>Cardinal Points</vt:lpstr>
      <vt:lpstr>So if you know what Cardinal Points are can you work out what intercardinal points are?   The clue is in the word…Inter- Cardinal</vt:lpstr>
      <vt:lpstr>Cardinal and Intercardinal Points</vt:lpstr>
      <vt:lpstr>Cardinal and Intercardinal Bearings</vt:lpstr>
      <vt:lpstr>Scale</vt:lpstr>
      <vt:lpstr>Scale Activity</vt:lpstr>
      <vt:lpstr>Activity</vt:lpstr>
      <vt:lpstr>Map Symbols</vt:lpstr>
      <vt:lpstr>How can we use map symbols</vt:lpstr>
      <vt:lpstr>Map Symbols</vt:lpstr>
      <vt:lpstr>Map Symbols</vt:lpstr>
      <vt:lpstr>Symbol Bingo</vt:lpstr>
      <vt:lpstr>Your Bingo Card</vt:lpstr>
      <vt:lpstr>Choose any of the following symbols and draw them on your bingo sheet.</vt:lpstr>
      <vt:lpstr>Game 1</vt:lpstr>
      <vt:lpstr>Game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Glasgow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Navigation 2</dc:title>
  <dc:creator>Administrator</dc:creator>
  <cp:keywords>[OFFICIAL]</cp:keywords>
  <cp:revision>1</cp:revision>
  <dcterms:created xsi:type="dcterms:W3CDTF">2010-12-02T12:25:13Z</dcterms:created>
  <dcterms:modified xsi:type="dcterms:W3CDTF">2025-07-29T09:53:55Z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a573029f-ae0d-4b34-bd54-6fc2b7066e10</vt:lpwstr>
  </property>
  <property fmtid="{D5CDD505-2E9C-101B-9397-08002B2CF9AE}" pid="3" name="bjDocumentSecurityLabel">
    <vt:lpwstr>OFFICIAL</vt:lpwstr>
  </property>
  <property fmtid="{D5CDD505-2E9C-101B-9397-08002B2CF9AE}" pid="4" name="gcc-meta-protectivemarking">
    <vt:lpwstr>[OFFICIAL]</vt:lpwstr>
  </property>
  <property fmtid="{D5CDD505-2E9C-101B-9397-08002B2CF9AE}" pid="5" name="bjSaver">
    <vt:lpwstr>S3G5jX9Oa77bv0jwS2cE+eadELNcY3EP</vt:lpwstr>
  </property>
  <property fmtid="{D5CDD505-2E9C-101B-9397-08002B2CF9AE}" pid="6" name="bjDocumentLabelXML">
    <vt:lpwstr>&lt;?xml version="1.0" encoding="us-ascii"?&gt;&lt;sisl xmlns:xsi="http://www.w3.org/2001/XMLSchema-instance" xmlns:xsd="http://www.w3.org/2001/XMLSchema" sislVersion="0" policy="08955827-aeb1-42de-b749-f604362c41c2" origin="userSelected" xmlns="http://www.boldonj</vt:lpwstr>
  </property>
  <property fmtid="{D5CDD505-2E9C-101B-9397-08002B2CF9AE}" pid="7" name="bjDocumentLabelXML-0">
    <vt:lpwstr>ames.com/2008/01/sie/internal/label"&gt;&lt;element uid="971a7eb4-36b4-4e7d-b804-a07772b8e228" value="" /&gt;&lt;element uid="e3747532-42d1-43b9-8ba8-1bf45779edd5" value="" /&gt;&lt;/sisl&gt;</vt:lpwstr>
  </property>
</Properties>
</file>