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24"/>
  </p:notesMasterIdLst>
  <p:handoutMasterIdLst>
    <p:handoutMasterId r:id="rId25"/>
  </p:handoutMasterIdLst>
  <p:sldIdLst>
    <p:sldId id="276" r:id="rId5"/>
    <p:sldId id="277" r:id="rId6"/>
    <p:sldId id="278" r:id="rId7"/>
    <p:sldId id="260" r:id="rId8"/>
    <p:sldId id="270" r:id="rId9"/>
    <p:sldId id="268" r:id="rId10"/>
    <p:sldId id="273" r:id="rId11"/>
    <p:sldId id="271" r:id="rId12"/>
    <p:sldId id="283" r:id="rId13"/>
    <p:sldId id="274" r:id="rId14"/>
    <p:sldId id="275" r:id="rId15"/>
    <p:sldId id="279" r:id="rId16"/>
    <p:sldId id="284" r:id="rId17"/>
    <p:sldId id="285" r:id="rId18"/>
    <p:sldId id="286" r:id="rId19"/>
    <p:sldId id="287" r:id="rId20"/>
    <p:sldId id="280" r:id="rId21"/>
    <p:sldId id="281" r:id="rId22"/>
    <p:sldId id="282" r:id="rId2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6D8250-0DF2-411C-BE89-8C3CE2B26D46}" v="141" dt="2025-07-29T09:48:24.5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son, Declan" userId="f2c03bb0-c178-4621-a9dc-2b8938c755a0" providerId="ADAL" clId="{206D8250-0DF2-411C-BE89-8C3CE2B26D46}"/>
    <pc:docChg chg="custSel modSld modMainMaster">
      <pc:chgData name="Bryson, Declan" userId="f2c03bb0-c178-4621-a9dc-2b8938c755a0" providerId="ADAL" clId="{206D8250-0DF2-411C-BE89-8C3CE2B26D46}" dt="2025-07-29T09:45:28.802" v="48" actId="26606"/>
      <pc:docMkLst>
        <pc:docMk/>
      </pc:docMkLst>
      <pc:sldChg chg="modSp mod">
        <pc:chgData name="Bryson, Declan" userId="f2c03bb0-c178-4621-a9dc-2b8938c755a0" providerId="ADAL" clId="{206D8250-0DF2-411C-BE89-8C3CE2B26D46}" dt="2025-07-29T09:42:37.997" v="3" actId="27636"/>
        <pc:sldMkLst>
          <pc:docMk/>
          <pc:sldMk cId="0" sldId="270"/>
        </pc:sldMkLst>
        <pc:spChg chg="mod">
          <ac:chgData name="Bryson, Declan" userId="f2c03bb0-c178-4621-a9dc-2b8938c755a0" providerId="ADAL" clId="{206D8250-0DF2-411C-BE89-8C3CE2B26D46}" dt="2025-07-29T09:42:37.730" v="0"/>
          <ac:spMkLst>
            <pc:docMk/>
            <pc:sldMk cId="0" sldId="270"/>
            <ac:spMk id="6146" creationId="{7BC6BAFA-18C0-22FD-58A4-D343BF7409A6}"/>
          </ac:spMkLst>
        </pc:spChg>
        <pc:spChg chg="mod">
          <ac:chgData name="Bryson, Declan" userId="f2c03bb0-c178-4621-a9dc-2b8938c755a0" providerId="ADAL" clId="{206D8250-0DF2-411C-BE89-8C3CE2B26D46}" dt="2025-07-29T09:42:37.997" v="3" actId="27636"/>
          <ac:spMkLst>
            <pc:docMk/>
            <pc:sldMk cId="0" sldId="270"/>
            <ac:spMk id="20483" creationId="{9B570F8E-3715-D28D-A18F-DB27E00FE939}"/>
          </ac:spMkLst>
        </pc:spChg>
      </pc:sldChg>
      <pc:sldChg chg="modSp">
        <pc:chgData name="Bryson, Declan" userId="f2c03bb0-c178-4621-a9dc-2b8938c755a0" providerId="ADAL" clId="{206D8250-0DF2-411C-BE89-8C3CE2B26D46}" dt="2025-07-29T09:42:37.730" v="0"/>
        <pc:sldMkLst>
          <pc:docMk/>
          <pc:sldMk cId="0" sldId="271"/>
        </pc:sldMkLst>
        <pc:spChg chg="mod">
          <ac:chgData name="Bryson, Declan" userId="f2c03bb0-c178-4621-a9dc-2b8938c755a0" providerId="ADAL" clId="{206D8250-0DF2-411C-BE89-8C3CE2B26D46}" dt="2025-07-29T09:42:37.730" v="0"/>
          <ac:spMkLst>
            <pc:docMk/>
            <pc:sldMk cId="0" sldId="271"/>
            <ac:spMk id="9218" creationId="{B9B13488-E168-6188-A06E-F16673C6B346}"/>
          </ac:spMkLst>
        </pc:spChg>
      </pc:sldChg>
      <pc:sldChg chg="modSp">
        <pc:chgData name="Bryson, Declan" userId="f2c03bb0-c178-4621-a9dc-2b8938c755a0" providerId="ADAL" clId="{206D8250-0DF2-411C-BE89-8C3CE2B26D46}" dt="2025-07-29T09:42:37.730" v="0"/>
        <pc:sldMkLst>
          <pc:docMk/>
          <pc:sldMk cId="0" sldId="273"/>
        </pc:sldMkLst>
        <pc:spChg chg="mod">
          <ac:chgData name="Bryson, Declan" userId="f2c03bb0-c178-4621-a9dc-2b8938c755a0" providerId="ADAL" clId="{206D8250-0DF2-411C-BE89-8C3CE2B26D46}" dt="2025-07-29T09:42:37.730" v="0"/>
          <ac:spMkLst>
            <pc:docMk/>
            <pc:sldMk cId="0" sldId="273"/>
            <ac:spMk id="8194" creationId="{35ECE51E-3478-CB19-50F3-FC38861529E4}"/>
          </ac:spMkLst>
        </pc:spChg>
      </pc:sldChg>
      <pc:sldChg chg="modSp">
        <pc:chgData name="Bryson, Declan" userId="f2c03bb0-c178-4621-a9dc-2b8938c755a0" providerId="ADAL" clId="{206D8250-0DF2-411C-BE89-8C3CE2B26D46}" dt="2025-07-29T09:42:37.730" v="0"/>
        <pc:sldMkLst>
          <pc:docMk/>
          <pc:sldMk cId="0" sldId="274"/>
        </pc:sldMkLst>
        <pc:spChg chg="mod">
          <ac:chgData name="Bryson, Declan" userId="f2c03bb0-c178-4621-a9dc-2b8938c755a0" providerId="ADAL" clId="{206D8250-0DF2-411C-BE89-8C3CE2B26D46}" dt="2025-07-29T09:42:37.730" v="0"/>
          <ac:spMkLst>
            <pc:docMk/>
            <pc:sldMk cId="0" sldId="274"/>
            <ac:spMk id="11266" creationId="{CD013E30-2CC5-EF80-FA3F-77DB3A85D92C}"/>
          </ac:spMkLst>
        </pc:spChg>
        <pc:spChg chg="mod">
          <ac:chgData name="Bryson, Declan" userId="f2c03bb0-c178-4621-a9dc-2b8938c755a0" providerId="ADAL" clId="{206D8250-0DF2-411C-BE89-8C3CE2B26D46}" dt="2025-07-29T09:42:37.730" v="0"/>
          <ac:spMkLst>
            <pc:docMk/>
            <pc:sldMk cId="0" sldId="274"/>
            <ac:spMk id="11267" creationId="{EF39074A-38DD-0C16-480B-3BBB2E93E4F3}"/>
          </ac:spMkLst>
        </pc:spChg>
      </pc:sldChg>
      <pc:sldChg chg="modSp">
        <pc:chgData name="Bryson, Declan" userId="f2c03bb0-c178-4621-a9dc-2b8938c755a0" providerId="ADAL" clId="{206D8250-0DF2-411C-BE89-8C3CE2B26D46}" dt="2025-07-29T09:43:46.267" v="27" actId="1076"/>
        <pc:sldMkLst>
          <pc:docMk/>
          <pc:sldMk cId="0" sldId="275"/>
        </pc:sldMkLst>
        <pc:spChg chg="mod">
          <ac:chgData name="Bryson, Declan" userId="f2c03bb0-c178-4621-a9dc-2b8938c755a0" providerId="ADAL" clId="{206D8250-0DF2-411C-BE89-8C3CE2B26D46}" dt="2025-07-29T09:43:42.340" v="26" actId="1076"/>
          <ac:spMkLst>
            <pc:docMk/>
            <pc:sldMk cId="0" sldId="275"/>
            <ac:spMk id="12290" creationId="{ED0DBE67-C4E1-BBA0-E5C1-F8273E9B1A56}"/>
          </ac:spMkLst>
        </pc:spChg>
        <pc:spChg chg="mod">
          <ac:chgData name="Bryson, Declan" userId="f2c03bb0-c178-4621-a9dc-2b8938c755a0" providerId="ADAL" clId="{206D8250-0DF2-411C-BE89-8C3CE2B26D46}" dt="2025-07-29T09:43:46.267" v="27" actId="1076"/>
          <ac:spMkLst>
            <pc:docMk/>
            <pc:sldMk cId="0" sldId="275"/>
            <ac:spMk id="12291" creationId="{9323EEC5-9FDA-320E-316E-6B5A2F5861FA}"/>
          </ac:spMkLst>
        </pc:spChg>
      </pc:sldChg>
      <pc:sldChg chg="addSp modSp mod chgLayout">
        <pc:chgData name="Bryson, Declan" userId="f2c03bb0-c178-4621-a9dc-2b8938c755a0" providerId="ADAL" clId="{206D8250-0DF2-411C-BE89-8C3CE2B26D46}" dt="2025-07-29T09:42:49.774" v="23" actId="26606"/>
        <pc:sldMkLst>
          <pc:docMk/>
          <pc:sldMk cId="0" sldId="276"/>
        </pc:sldMkLst>
        <pc:spChg chg="mod">
          <ac:chgData name="Bryson, Declan" userId="f2c03bb0-c178-4621-a9dc-2b8938c755a0" providerId="ADAL" clId="{206D8250-0DF2-411C-BE89-8C3CE2B26D46}" dt="2025-07-29T09:42:49.774" v="23" actId="26606"/>
          <ac:spMkLst>
            <pc:docMk/>
            <pc:sldMk cId="0" sldId="276"/>
            <ac:spMk id="2050" creationId="{EA67F3B8-5004-D91B-1F3E-3B09E633AF07}"/>
          </ac:spMkLst>
        </pc:spChg>
        <pc:spChg chg="mod">
          <ac:chgData name="Bryson, Declan" userId="f2c03bb0-c178-4621-a9dc-2b8938c755a0" providerId="ADAL" clId="{206D8250-0DF2-411C-BE89-8C3CE2B26D46}" dt="2025-07-29T09:42:49.774" v="23" actId="26606"/>
          <ac:spMkLst>
            <pc:docMk/>
            <pc:sldMk cId="0" sldId="276"/>
            <ac:spMk id="28675" creationId="{C38B8F0A-901B-1549-29AD-B2512A8965BF}"/>
          </ac:spMkLst>
        </pc:spChg>
        <pc:spChg chg="add mod">
          <ac:chgData name="Bryson, Declan" userId="f2c03bb0-c178-4621-a9dc-2b8938c755a0" providerId="ADAL" clId="{206D8250-0DF2-411C-BE89-8C3CE2B26D46}" dt="2025-07-29T09:42:49.774" v="23" actId="26606"/>
          <ac:spMkLst>
            <pc:docMk/>
            <pc:sldMk cId="0" sldId="276"/>
            <ac:spMk id="28680" creationId="{91900D25-6787-BC01-FEE4-1F9A6640838A}"/>
          </ac:spMkLst>
        </pc:spChg>
      </pc:sldChg>
      <pc:sldChg chg="modSp mod modClrScheme chgLayout">
        <pc:chgData name="Bryson, Declan" userId="f2c03bb0-c178-4621-a9dc-2b8938c755a0" providerId="ADAL" clId="{206D8250-0DF2-411C-BE89-8C3CE2B26D46}" dt="2025-07-29T09:43:03.741" v="24" actId="26606"/>
        <pc:sldMkLst>
          <pc:docMk/>
          <pc:sldMk cId="0" sldId="277"/>
        </pc:sldMkLst>
        <pc:spChg chg="mod">
          <ac:chgData name="Bryson, Declan" userId="f2c03bb0-c178-4621-a9dc-2b8938c755a0" providerId="ADAL" clId="{206D8250-0DF2-411C-BE89-8C3CE2B26D46}" dt="2025-07-29T09:43:03.741" v="24" actId="26606"/>
          <ac:spMkLst>
            <pc:docMk/>
            <pc:sldMk cId="0" sldId="277"/>
            <ac:spMk id="3074" creationId="{4FC8CC7E-38EA-EE7F-337B-131391F4A40C}"/>
          </ac:spMkLst>
        </pc:spChg>
        <pc:spChg chg="mod">
          <ac:chgData name="Bryson, Declan" userId="f2c03bb0-c178-4621-a9dc-2b8938c755a0" providerId="ADAL" clId="{206D8250-0DF2-411C-BE89-8C3CE2B26D46}" dt="2025-07-29T09:43:03.741" v="24" actId="26606"/>
          <ac:spMkLst>
            <pc:docMk/>
            <pc:sldMk cId="0" sldId="277"/>
            <ac:spMk id="3075" creationId="{F4C59273-DF36-1FE2-F269-5F2AAECEFC14}"/>
          </ac:spMkLst>
        </pc:spChg>
      </pc:sldChg>
      <pc:sldChg chg="modSp mod">
        <pc:chgData name="Bryson, Declan" userId="f2c03bb0-c178-4621-a9dc-2b8938c755a0" providerId="ADAL" clId="{206D8250-0DF2-411C-BE89-8C3CE2B26D46}" dt="2025-07-29T09:42:37.983" v="2" actId="27636"/>
        <pc:sldMkLst>
          <pc:docMk/>
          <pc:sldMk cId="0" sldId="278"/>
        </pc:sldMkLst>
        <pc:spChg chg="mod">
          <ac:chgData name="Bryson, Declan" userId="f2c03bb0-c178-4621-a9dc-2b8938c755a0" providerId="ADAL" clId="{206D8250-0DF2-411C-BE89-8C3CE2B26D46}" dt="2025-07-29T09:42:37.730" v="0"/>
          <ac:spMkLst>
            <pc:docMk/>
            <pc:sldMk cId="0" sldId="278"/>
            <ac:spMk id="4098" creationId="{86A40CE4-5CE5-A053-7178-60CCF5B5F168}"/>
          </ac:spMkLst>
        </pc:spChg>
        <pc:spChg chg="mod">
          <ac:chgData name="Bryson, Declan" userId="f2c03bb0-c178-4621-a9dc-2b8938c755a0" providerId="ADAL" clId="{206D8250-0DF2-411C-BE89-8C3CE2B26D46}" dt="2025-07-29T09:42:37.983" v="2" actId="27636"/>
          <ac:spMkLst>
            <pc:docMk/>
            <pc:sldMk cId="0" sldId="278"/>
            <ac:spMk id="30723" creationId="{291BD079-8C14-DB38-1AF6-72E890824C53}"/>
          </ac:spMkLst>
        </pc:spChg>
      </pc:sldChg>
      <pc:sldChg chg="modSp">
        <pc:chgData name="Bryson, Declan" userId="f2c03bb0-c178-4621-a9dc-2b8938c755a0" providerId="ADAL" clId="{206D8250-0DF2-411C-BE89-8C3CE2B26D46}" dt="2025-07-29T09:42:37.730" v="0"/>
        <pc:sldMkLst>
          <pc:docMk/>
          <pc:sldMk cId="0" sldId="279"/>
        </pc:sldMkLst>
        <pc:spChg chg="mod">
          <ac:chgData name="Bryson, Declan" userId="f2c03bb0-c178-4621-a9dc-2b8938c755a0" providerId="ADAL" clId="{206D8250-0DF2-411C-BE89-8C3CE2B26D46}" dt="2025-07-29T09:42:37.730" v="0"/>
          <ac:spMkLst>
            <pc:docMk/>
            <pc:sldMk cId="0" sldId="279"/>
            <ac:spMk id="13314" creationId="{612C4FA0-7C8C-ED06-6F2E-432D475B1E76}"/>
          </ac:spMkLst>
        </pc:spChg>
      </pc:sldChg>
      <pc:sldChg chg="delSp modSp mod">
        <pc:chgData name="Bryson, Declan" userId="f2c03bb0-c178-4621-a9dc-2b8938c755a0" providerId="ADAL" clId="{206D8250-0DF2-411C-BE89-8C3CE2B26D46}" dt="2025-07-29T09:45:28.802" v="48" actId="26606"/>
        <pc:sldMkLst>
          <pc:docMk/>
          <pc:sldMk cId="0" sldId="280"/>
        </pc:sldMkLst>
        <pc:spChg chg="mod">
          <ac:chgData name="Bryson, Declan" userId="f2c03bb0-c178-4621-a9dc-2b8938c755a0" providerId="ADAL" clId="{206D8250-0DF2-411C-BE89-8C3CE2B26D46}" dt="2025-07-29T09:45:28.802" v="48" actId="26606"/>
          <ac:spMkLst>
            <pc:docMk/>
            <pc:sldMk cId="0" sldId="280"/>
            <ac:spMk id="18434" creationId="{437EE345-C813-5B23-106E-5EE2E3BBEE06}"/>
          </ac:spMkLst>
        </pc:spChg>
        <pc:spChg chg="del mod">
          <ac:chgData name="Bryson, Declan" userId="f2c03bb0-c178-4621-a9dc-2b8938c755a0" providerId="ADAL" clId="{206D8250-0DF2-411C-BE89-8C3CE2B26D46}" dt="2025-07-29T09:45:28.802" v="48" actId="26606"/>
          <ac:spMkLst>
            <pc:docMk/>
            <pc:sldMk cId="0" sldId="280"/>
            <ac:spMk id="18435" creationId="{7C789D7C-68F9-6AA5-B6CA-18E28DBAD853}"/>
          </ac:spMkLst>
        </pc:spChg>
        <pc:spChg chg="mod">
          <ac:chgData name="Bryson, Declan" userId="f2c03bb0-c178-4621-a9dc-2b8938c755a0" providerId="ADAL" clId="{206D8250-0DF2-411C-BE89-8C3CE2B26D46}" dt="2025-07-29T09:45:28.802" v="48" actId="26606"/>
          <ac:spMkLst>
            <pc:docMk/>
            <pc:sldMk cId="0" sldId="280"/>
            <ac:spMk id="18436" creationId="{7C78E790-2453-C5B9-D119-0A6D480C9CAA}"/>
          </ac:spMkLst>
        </pc:spChg>
        <pc:picChg chg="mod">
          <ac:chgData name="Bryson, Declan" userId="f2c03bb0-c178-4621-a9dc-2b8938c755a0" providerId="ADAL" clId="{206D8250-0DF2-411C-BE89-8C3CE2B26D46}" dt="2025-07-29T09:45:28.802" v="48" actId="26606"/>
          <ac:picMkLst>
            <pc:docMk/>
            <pc:sldMk cId="0" sldId="280"/>
            <ac:picMk id="18437" creationId="{E0A442BB-2E73-404F-AA00-2CA79EFB03BE}"/>
          </ac:picMkLst>
        </pc:picChg>
      </pc:sldChg>
      <pc:sldChg chg="modSp">
        <pc:chgData name="Bryson, Declan" userId="f2c03bb0-c178-4621-a9dc-2b8938c755a0" providerId="ADAL" clId="{206D8250-0DF2-411C-BE89-8C3CE2B26D46}" dt="2025-07-29T09:42:37.730" v="0"/>
        <pc:sldMkLst>
          <pc:docMk/>
          <pc:sldMk cId="0" sldId="281"/>
        </pc:sldMkLst>
        <pc:spChg chg="mod">
          <ac:chgData name="Bryson, Declan" userId="f2c03bb0-c178-4621-a9dc-2b8938c755a0" providerId="ADAL" clId="{206D8250-0DF2-411C-BE89-8C3CE2B26D46}" dt="2025-07-29T09:42:37.730" v="0"/>
          <ac:spMkLst>
            <pc:docMk/>
            <pc:sldMk cId="0" sldId="281"/>
            <ac:spMk id="19458" creationId="{0096EBB7-ADEB-CD02-07B7-52DA1CCC2F7A}"/>
          </ac:spMkLst>
        </pc:spChg>
        <pc:spChg chg="mod">
          <ac:chgData name="Bryson, Declan" userId="f2c03bb0-c178-4621-a9dc-2b8938c755a0" providerId="ADAL" clId="{206D8250-0DF2-411C-BE89-8C3CE2B26D46}" dt="2025-07-29T09:42:37.730" v="0"/>
          <ac:spMkLst>
            <pc:docMk/>
            <pc:sldMk cId="0" sldId="281"/>
            <ac:spMk id="19459" creationId="{BA9F770F-91B6-6895-DE18-1F67C251B239}"/>
          </ac:spMkLst>
        </pc:spChg>
      </pc:sldChg>
      <pc:sldChg chg="modSp">
        <pc:chgData name="Bryson, Declan" userId="f2c03bb0-c178-4621-a9dc-2b8938c755a0" providerId="ADAL" clId="{206D8250-0DF2-411C-BE89-8C3CE2B26D46}" dt="2025-07-29T09:42:37.730" v="0"/>
        <pc:sldMkLst>
          <pc:docMk/>
          <pc:sldMk cId="0" sldId="282"/>
        </pc:sldMkLst>
        <pc:spChg chg="mod">
          <ac:chgData name="Bryson, Declan" userId="f2c03bb0-c178-4621-a9dc-2b8938c755a0" providerId="ADAL" clId="{206D8250-0DF2-411C-BE89-8C3CE2B26D46}" dt="2025-07-29T09:42:37.730" v="0"/>
          <ac:spMkLst>
            <pc:docMk/>
            <pc:sldMk cId="0" sldId="282"/>
            <ac:spMk id="20482" creationId="{33C4079D-2882-84EB-3E52-D30DD4219BEE}"/>
          </ac:spMkLst>
        </pc:spChg>
        <pc:spChg chg="mod">
          <ac:chgData name="Bryson, Declan" userId="f2c03bb0-c178-4621-a9dc-2b8938c755a0" providerId="ADAL" clId="{206D8250-0DF2-411C-BE89-8C3CE2B26D46}" dt="2025-07-29T09:42:37.730" v="0"/>
          <ac:spMkLst>
            <pc:docMk/>
            <pc:sldMk cId="0" sldId="282"/>
            <ac:spMk id="20483" creationId="{993F7445-1261-B479-788C-32727864E909}"/>
          </ac:spMkLst>
        </pc:spChg>
      </pc:sldChg>
      <pc:sldChg chg="modSp">
        <pc:chgData name="Bryson, Declan" userId="f2c03bb0-c178-4621-a9dc-2b8938c755a0" providerId="ADAL" clId="{206D8250-0DF2-411C-BE89-8C3CE2B26D46}" dt="2025-07-29T09:42:37.730" v="0"/>
        <pc:sldMkLst>
          <pc:docMk/>
          <pc:sldMk cId="0" sldId="283"/>
        </pc:sldMkLst>
        <pc:spChg chg="mod">
          <ac:chgData name="Bryson, Declan" userId="f2c03bb0-c178-4621-a9dc-2b8938c755a0" providerId="ADAL" clId="{206D8250-0DF2-411C-BE89-8C3CE2B26D46}" dt="2025-07-29T09:42:37.730" v="0"/>
          <ac:spMkLst>
            <pc:docMk/>
            <pc:sldMk cId="0" sldId="283"/>
            <ac:spMk id="10242" creationId="{039919DE-7C31-CA48-F97D-E2A4D4C625CF}"/>
          </ac:spMkLst>
        </pc:spChg>
        <pc:spChg chg="mod">
          <ac:chgData name="Bryson, Declan" userId="f2c03bb0-c178-4621-a9dc-2b8938c755a0" providerId="ADAL" clId="{206D8250-0DF2-411C-BE89-8C3CE2B26D46}" dt="2025-07-29T09:42:37.730" v="0"/>
          <ac:spMkLst>
            <pc:docMk/>
            <pc:sldMk cId="0" sldId="283"/>
            <ac:spMk id="10243" creationId="{AD55BA38-8C03-1AAD-E639-231C965E1ED8}"/>
          </ac:spMkLst>
        </pc:spChg>
      </pc:sldChg>
      <pc:sldChg chg="modSp">
        <pc:chgData name="Bryson, Declan" userId="f2c03bb0-c178-4621-a9dc-2b8938c755a0" providerId="ADAL" clId="{206D8250-0DF2-411C-BE89-8C3CE2B26D46}" dt="2025-07-29T09:44:50.251" v="39" actId="1076"/>
        <pc:sldMkLst>
          <pc:docMk/>
          <pc:sldMk cId="0" sldId="284"/>
        </pc:sldMkLst>
        <pc:spChg chg="mod">
          <ac:chgData name="Bryson, Declan" userId="f2c03bb0-c178-4621-a9dc-2b8938c755a0" providerId="ADAL" clId="{206D8250-0DF2-411C-BE89-8C3CE2B26D46}" dt="2025-07-29T09:44:20.109" v="32" actId="1076"/>
          <ac:spMkLst>
            <pc:docMk/>
            <pc:sldMk cId="0" sldId="284"/>
            <ac:spMk id="14338" creationId="{E626C96C-89C9-67DD-5467-5F679D64185C}"/>
          </ac:spMkLst>
        </pc:spChg>
        <pc:spChg chg="mod">
          <ac:chgData name="Bryson, Declan" userId="f2c03bb0-c178-4621-a9dc-2b8938c755a0" providerId="ADAL" clId="{206D8250-0DF2-411C-BE89-8C3CE2B26D46}" dt="2025-07-29T09:44:50.251" v="39" actId="1076"/>
          <ac:spMkLst>
            <pc:docMk/>
            <pc:sldMk cId="0" sldId="284"/>
            <ac:spMk id="14339" creationId="{DCDDEBA3-45C2-F299-DD36-1F2E4E6772B7}"/>
          </ac:spMkLst>
        </pc:spChg>
        <pc:spChg chg="mod">
          <ac:chgData name="Bryson, Declan" userId="f2c03bb0-c178-4621-a9dc-2b8938c755a0" providerId="ADAL" clId="{206D8250-0DF2-411C-BE89-8C3CE2B26D46}" dt="2025-07-29T09:43:56.822" v="28" actId="1076"/>
          <ac:spMkLst>
            <pc:docMk/>
            <pc:sldMk cId="0" sldId="284"/>
            <ac:spMk id="14340" creationId="{BBF3E7D2-2727-F539-75D7-9EC977746C4A}"/>
          </ac:spMkLst>
        </pc:spChg>
        <pc:spChg chg="mod">
          <ac:chgData name="Bryson, Declan" userId="f2c03bb0-c178-4621-a9dc-2b8938c755a0" providerId="ADAL" clId="{206D8250-0DF2-411C-BE89-8C3CE2B26D46}" dt="2025-07-29T09:44:26.522" v="33" actId="1076"/>
          <ac:spMkLst>
            <pc:docMk/>
            <pc:sldMk cId="0" sldId="284"/>
            <ac:spMk id="14342" creationId="{22D417FC-BC13-4C69-1384-4B8DA57DBD8E}"/>
          </ac:spMkLst>
        </pc:spChg>
        <pc:spChg chg="mod">
          <ac:chgData name="Bryson, Declan" userId="f2c03bb0-c178-4621-a9dc-2b8938c755a0" providerId="ADAL" clId="{206D8250-0DF2-411C-BE89-8C3CE2B26D46}" dt="2025-07-29T09:44:32.835" v="34" actId="1076"/>
          <ac:spMkLst>
            <pc:docMk/>
            <pc:sldMk cId="0" sldId="284"/>
            <ac:spMk id="14343" creationId="{04FCEDBD-3393-2771-4D32-DC2C15800078}"/>
          </ac:spMkLst>
        </pc:spChg>
        <pc:spChg chg="mod">
          <ac:chgData name="Bryson, Declan" userId="f2c03bb0-c178-4621-a9dc-2b8938c755a0" providerId="ADAL" clId="{206D8250-0DF2-411C-BE89-8C3CE2B26D46}" dt="2025-07-29T09:44:41.648" v="37" actId="1076"/>
          <ac:spMkLst>
            <pc:docMk/>
            <pc:sldMk cId="0" sldId="284"/>
            <ac:spMk id="14344" creationId="{4C8BB451-6A83-E29F-7185-42C64BCD4591}"/>
          </ac:spMkLst>
        </pc:spChg>
        <pc:spChg chg="mod">
          <ac:chgData name="Bryson, Declan" userId="f2c03bb0-c178-4621-a9dc-2b8938c755a0" providerId="ADAL" clId="{206D8250-0DF2-411C-BE89-8C3CE2B26D46}" dt="2025-07-29T09:44:46.024" v="38" actId="1076"/>
          <ac:spMkLst>
            <pc:docMk/>
            <pc:sldMk cId="0" sldId="284"/>
            <ac:spMk id="14345" creationId="{846E803E-1C09-61A6-F219-1EC6AA577874}"/>
          </ac:spMkLst>
        </pc:spChg>
        <pc:spChg chg="mod">
          <ac:chgData name="Bryson, Declan" userId="f2c03bb0-c178-4621-a9dc-2b8938c755a0" providerId="ADAL" clId="{206D8250-0DF2-411C-BE89-8C3CE2B26D46}" dt="2025-07-29T09:44:39.496" v="36" actId="1076"/>
          <ac:spMkLst>
            <pc:docMk/>
            <pc:sldMk cId="0" sldId="284"/>
            <ac:spMk id="14346" creationId="{911AA28B-F0F5-5713-8EE3-667A687D6C09}"/>
          </ac:spMkLst>
        </pc:spChg>
        <pc:spChg chg="mod">
          <ac:chgData name="Bryson, Declan" userId="f2c03bb0-c178-4621-a9dc-2b8938c755a0" providerId="ADAL" clId="{206D8250-0DF2-411C-BE89-8C3CE2B26D46}" dt="2025-07-29T09:44:36.379" v="35" actId="1076"/>
          <ac:spMkLst>
            <pc:docMk/>
            <pc:sldMk cId="0" sldId="284"/>
            <ac:spMk id="14347" creationId="{7B71FA71-2E09-E610-B286-739DF634C20B}"/>
          </ac:spMkLst>
        </pc:spChg>
      </pc:sldChg>
      <pc:sldChg chg="modSp">
        <pc:chgData name="Bryson, Declan" userId="f2c03bb0-c178-4621-a9dc-2b8938c755a0" providerId="ADAL" clId="{206D8250-0DF2-411C-BE89-8C3CE2B26D46}" dt="2025-07-29T09:42:37.730" v="0"/>
        <pc:sldMkLst>
          <pc:docMk/>
          <pc:sldMk cId="0" sldId="285"/>
        </pc:sldMkLst>
        <pc:spChg chg="mod">
          <ac:chgData name="Bryson, Declan" userId="f2c03bb0-c178-4621-a9dc-2b8938c755a0" providerId="ADAL" clId="{206D8250-0DF2-411C-BE89-8C3CE2B26D46}" dt="2025-07-29T09:42:37.730" v="0"/>
          <ac:spMkLst>
            <pc:docMk/>
            <pc:sldMk cId="0" sldId="285"/>
            <ac:spMk id="15362" creationId="{E351641E-44A3-ACBB-2F81-24D9ABECFEC3}"/>
          </ac:spMkLst>
        </pc:spChg>
        <pc:spChg chg="mod">
          <ac:chgData name="Bryson, Declan" userId="f2c03bb0-c178-4621-a9dc-2b8938c755a0" providerId="ADAL" clId="{206D8250-0DF2-411C-BE89-8C3CE2B26D46}" dt="2025-07-29T09:42:37.730" v="0"/>
          <ac:spMkLst>
            <pc:docMk/>
            <pc:sldMk cId="0" sldId="285"/>
            <ac:spMk id="15363" creationId="{BCAB9452-F19F-3401-CD79-9CE669663AF9}"/>
          </ac:spMkLst>
        </pc:spChg>
      </pc:sldChg>
      <pc:sldChg chg="modSp mod">
        <pc:chgData name="Bryson, Declan" userId="f2c03bb0-c178-4621-a9dc-2b8938c755a0" providerId="ADAL" clId="{206D8250-0DF2-411C-BE89-8C3CE2B26D46}" dt="2025-07-29T09:45:17.534" v="46" actId="1076"/>
        <pc:sldMkLst>
          <pc:docMk/>
          <pc:sldMk cId="0" sldId="286"/>
        </pc:sldMkLst>
        <pc:spChg chg="mod">
          <ac:chgData name="Bryson, Declan" userId="f2c03bb0-c178-4621-a9dc-2b8938c755a0" providerId="ADAL" clId="{206D8250-0DF2-411C-BE89-8C3CE2B26D46}" dt="2025-07-29T09:45:02.713" v="42" actId="1076"/>
          <ac:spMkLst>
            <pc:docMk/>
            <pc:sldMk cId="0" sldId="286"/>
            <ac:spMk id="16386" creationId="{4923780F-5293-5A8C-DF5B-6F8C806CC015}"/>
          </ac:spMkLst>
        </pc:spChg>
        <pc:spChg chg="mod">
          <ac:chgData name="Bryson, Declan" userId="f2c03bb0-c178-4621-a9dc-2b8938c755a0" providerId="ADAL" clId="{206D8250-0DF2-411C-BE89-8C3CE2B26D46}" dt="2025-07-29T09:45:17.534" v="46" actId="1076"/>
          <ac:spMkLst>
            <pc:docMk/>
            <pc:sldMk cId="0" sldId="286"/>
            <ac:spMk id="16387" creationId="{3E82A25B-0DF2-67FF-B80F-B4DDD3362536}"/>
          </ac:spMkLst>
        </pc:spChg>
        <pc:grpChg chg="mod">
          <ac:chgData name="Bryson, Declan" userId="f2c03bb0-c178-4621-a9dc-2b8938c755a0" providerId="ADAL" clId="{206D8250-0DF2-411C-BE89-8C3CE2B26D46}" dt="2025-07-29T09:45:13.362" v="45" actId="1076"/>
          <ac:grpSpMkLst>
            <pc:docMk/>
            <pc:sldMk cId="0" sldId="286"/>
            <ac:grpSpMk id="16388" creationId="{44C544FA-8D1F-6CCA-BE61-8C20505DDAA9}"/>
          </ac:grpSpMkLst>
        </pc:grpChg>
      </pc:sldChg>
      <pc:sldChg chg="modSp mod">
        <pc:chgData name="Bryson, Declan" userId="f2c03bb0-c178-4621-a9dc-2b8938c755a0" providerId="ADAL" clId="{206D8250-0DF2-411C-BE89-8C3CE2B26D46}" dt="2025-07-29T09:45:23.488" v="47" actId="26606"/>
        <pc:sldMkLst>
          <pc:docMk/>
          <pc:sldMk cId="0" sldId="287"/>
        </pc:sldMkLst>
        <pc:spChg chg="mod">
          <ac:chgData name="Bryson, Declan" userId="f2c03bb0-c178-4621-a9dc-2b8938c755a0" providerId="ADAL" clId="{206D8250-0DF2-411C-BE89-8C3CE2B26D46}" dt="2025-07-29T09:45:23.488" v="47" actId="26606"/>
          <ac:spMkLst>
            <pc:docMk/>
            <pc:sldMk cId="0" sldId="287"/>
            <ac:spMk id="17410" creationId="{E272CD06-1DD6-68C6-400C-C9C21E1E80A1}"/>
          </ac:spMkLst>
        </pc:spChg>
        <pc:spChg chg="mod">
          <ac:chgData name="Bryson, Declan" userId="f2c03bb0-c178-4621-a9dc-2b8938c755a0" providerId="ADAL" clId="{206D8250-0DF2-411C-BE89-8C3CE2B26D46}" dt="2025-07-29T09:45:23.488" v="47" actId="26606"/>
          <ac:spMkLst>
            <pc:docMk/>
            <pc:sldMk cId="0" sldId="287"/>
            <ac:spMk id="17411" creationId="{75CAC081-0BD6-351D-D273-5F5301B55AC0}"/>
          </ac:spMkLst>
        </pc:spChg>
        <pc:picChg chg="mod">
          <ac:chgData name="Bryson, Declan" userId="f2c03bb0-c178-4621-a9dc-2b8938c755a0" providerId="ADAL" clId="{206D8250-0DF2-411C-BE89-8C3CE2B26D46}" dt="2025-07-29T09:45:23.488" v="47" actId="26606"/>
          <ac:picMkLst>
            <pc:docMk/>
            <pc:sldMk cId="0" sldId="287"/>
            <ac:picMk id="17412" creationId="{238C718E-C9AB-F99E-CC4D-D1E9C411C710}"/>
          </ac:picMkLst>
        </pc:picChg>
      </pc:sldChg>
      <pc:sldMasterChg chg="modSldLayout">
        <pc:chgData name="Bryson, Declan" userId="f2c03bb0-c178-4621-a9dc-2b8938c755a0" providerId="ADAL" clId="{206D8250-0DF2-411C-BE89-8C3CE2B26D46}" dt="2025-07-29T09:42:38.945" v="22"/>
        <pc:sldMasterMkLst>
          <pc:docMk/>
          <pc:sldMasterMk cId="773427858" sldId="2147483673"/>
        </pc:sldMasterMkLst>
        <pc:sldLayoutChg chg="modSp">
          <pc:chgData name="Bryson, Declan" userId="f2c03bb0-c178-4621-a9dc-2b8938c755a0" providerId="ADAL" clId="{206D8250-0DF2-411C-BE89-8C3CE2B26D46}" dt="2025-07-29T09:42:38.852" v="6"/>
          <pc:sldLayoutMkLst>
            <pc:docMk/>
            <pc:sldMasterMk cId="773427858" sldId="2147483673"/>
            <pc:sldLayoutMk cId="3025658918" sldId="2147483674"/>
          </pc:sldLayoutMkLst>
          <pc:spChg chg="mod">
            <ac:chgData name="Bryson, Declan" userId="f2c03bb0-c178-4621-a9dc-2b8938c755a0" providerId="ADAL" clId="{206D8250-0DF2-411C-BE89-8C3CE2B26D46}" dt="2025-07-29T09:42:38.852" v="6"/>
            <ac:spMkLst>
              <pc:docMk/>
              <pc:sldMasterMk cId="773427858" sldId="2147483673"/>
              <pc:sldLayoutMk cId="3025658918" sldId="2147483674"/>
              <ac:spMk id="7" creationId="{EA0F1804-2CCB-CB57-EBD3-DF9DA37512F4}"/>
            </ac:spMkLst>
          </pc:spChg>
        </pc:sldLayoutChg>
        <pc:sldLayoutChg chg="modSp">
          <pc:chgData name="Bryson, Declan" userId="f2c03bb0-c178-4621-a9dc-2b8938c755a0" providerId="ADAL" clId="{206D8250-0DF2-411C-BE89-8C3CE2B26D46}" dt="2025-07-29T09:42:38.862" v="7"/>
          <pc:sldLayoutMkLst>
            <pc:docMk/>
            <pc:sldMasterMk cId="773427858" sldId="2147483673"/>
            <pc:sldLayoutMk cId="3451145466" sldId="2147483675"/>
          </pc:sldLayoutMkLst>
          <pc:spChg chg="mod">
            <ac:chgData name="Bryson, Declan" userId="f2c03bb0-c178-4621-a9dc-2b8938c755a0" providerId="ADAL" clId="{206D8250-0DF2-411C-BE89-8C3CE2B26D46}" dt="2025-07-29T09:42:38.862" v="7"/>
            <ac:spMkLst>
              <pc:docMk/>
              <pc:sldMasterMk cId="773427858" sldId="2147483673"/>
              <pc:sldLayoutMk cId="3451145466" sldId="2147483675"/>
              <ac:spMk id="5" creationId="{45CC3929-0604-FC3C-F26F-CDCFDF9E1990}"/>
            </ac:spMkLst>
          </pc:spChg>
        </pc:sldLayoutChg>
        <pc:sldLayoutChg chg="modSp">
          <pc:chgData name="Bryson, Declan" userId="f2c03bb0-c178-4621-a9dc-2b8938c755a0" providerId="ADAL" clId="{206D8250-0DF2-411C-BE89-8C3CE2B26D46}" dt="2025-07-29T09:42:38.870" v="8"/>
          <pc:sldLayoutMkLst>
            <pc:docMk/>
            <pc:sldMasterMk cId="773427858" sldId="2147483673"/>
            <pc:sldLayoutMk cId="1809303111" sldId="2147483676"/>
          </pc:sldLayoutMkLst>
          <pc:spChg chg="mod">
            <ac:chgData name="Bryson, Declan" userId="f2c03bb0-c178-4621-a9dc-2b8938c755a0" providerId="ADAL" clId="{206D8250-0DF2-411C-BE89-8C3CE2B26D46}" dt="2025-07-29T09:42:38.870" v="8"/>
            <ac:spMkLst>
              <pc:docMk/>
              <pc:sldMasterMk cId="773427858" sldId="2147483673"/>
              <pc:sldLayoutMk cId="1809303111" sldId="2147483676"/>
              <ac:spMk id="5" creationId="{B5A9425A-9E5A-94E2-7556-EDD96226E1F2}"/>
            </ac:spMkLst>
          </pc:spChg>
        </pc:sldLayoutChg>
        <pc:sldLayoutChg chg="modSp">
          <pc:chgData name="Bryson, Declan" userId="f2c03bb0-c178-4621-a9dc-2b8938c755a0" providerId="ADAL" clId="{206D8250-0DF2-411C-BE89-8C3CE2B26D46}" dt="2025-07-29T09:42:38.878" v="9"/>
          <pc:sldLayoutMkLst>
            <pc:docMk/>
            <pc:sldMasterMk cId="773427858" sldId="2147483673"/>
            <pc:sldLayoutMk cId="1780536921" sldId="2147483677"/>
          </pc:sldLayoutMkLst>
          <pc:spChg chg="mod">
            <ac:chgData name="Bryson, Declan" userId="f2c03bb0-c178-4621-a9dc-2b8938c755a0" providerId="ADAL" clId="{206D8250-0DF2-411C-BE89-8C3CE2B26D46}" dt="2025-07-29T09:42:38.878" v="9"/>
            <ac:spMkLst>
              <pc:docMk/>
              <pc:sldMasterMk cId="773427858" sldId="2147483673"/>
              <pc:sldLayoutMk cId="1780536921" sldId="2147483677"/>
              <ac:spMk id="6" creationId="{25D9A45A-6EB3-D4F5-CEC7-C8B168D53A00}"/>
            </ac:spMkLst>
          </pc:spChg>
        </pc:sldLayoutChg>
        <pc:sldLayoutChg chg="modSp">
          <pc:chgData name="Bryson, Declan" userId="f2c03bb0-c178-4621-a9dc-2b8938c755a0" providerId="ADAL" clId="{206D8250-0DF2-411C-BE89-8C3CE2B26D46}" dt="2025-07-29T09:42:38.886" v="10"/>
          <pc:sldLayoutMkLst>
            <pc:docMk/>
            <pc:sldMasterMk cId="773427858" sldId="2147483673"/>
            <pc:sldLayoutMk cId="704221275" sldId="2147483678"/>
          </pc:sldLayoutMkLst>
          <pc:spChg chg="mod">
            <ac:chgData name="Bryson, Declan" userId="f2c03bb0-c178-4621-a9dc-2b8938c755a0" providerId="ADAL" clId="{206D8250-0DF2-411C-BE89-8C3CE2B26D46}" dt="2025-07-29T09:42:38.886" v="10"/>
            <ac:spMkLst>
              <pc:docMk/>
              <pc:sldMasterMk cId="773427858" sldId="2147483673"/>
              <pc:sldLayoutMk cId="704221275" sldId="2147483678"/>
              <ac:spMk id="8" creationId="{F762742C-BB6F-D5C7-BFD2-BC57141E52D6}"/>
            </ac:spMkLst>
          </pc:spChg>
        </pc:sldLayoutChg>
        <pc:sldLayoutChg chg="modSp">
          <pc:chgData name="Bryson, Declan" userId="f2c03bb0-c178-4621-a9dc-2b8938c755a0" providerId="ADAL" clId="{206D8250-0DF2-411C-BE89-8C3CE2B26D46}" dt="2025-07-29T09:42:38.891" v="11"/>
          <pc:sldLayoutMkLst>
            <pc:docMk/>
            <pc:sldMasterMk cId="773427858" sldId="2147483673"/>
            <pc:sldLayoutMk cId="4011343978" sldId="2147483679"/>
          </pc:sldLayoutMkLst>
          <pc:spChg chg="mod">
            <ac:chgData name="Bryson, Declan" userId="f2c03bb0-c178-4621-a9dc-2b8938c755a0" providerId="ADAL" clId="{206D8250-0DF2-411C-BE89-8C3CE2B26D46}" dt="2025-07-29T09:42:38.891" v="11"/>
            <ac:spMkLst>
              <pc:docMk/>
              <pc:sldMasterMk cId="773427858" sldId="2147483673"/>
              <pc:sldLayoutMk cId="4011343978" sldId="2147483679"/>
              <ac:spMk id="4" creationId="{857CDD2A-AE92-3FAA-D1A3-B1D09E6CA37F}"/>
            </ac:spMkLst>
          </pc:spChg>
        </pc:sldLayoutChg>
        <pc:sldLayoutChg chg="modSp">
          <pc:chgData name="Bryson, Declan" userId="f2c03bb0-c178-4621-a9dc-2b8938c755a0" providerId="ADAL" clId="{206D8250-0DF2-411C-BE89-8C3CE2B26D46}" dt="2025-07-29T09:42:38.899" v="12"/>
          <pc:sldLayoutMkLst>
            <pc:docMk/>
            <pc:sldMasterMk cId="773427858" sldId="2147483673"/>
            <pc:sldLayoutMk cId="2102526814" sldId="2147483680"/>
          </pc:sldLayoutMkLst>
          <pc:spChg chg="mod">
            <ac:chgData name="Bryson, Declan" userId="f2c03bb0-c178-4621-a9dc-2b8938c755a0" providerId="ADAL" clId="{206D8250-0DF2-411C-BE89-8C3CE2B26D46}" dt="2025-07-29T09:42:38.899" v="12"/>
            <ac:spMkLst>
              <pc:docMk/>
              <pc:sldMasterMk cId="773427858" sldId="2147483673"/>
              <pc:sldLayoutMk cId="2102526814" sldId="2147483680"/>
              <ac:spMk id="3" creationId="{9033C488-44AB-CEC3-97AC-270784CCBCC0}"/>
            </ac:spMkLst>
          </pc:spChg>
        </pc:sldLayoutChg>
        <pc:sldLayoutChg chg="modSp">
          <pc:chgData name="Bryson, Declan" userId="f2c03bb0-c178-4621-a9dc-2b8938c755a0" providerId="ADAL" clId="{206D8250-0DF2-411C-BE89-8C3CE2B26D46}" dt="2025-07-29T09:42:38.903" v="13"/>
          <pc:sldLayoutMkLst>
            <pc:docMk/>
            <pc:sldMasterMk cId="773427858" sldId="2147483673"/>
            <pc:sldLayoutMk cId="4091949026" sldId="2147483681"/>
          </pc:sldLayoutMkLst>
          <pc:spChg chg="mod">
            <ac:chgData name="Bryson, Declan" userId="f2c03bb0-c178-4621-a9dc-2b8938c755a0" providerId="ADAL" clId="{206D8250-0DF2-411C-BE89-8C3CE2B26D46}" dt="2025-07-29T09:42:38.903" v="13"/>
            <ac:spMkLst>
              <pc:docMk/>
              <pc:sldMasterMk cId="773427858" sldId="2147483673"/>
              <pc:sldLayoutMk cId="4091949026" sldId="2147483681"/>
              <ac:spMk id="6" creationId="{51C9CAC8-3E28-C2B7-374B-5B8BAF06EB23}"/>
            </ac:spMkLst>
          </pc:spChg>
        </pc:sldLayoutChg>
        <pc:sldLayoutChg chg="modSp">
          <pc:chgData name="Bryson, Declan" userId="f2c03bb0-c178-4621-a9dc-2b8938c755a0" providerId="ADAL" clId="{206D8250-0DF2-411C-BE89-8C3CE2B26D46}" dt="2025-07-29T09:42:38.907" v="14"/>
          <pc:sldLayoutMkLst>
            <pc:docMk/>
            <pc:sldMasterMk cId="773427858" sldId="2147483673"/>
            <pc:sldLayoutMk cId="1247291193" sldId="2147483682"/>
          </pc:sldLayoutMkLst>
          <pc:spChg chg="mod">
            <ac:chgData name="Bryson, Declan" userId="f2c03bb0-c178-4621-a9dc-2b8938c755a0" providerId="ADAL" clId="{206D8250-0DF2-411C-BE89-8C3CE2B26D46}" dt="2025-07-29T09:42:38.907" v="14"/>
            <ac:spMkLst>
              <pc:docMk/>
              <pc:sldMasterMk cId="773427858" sldId="2147483673"/>
              <pc:sldLayoutMk cId="1247291193" sldId="2147483682"/>
              <ac:spMk id="5" creationId="{B5C426D4-DDF3-86E0-21AE-47FC47367B4B}"/>
            </ac:spMkLst>
          </pc:spChg>
        </pc:sldLayoutChg>
        <pc:sldLayoutChg chg="modSp">
          <pc:chgData name="Bryson, Declan" userId="f2c03bb0-c178-4621-a9dc-2b8938c755a0" providerId="ADAL" clId="{206D8250-0DF2-411C-BE89-8C3CE2B26D46}" dt="2025-07-29T09:42:38.912" v="15"/>
          <pc:sldLayoutMkLst>
            <pc:docMk/>
            <pc:sldMasterMk cId="773427858" sldId="2147483673"/>
            <pc:sldLayoutMk cId="889186159" sldId="2147483683"/>
          </pc:sldLayoutMkLst>
          <pc:spChg chg="mod">
            <ac:chgData name="Bryson, Declan" userId="f2c03bb0-c178-4621-a9dc-2b8938c755a0" providerId="ADAL" clId="{206D8250-0DF2-411C-BE89-8C3CE2B26D46}" dt="2025-07-29T09:42:38.912" v="15"/>
            <ac:spMkLst>
              <pc:docMk/>
              <pc:sldMasterMk cId="773427858" sldId="2147483673"/>
              <pc:sldLayoutMk cId="889186159" sldId="2147483683"/>
              <ac:spMk id="6" creationId="{4C6E3F63-5A2F-D286-70F3-4DE8BF40A5D1}"/>
            </ac:spMkLst>
          </pc:spChg>
        </pc:sldLayoutChg>
        <pc:sldLayoutChg chg="modSp">
          <pc:chgData name="Bryson, Declan" userId="f2c03bb0-c178-4621-a9dc-2b8938c755a0" providerId="ADAL" clId="{206D8250-0DF2-411C-BE89-8C3CE2B26D46}" dt="2025-07-29T09:42:38.917" v="16"/>
          <pc:sldLayoutMkLst>
            <pc:docMk/>
            <pc:sldMasterMk cId="773427858" sldId="2147483673"/>
            <pc:sldLayoutMk cId="143258630" sldId="2147483684"/>
          </pc:sldLayoutMkLst>
          <pc:spChg chg="mod">
            <ac:chgData name="Bryson, Declan" userId="f2c03bb0-c178-4621-a9dc-2b8938c755a0" providerId="ADAL" clId="{206D8250-0DF2-411C-BE89-8C3CE2B26D46}" dt="2025-07-29T09:42:38.917" v="16"/>
            <ac:spMkLst>
              <pc:docMk/>
              <pc:sldMasterMk cId="773427858" sldId="2147483673"/>
              <pc:sldLayoutMk cId="143258630" sldId="2147483684"/>
              <ac:spMk id="5" creationId="{2E71FB03-D33C-B52A-BD45-1AB0FEBCE224}"/>
            </ac:spMkLst>
          </pc:spChg>
        </pc:sldLayoutChg>
        <pc:sldLayoutChg chg="modSp">
          <pc:chgData name="Bryson, Declan" userId="f2c03bb0-c178-4621-a9dc-2b8938c755a0" providerId="ADAL" clId="{206D8250-0DF2-411C-BE89-8C3CE2B26D46}" dt="2025-07-29T09:42:38.920" v="17"/>
          <pc:sldLayoutMkLst>
            <pc:docMk/>
            <pc:sldMasterMk cId="773427858" sldId="2147483673"/>
            <pc:sldLayoutMk cId="1066067909" sldId="2147483685"/>
          </pc:sldLayoutMkLst>
          <pc:spChg chg="mod">
            <ac:chgData name="Bryson, Declan" userId="f2c03bb0-c178-4621-a9dc-2b8938c755a0" providerId="ADAL" clId="{206D8250-0DF2-411C-BE89-8C3CE2B26D46}" dt="2025-07-29T09:42:38.920" v="17"/>
            <ac:spMkLst>
              <pc:docMk/>
              <pc:sldMasterMk cId="773427858" sldId="2147483673"/>
              <pc:sldLayoutMk cId="1066067909" sldId="2147483685"/>
              <ac:spMk id="7" creationId="{98633F73-6D2D-CA8C-E7FF-6A57A12436DF}"/>
            </ac:spMkLst>
          </pc:spChg>
        </pc:sldLayoutChg>
        <pc:sldLayoutChg chg="modSp">
          <pc:chgData name="Bryson, Declan" userId="f2c03bb0-c178-4621-a9dc-2b8938c755a0" providerId="ADAL" clId="{206D8250-0DF2-411C-BE89-8C3CE2B26D46}" dt="2025-07-29T09:42:38.925" v="18"/>
          <pc:sldLayoutMkLst>
            <pc:docMk/>
            <pc:sldMasterMk cId="773427858" sldId="2147483673"/>
            <pc:sldLayoutMk cId="984131974" sldId="2147483686"/>
          </pc:sldLayoutMkLst>
          <pc:spChg chg="mod">
            <ac:chgData name="Bryson, Declan" userId="f2c03bb0-c178-4621-a9dc-2b8938c755a0" providerId="ADAL" clId="{206D8250-0DF2-411C-BE89-8C3CE2B26D46}" dt="2025-07-29T09:42:38.925" v="18"/>
            <ac:spMkLst>
              <pc:docMk/>
              <pc:sldMasterMk cId="773427858" sldId="2147483673"/>
              <pc:sldLayoutMk cId="984131974" sldId="2147483686"/>
              <ac:spMk id="5" creationId="{385457C3-E8F4-529D-B9B2-5A4A574BF882}"/>
            </ac:spMkLst>
          </pc:spChg>
        </pc:sldLayoutChg>
        <pc:sldLayoutChg chg="modSp">
          <pc:chgData name="Bryson, Declan" userId="f2c03bb0-c178-4621-a9dc-2b8938c755a0" providerId="ADAL" clId="{206D8250-0DF2-411C-BE89-8C3CE2B26D46}" dt="2025-07-29T09:42:38.929" v="19"/>
          <pc:sldLayoutMkLst>
            <pc:docMk/>
            <pc:sldMasterMk cId="773427858" sldId="2147483673"/>
            <pc:sldLayoutMk cId="2588550443" sldId="2147483687"/>
          </pc:sldLayoutMkLst>
          <pc:spChg chg="mod">
            <ac:chgData name="Bryson, Declan" userId="f2c03bb0-c178-4621-a9dc-2b8938c755a0" providerId="ADAL" clId="{206D8250-0DF2-411C-BE89-8C3CE2B26D46}" dt="2025-07-29T09:42:38.929" v="19"/>
            <ac:spMkLst>
              <pc:docMk/>
              <pc:sldMasterMk cId="773427858" sldId="2147483673"/>
              <pc:sldLayoutMk cId="2588550443" sldId="2147483687"/>
              <ac:spMk id="7" creationId="{1FB05740-A8B1-E8F1-C363-51221A67FAAF}"/>
            </ac:spMkLst>
          </pc:spChg>
        </pc:sldLayoutChg>
        <pc:sldLayoutChg chg="modSp">
          <pc:chgData name="Bryson, Declan" userId="f2c03bb0-c178-4621-a9dc-2b8938c755a0" providerId="ADAL" clId="{206D8250-0DF2-411C-BE89-8C3CE2B26D46}" dt="2025-07-29T09:42:38.936" v="20"/>
          <pc:sldLayoutMkLst>
            <pc:docMk/>
            <pc:sldMasterMk cId="773427858" sldId="2147483673"/>
            <pc:sldLayoutMk cId="2731167593" sldId="2147483688"/>
          </pc:sldLayoutMkLst>
          <pc:spChg chg="mod">
            <ac:chgData name="Bryson, Declan" userId="f2c03bb0-c178-4621-a9dc-2b8938c755a0" providerId="ADAL" clId="{206D8250-0DF2-411C-BE89-8C3CE2B26D46}" dt="2025-07-29T09:42:38.936" v="20"/>
            <ac:spMkLst>
              <pc:docMk/>
              <pc:sldMasterMk cId="773427858" sldId="2147483673"/>
              <pc:sldLayoutMk cId="2731167593" sldId="2147483688"/>
              <ac:spMk id="5" creationId="{A4836DE9-957F-B838-EB70-371861FFA9FF}"/>
            </ac:spMkLst>
          </pc:spChg>
        </pc:sldLayoutChg>
        <pc:sldLayoutChg chg="modSp">
          <pc:chgData name="Bryson, Declan" userId="f2c03bb0-c178-4621-a9dc-2b8938c755a0" providerId="ADAL" clId="{206D8250-0DF2-411C-BE89-8C3CE2B26D46}" dt="2025-07-29T09:42:38.941" v="21"/>
          <pc:sldLayoutMkLst>
            <pc:docMk/>
            <pc:sldMasterMk cId="773427858" sldId="2147483673"/>
            <pc:sldLayoutMk cId="2590158650" sldId="2147483689"/>
          </pc:sldLayoutMkLst>
          <pc:spChg chg="mod">
            <ac:chgData name="Bryson, Declan" userId="f2c03bb0-c178-4621-a9dc-2b8938c755a0" providerId="ADAL" clId="{206D8250-0DF2-411C-BE89-8C3CE2B26D46}" dt="2025-07-29T09:42:38.941" v="21"/>
            <ac:spMkLst>
              <pc:docMk/>
              <pc:sldMasterMk cId="773427858" sldId="2147483673"/>
              <pc:sldLayoutMk cId="2590158650" sldId="2147483689"/>
              <ac:spMk id="5" creationId="{FC83C711-A2D3-9A02-50F9-B96B92407562}"/>
            </ac:spMkLst>
          </pc:spChg>
        </pc:sldLayoutChg>
        <pc:sldLayoutChg chg="modSp">
          <pc:chgData name="Bryson, Declan" userId="f2c03bb0-c178-4621-a9dc-2b8938c755a0" providerId="ADAL" clId="{206D8250-0DF2-411C-BE89-8C3CE2B26D46}" dt="2025-07-29T09:42:38.945" v="22"/>
          <pc:sldLayoutMkLst>
            <pc:docMk/>
            <pc:sldMasterMk cId="773427858" sldId="2147483673"/>
            <pc:sldLayoutMk cId="3734724314" sldId="2147483690"/>
          </pc:sldLayoutMkLst>
          <pc:spChg chg="mod">
            <ac:chgData name="Bryson, Declan" userId="f2c03bb0-c178-4621-a9dc-2b8938c755a0" providerId="ADAL" clId="{206D8250-0DF2-411C-BE89-8C3CE2B26D46}" dt="2025-07-29T09:42:38.945" v="22"/>
            <ac:spMkLst>
              <pc:docMk/>
              <pc:sldMasterMk cId="773427858" sldId="2147483673"/>
              <pc:sldLayoutMk cId="3734724314" sldId="2147483690"/>
              <ac:spMk id="5" creationId="{94C40921-837F-4661-7085-FDEF923500F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A98DABE-CD8F-E8E1-A3FD-45221F581D7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A483CF67-88E9-BDC0-6257-03C7C050B83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35A609F-AD72-453D-9A7C-5115487E3834}" type="datetimeFigureOut">
              <a:rPr lang="en-GB" smtClean="0"/>
              <a:t>29/07/2025</a:t>
            </a:fld>
            <a:endParaRPr lang="en-GB"/>
          </a:p>
        </p:txBody>
      </p:sp>
      <p:sp>
        <p:nvSpPr>
          <p:cNvPr id="4" name="Footer Placeholder 3">
            <a:extLst>
              <a:ext uri="{FF2B5EF4-FFF2-40B4-BE49-F238E27FC236}">
                <a16:creationId xmlns:a16="http://schemas.microsoft.com/office/drawing/2014/main" id="{1C248849-EB13-A8CE-3279-B74F555CAAB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CA680B5E-03E7-669F-3DBB-AA9FECEE2B1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5CFF69-9097-464B-8B4F-9A147DA2AB25}" type="slidenum">
              <a:rPr lang="en-GB" smtClean="0"/>
              <a:t>‹#›</a:t>
            </a:fld>
            <a:endParaRPr lang="en-GB"/>
          </a:p>
        </p:txBody>
      </p:sp>
    </p:spTree>
    <p:extLst>
      <p:ext uri="{BB962C8B-B14F-4D97-AF65-F5344CB8AC3E}">
        <p14:creationId xmlns:p14="http://schemas.microsoft.com/office/powerpoint/2010/main" val="3592626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1A5B1-B450-48CC-A195-627249ADCE45}" type="datetimeFigureOut">
              <a:rPr lang="en-GB" smtClean="0"/>
              <a:t>29/07/2025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5BB655-31F4-4C62-A21D-9AA700ED2A9A}" type="slidenum">
              <a:rPr lang="en-GB" smtClean="0"/>
              <a:t>‹#›</a:t>
            </a:fld>
            <a:endParaRPr lang="en-GB"/>
          </a:p>
        </p:txBody>
      </p:sp>
    </p:spTree>
    <p:extLst>
      <p:ext uri="{BB962C8B-B14F-4D97-AF65-F5344CB8AC3E}">
        <p14:creationId xmlns:p14="http://schemas.microsoft.com/office/powerpoint/2010/main" val="337302235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1</a:t>
            </a:fld>
            <a:endParaRPr lang="en-GB"/>
          </a:p>
        </p:txBody>
      </p:sp>
    </p:spTree>
    <p:extLst>
      <p:ext uri="{BB962C8B-B14F-4D97-AF65-F5344CB8AC3E}">
        <p14:creationId xmlns:p14="http://schemas.microsoft.com/office/powerpoint/2010/main" val="2029651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10</a:t>
            </a:fld>
            <a:endParaRPr lang="en-GB"/>
          </a:p>
        </p:txBody>
      </p:sp>
    </p:spTree>
    <p:extLst>
      <p:ext uri="{BB962C8B-B14F-4D97-AF65-F5344CB8AC3E}">
        <p14:creationId xmlns:p14="http://schemas.microsoft.com/office/powerpoint/2010/main" val="154767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11</a:t>
            </a:fld>
            <a:endParaRPr lang="en-GB"/>
          </a:p>
        </p:txBody>
      </p:sp>
    </p:spTree>
    <p:extLst>
      <p:ext uri="{BB962C8B-B14F-4D97-AF65-F5344CB8AC3E}">
        <p14:creationId xmlns:p14="http://schemas.microsoft.com/office/powerpoint/2010/main" val="4845934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12</a:t>
            </a:fld>
            <a:endParaRPr lang="en-GB"/>
          </a:p>
        </p:txBody>
      </p:sp>
    </p:spTree>
    <p:extLst>
      <p:ext uri="{BB962C8B-B14F-4D97-AF65-F5344CB8AC3E}">
        <p14:creationId xmlns:p14="http://schemas.microsoft.com/office/powerpoint/2010/main" val="14698500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13</a:t>
            </a:fld>
            <a:endParaRPr lang="en-GB"/>
          </a:p>
        </p:txBody>
      </p:sp>
    </p:spTree>
    <p:extLst>
      <p:ext uri="{BB962C8B-B14F-4D97-AF65-F5344CB8AC3E}">
        <p14:creationId xmlns:p14="http://schemas.microsoft.com/office/powerpoint/2010/main" val="1319449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14</a:t>
            </a:fld>
            <a:endParaRPr lang="en-GB"/>
          </a:p>
        </p:txBody>
      </p:sp>
    </p:spTree>
    <p:extLst>
      <p:ext uri="{BB962C8B-B14F-4D97-AF65-F5344CB8AC3E}">
        <p14:creationId xmlns:p14="http://schemas.microsoft.com/office/powerpoint/2010/main" val="918606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15</a:t>
            </a:fld>
            <a:endParaRPr lang="en-GB"/>
          </a:p>
        </p:txBody>
      </p:sp>
    </p:spTree>
    <p:extLst>
      <p:ext uri="{BB962C8B-B14F-4D97-AF65-F5344CB8AC3E}">
        <p14:creationId xmlns:p14="http://schemas.microsoft.com/office/powerpoint/2010/main" val="28471460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16</a:t>
            </a:fld>
            <a:endParaRPr lang="en-GB"/>
          </a:p>
        </p:txBody>
      </p:sp>
    </p:spTree>
    <p:extLst>
      <p:ext uri="{BB962C8B-B14F-4D97-AF65-F5344CB8AC3E}">
        <p14:creationId xmlns:p14="http://schemas.microsoft.com/office/powerpoint/2010/main" val="14817303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17</a:t>
            </a:fld>
            <a:endParaRPr lang="en-GB"/>
          </a:p>
        </p:txBody>
      </p:sp>
    </p:spTree>
    <p:extLst>
      <p:ext uri="{BB962C8B-B14F-4D97-AF65-F5344CB8AC3E}">
        <p14:creationId xmlns:p14="http://schemas.microsoft.com/office/powerpoint/2010/main" val="23766591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18</a:t>
            </a:fld>
            <a:endParaRPr lang="en-GB"/>
          </a:p>
        </p:txBody>
      </p:sp>
    </p:spTree>
    <p:extLst>
      <p:ext uri="{BB962C8B-B14F-4D97-AF65-F5344CB8AC3E}">
        <p14:creationId xmlns:p14="http://schemas.microsoft.com/office/powerpoint/2010/main" val="6195049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19</a:t>
            </a:fld>
            <a:endParaRPr lang="en-GB"/>
          </a:p>
        </p:txBody>
      </p:sp>
    </p:spTree>
    <p:extLst>
      <p:ext uri="{BB962C8B-B14F-4D97-AF65-F5344CB8AC3E}">
        <p14:creationId xmlns:p14="http://schemas.microsoft.com/office/powerpoint/2010/main" val="1725555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2</a:t>
            </a:fld>
            <a:endParaRPr lang="en-GB"/>
          </a:p>
        </p:txBody>
      </p:sp>
    </p:spTree>
    <p:extLst>
      <p:ext uri="{BB962C8B-B14F-4D97-AF65-F5344CB8AC3E}">
        <p14:creationId xmlns:p14="http://schemas.microsoft.com/office/powerpoint/2010/main" val="1250513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3</a:t>
            </a:fld>
            <a:endParaRPr lang="en-GB"/>
          </a:p>
        </p:txBody>
      </p:sp>
    </p:spTree>
    <p:extLst>
      <p:ext uri="{BB962C8B-B14F-4D97-AF65-F5344CB8AC3E}">
        <p14:creationId xmlns:p14="http://schemas.microsoft.com/office/powerpoint/2010/main" val="2897424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4</a:t>
            </a:fld>
            <a:endParaRPr lang="en-GB"/>
          </a:p>
        </p:txBody>
      </p:sp>
    </p:spTree>
    <p:extLst>
      <p:ext uri="{BB962C8B-B14F-4D97-AF65-F5344CB8AC3E}">
        <p14:creationId xmlns:p14="http://schemas.microsoft.com/office/powerpoint/2010/main" val="2526012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5</a:t>
            </a:fld>
            <a:endParaRPr lang="en-GB"/>
          </a:p>
        </p:txBody>
      </p:sp>
    </p:spTree>
    <p:extLst>
      <p:ext uri="{BB962C8B-B14F-4D97-AF65-F5344CB8AC3E}">
        <p14:creationId xmlns:p14="http://schemas.microsoft.com/office/powerpoint/2010/main" val="1394338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6</a:t>
            </a:fld>
            <a:endParaRPr lang="en-GB"/>
          </a:p>
        </p:txBody>
      </p:sp>
    </p:spTree>
    <p:extLst>
      <p:ext uri="{BB962C8B-B14F-4D97-AF65-F5344CB8AC3E}">
        <p14:creationId xmlns:p14="http://schemas.microsoft.com/office/powerpoint/2010/main" val="3669329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7</a:t>
            </a:fld>
            <a:endParaRPr lang="en-GB"/>
          </a:p>
        </p:txBody>
      </p:sp>
    </p:spTree>
    <p:extLst>
      <p:ext uri="{BB962C8B-B14F-4D97-AF65-F5344CB8AC3E}">
        <p14:creationId xmlns:p14="http://schemas.microsoft.com/office/powerpoint/2010/main" val="2872723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8</a:t>
            </a:fld>
            <a:endParaRPr lang="en-GB"/>
          </a:p>
        </p:txBody>
      </p:sp>
    </p:spTree>
    <p:extLst>
      <p:ext uri="{BB962C8B-B14F-4D97-AF65-F5344CB8AC3E}">
        <p14:creationId xmlns:p14="http://schemas.microsoft.com/office/powerpoint/2010/main" val="532542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5BB655-31F4-4C62-A21D-9AA700ED2A9A}" type="slidenum">
              <a:rPr lang="en-GB" smtClean="0"/>
              <a:t>9</a:t>
            </a:fld>
            <a:endParaRPr lang="en-GB"/>
          </a:p>
        </p:txBody>
      </p:sp>
    </p:spTree>
    <p:extLst>
      <p:ext uri="{BB962C8B-B14F-4D97-AF65-F5344CB8AC3E}">
        <p14:creationId xmlns:p14="http://schemas.microsoft.com/office/powerpoint/2010/main" val="2833115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F093E6F9-345E-D06E-856B-262D99C09FE7}"/>
              </a:ext>
            </a:extLst>
          </p:cNvPr>
          <p:cNvSpPr>
            <a:spLocks/>
          </p:cNvSpPr>
          <p:nvPr/>
        </p:nvSpPr>
        <p:spPr bwMode="auto">
          <a:xfrm>
            <a:off x="203200" y="3771900"/>
            <a:ext cx="361950" cy="90488"/>
          </a:xfrm>
          <a:custGeom>
            <a:avLst/>
            <a:gdLst>
              <a:gd name="T0" fmla="*/ 228 w 228"/>
              <a:gd name="T1" fmla="*/ 57 h 57"/>
              <a:gd name="T2" fmla="*/ 0 w 228"/>
              <a:gd name="T3" fmla="*/ 0 h 57"/>
              <a:gd name="T4" fmla="*/ 222 w 228"/>
              <a:gd name="T5" fmla="*/ 54 h 57"/>
              <a:gd name="T6" fmla="*/ 228 w 228"/>
              <a:gd name="T7" fmla="*/ 57 h 57"/>
            </a:gdLst>
            <a:ahLst/>
            <a:cxnLst>
              <a:cxn ang="0">
                <a:pos x="T0" y="T1"/>
              </a:cxn>
              <a:cxn ang="0">
                <a:pos x="T2" y="T3"/>
              </a:cxn>
              <a:cxn ang="0">
                <a:pos x="T4" y="T5"/>
              </a:cxn>
              <a:cxn ang="0">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 name="Freeform 13">
            <a:extLst>
              <a:ext uri="{FF2B5EF4-FFF2-40B4-BE49-F238E27FC236}">
                <a16:creationId xmlns:a16="http://schemas.microsoft.com/office/drawing/2014/main" id="{07E5E424-DD8C-0994-5DDE-A02797CF7AC1}"/>
              </a:ext>
            </a:extLst>
          </p:cNvPr>
          <p:cNvSpPr>
            <a:spLocks/>
          </p:cNvSpPr>
          <p:nvPr/>
        </p:nvSpPr>
        <p:spPr bwMode="auto">
          <a:xfrm>
            <a:off x="560388" y="3867150"/>
            <a:ext cx="61912" cy="80963"/>
          </a:xfrm>
          <a:custGeom>
            <a:avLst/>
            <a:gdLst>
              <a:gd name="T0" fmla="*/ 0 w 39"/>
              <a:gd name="T1" fmla="*/ 0 h 51"/>
              <a:gd name="T2" fmla="*/ 39 w 39"/>
              <a:gd name="T3" fmla="*/ 51 h 51"/>
              <a:gd name="T4" fmla="*/ 3 w 39"/>
              <a:gd name="T5" fmla="*/ 0 h 51"/>
              <a:gd name="T6" fmla="*/ 0 w 39"/>
              <a:gd name="T7" fmla="*/ 0 h 51"/>
            </a:gdLst>
            <a:ahLst/>
            <a:cxnLst>
              <a:cxn ang="0">
                <a:pos x="T0" y="T1"/>
              </a:cxn>
              <a:cxn ang="0">
                <a:pos x="T2" y="T3"/>
              </a:cxn>
              <a:cxn ang="0">
                <a:pos x="T4" y="T5"/>
              </a:cxn>
              <a:cxn ang="0">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Date Placeholder 3">
            <a:extLst>
              <a:ext uri="{FF2B5EF4-FFF2-40B4-BE49-F238E27FC236}">
                <a16:creationId xmlns:a16="http://schemas.microsoft.com/office/drawing/2014/main" id="{E6BCF742-EC01-1AC4-8353-C8D598E79AAB}"/>
              </a:ext>
            </a:extLst>
          </p:cNvPr>
          <p:cNvSpPr>
            <a:spLocks noGrp="1"/>
          </p:cNvSpPr>
          <p:nvPr>
            <p:ph type="dt" sz="half" idx="10"/>
          </p:nvPr>
        </p:nvSpPr>
        <p:spPr>
          <a:xfrm>
            <a:off x="7326313" y="6116638"/>
            <a:ext cx="857250" cy="365125"/>
          </a:xfrm>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EA0F1804-2CCB-CB57-EBD3-DF9DA37512F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A06B5F29-36D3-58D7-95FA-5ADF3F5572B6}"/>
              </a:ext>
            </a:extLst>
          </p:cNvPr>
          <p:cNvSpPr>
            <a:spLocks noGrp="1"/>
          </p:cNvSpPr>
          <p:nvPr>
            <p:ph type="sldNum" sz="quarter" idx="12"/>
          </p:nvPr>
        </p:nvSpPr>
        <p:spPr>
          <a:xfrm>
            <a:off x="8275638" y="6116638"/>
            <a:ext cx="411162" cy="365125"/>
          </a:xfrm>
        </p:spPr>
        <p:txBody>
          <a:bodyPr/>
          <a:lstStyle>
            <a:lvl1pPr>
              <a:defRPr/>
            </a:lvl1pPr>
          </a:lstStyle>
          <a:p>
            <a:fld id="{6F444F6C-514A-4067-97D3-918FA2D94D4C}" type="slidenum">
              <a:rPr lang="en-GB" altLang="en-US" smtClean="0"/>
              <a:pPr/>
              <a:t>‹#›</a:t>
            </a:fld>
            <a:endParaRPr lang="en-GB" altLang="en-US"/>
          </a:p>
        </p:txBody>
      </p:sp>
    </p:spTree>
    <p:extLst>
      <p:ext uri="{BB962C8B-B14F-4D97-AF65-F5344CB8AC3E}">
        <p14:creationId xmlns:p14="http://schemas.microsoft.com/office/powerpoint/2010/main" val="302565891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9E1987-C8DD-5B3C-FF84-B6489C015B77}"/>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4C6E3F63-5A2F-D286-70F3-4DE8BF40A5D1}"/>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C9FDEDF0-3C53-846F-8BCA-189AADF5E1C6}"/>
              </a:ext>
            </a:extLst>
          </p:cNvPr>
          <p:cNvSpPr>
            <a:spLocks noGrp="1"/>
          </p:cNvSpPr>
          <p:nvPr>
            <p:ph type="sldNum" sz="quarter" idx="12"/>
          </p:nvPr>
        </p:nvSpPr>
        <p:spPr/>
        <p:txBody>
          <a:bodyPr/>
          <a:lstStyle>
            <a:lvl1pPr>
              <a:defRPr/>
            </a:lvl1pPr>
          </a:lstStyle>
          <a:p>
            <a:fld id="{73CA7C0C-687D-452C-90E9-DE18F5A80F4B}" type="slidenum">
              <a:rPr lang="en-GB" altLang="en-US" smtClean="0"/>
              <a:pPr/>
              <a:t>‹#›</a:t>
            </a:fld>
            <a:endParaRPr lang="en-GB" altLang="en-US"/>
          </a:p>
        </p:txBody>
      </p:sp>
    </p:spTree>
    <p:extLst>
      <p:ext uri="{BB962C8B-B14F-4D97-AF65-F5344CB8AC3E}">
        <p14:creationId xmlns:p14="http://schemas.microsoft.com/office/powerpoint/2010/main" val="889186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59933-82AE-F2A1-1D49-942AF0860739}"/>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2E71FB03-D33C-B52A-BD45-1AB0FEBCE22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A6FFA490-AF11-4E87-8590-5C4F431B865C}"/>
              </a:ext>
            </a:extLst>
          </p:cNvPr>
          <p:cNvSpPr>
            <a:spLocks noGrp="1"/>
          </p:cNvSpPr>
          <p:nvPr>
            <p:ph type="sldNum" sz="quarter" idx="12"/>
          </p:nvPr>
        </p:nvSpPr>
        <p:spPr/>
        <p:txBody>
          <a:bodyPr/>
          <a:lstStyle>
            <a:lvl1pPr>
              <a:defRPr/>
            </a:lvl1pPr>
          </a:lstStyle>
          <a:p>
            <a:fld id="{73CA7C0C-687D-452C-90E9-DE18F5A80F4B}" type="slidenum">
              <a:rPr lang="en-GB" altLang="en-US" smtClean="0"/>
              <a:pPr/>
              <a:t>‹#›</a:t>
            </a:fld>
            <a:endParaRPr lang="en-GB" altLang="en-US"/>
          </a:p>
        </p:txBody>
      </p:sp>
    </p:spTree>
    <p:extLst>
      <p:ext uri="{BB962C8B-B14F-4D97-AF65-F5344CB8AC3E}">
        <p14:creationId xmlns:p14="http://schemas.microsoft.com/office/powerpoint/2010/main" val="1432586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173B19-18F2-BDAE-6C7C-3EFF2908BF1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3F9F8A14-6249-AF0D-6783-2ABE3163537A}"/>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EB936752-CF05-D799-2037-A5ED5512BD3A}"/>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98633F73-6D2D-CA8C-E7FF-6A57A12436D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48AA349E-FF49-6543-A7E6-FAB4922BB104}"/>
              </a:ext>
            </a:extLst>
          </p:cNvPr>
          <p:cNvSpPr>
            <a:spLocks noGrp="1"/>
          </p:cNvSpPr>
          <p:nvPr>
            <p:ph type="sldNum" sz="quarter" idx="16"/>
          </p:nvPr>
        </p:nvSpPr>
        <p:spPr/>
        <p:txBody>
          <a:bodyPr/>
          <a:lstStyle>
            <a:lvl1pPr>
              <a:defRPr/>
            </a:lvl1pPr>
          </a:lstStyle>
          <a:p>
            <a:fld id="{73CA7C0C-687D-452C-90E9-DE18F5A80F4B}" type="slidenum">
              <a:rPr lang="en-GB" altLang="en-US" smtClean="0"/>
              <a:pPr/>
              <a:t>‹#›</a:t>
            </a:fld>
            <a:endParaRPr lang="en-GB" altLang="en-US"/>
          </a:p>
        </p:txBody>
      </p:sp>
    </p:spTree>
    <p:extLst>
      <p:ext uri="{BB962C8B-B14F-4D97-AF65-F5344CB8AC3E}">
        <p14:creationId xmlns:p14="http://schemas.microsoft.com/office/powerpoint/2010/main" val="10660679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4D51D-FEDA-E357-D33D-408079D719B2}"/>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385457C3-E8F4-529D-B9B2-5A4A574BF88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64B8C868-1314-EAB7-FDDC-5A4B32CC2056}"/>
              </a:ext>
            </a:extLst>
          </p:cNvPr>
          <p:cNvSpPr>
            <a:spLocks noGrp="1"/>
          </p:cNvSpPr>
          <p:nvPr>
            <p:ph type="sldNum" sz="quarter" idx="12"/>
          </p:nvPr>
        </p:nvSpPr>
        <p:spPr/>
        <p:txBody>
          <a:bodyPr/>
          <a:lstStyle>
            <a:lvl1pPr>
              <a:defRPr/>
            </a:lvl1pPr>
          </a:lstStyle>
          <a:p>
            <a:fld id="{73CA7C0C-687D-452C-90E9-DE18F5A80F4B}" type="slidenum">
              <a:rPr lang="en-GB" altLang="en-US" smtClean="0"/>
              <a:pPr/>
              <a:t>‹#›</a:t>
            </a:fld>
            <a:endParaRPr lang="en-GB" altLang="en-US"/>
          </a:p>
        </p:txBody>
      </p:sp>
    </p:spTree>
    <p:extLst>
      <p:ext uri="{BB962C8B-B14F-4D97-AF65-F5344CB8AC3E}">
        <p14:creationId xmlns:p14="http://schemas.microsoft.com/office/powerpoint/2010/main" val="984131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229AD8-9628-7B5A-5EA8-7AEC360B0AAC}"/>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04C8F580-5360-4B10-90B2-2A4D6FB2BA9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A5ADA19-BD27-E8BA-6DE5-7C2C3B94AB25}"/>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1FB05740-A8B1-E8F1-C363-51221A67FAA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3567E542-E3A1-2411-941C-859575427D8B}"/>
              </a:ext>
            </a:extLst>
          </p:cNvPr>
          <p:cNvSpPr>
            <a:spLocks noGrp="1"/>
          </p:cNvSpPr>
          <p:nvPr>
            <p:ph type="sldNum" sz="quarter" idx="16"/>
          </p:nvPr>
        </p:nvSpPr>
        <p:spPr/>
        <p:txBody>
          <a:bodyPr/>
          <a:lstStyle>
            <a:lvl1pPr>
              <a:defRPr/>
            </a:lvl1pPr>
          </a:lstStyle>
          <a:p>
            <a:fld id="{73CA7C0C-687D-452C-90E9-DE18F5A80F4B}" type="slidenum">
              <a:rPr lang="en-GB" altLang="en-US" smtClean="0"/>
              <a:pPr/>
              <a:t>‹#›</a:t>
            </a:fld>
            <a:endParaRPr lang="en-GB" altLang="en-US"/>
          </a:p>
        </p:txBody>
      </p:sp>
    </p:spTree>
    <p:extLst>
      <p:ext uri="{BB962C8B-B14F-4D97-AF65-F5344CB8AC3E}">
        <p14:creationId xmlns:p14="http://schemas.microsoft.com/office/powerpoint/2010/main" val="2588550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en-US"/>
              <a:t>Click to edit Master title style</a:t>
            </a:r>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A61CD4-320F-9A4C-93DA-E79A1BF09EA8}"/>
              </a:ext>
            </a:extLst>
          </p:cNvPr>
          <p:cNvSpPr>
            <a:spLocks noGrp="1"/>
          </p:cNvSpPr>
          <p:nvPr>
            <p:ph type="dt" sz="half" idx="14"/>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A4836DE9-957F-B838-EB70-371861FFA9F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23D636F3-C1C5-E53D-CA6B-751BDCF761A7}"/>
              </a:ext>
            </a:extLst>
          </p:cNvPr>
          <p:cNvSpPr>
            <a:spLocks noGrp="1"/>
          </p:cNvSpPr>
          <p:nvPr>
            <p:ph type="sldNum" sz="quarter" idx="16"/>
          </p:nvPr>
        </p:nvSpPr>
        <p:spPr/>
        <p:txBody>
          <a:bodyPr/>
          <a:lstStyle>
            <a:lvl1pPr>
              <a:defRPr/>
            </a:lvl1pPr>
          </a:lstStyle>
          <a:p>
            <a:fld id="{73CA7C0C-687D-452C-90E9-DE18F5A80F4B}" type="slidenum">
              <a:rPr lang="en-GB" altLang="en-US" smtClean="0"/>
              <a:pPr/>
              <a:t>‹#›</a:t>
            </a:fld>
            <a:endParaRPr lang="en-GB" altLang="en-US"/>
          </a:p>
        </p:txBody>
      </p:sp>
    </p:spTree>
    <p:extLst>
      <p:ext uri="{BB962C8B-B14F-4D97-AF65-F5344CB8AC3E}">
        <p14:creationId xmlns:p14="http://schemas.microsoft.com/office/powerpoint/2010/main" val="2731167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E1B49A-8793-DA40-2E10-8F67E05DF8A4}"/>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FC83C711-A2D3-9A02-50F9-B96B9240756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B27A2BCF-59B4-CAB0-689D-8786F31A7E21}"/>
              </a:ext>
            </a:extLst>
          </p:cNvPr>
          <p:cNvSpPr>
            <a:spLocks noGrp="1"/>
          </p:cNvSpPr>
          <p:nvPr>
            <p:ph type="sldNum" sz="quarter" idx="12"/>
          </p:nvPr>
        </p:nvSpPr>
        <p:spPr/>
        <p:txBody>
          <a:bodyPr/>
          <a:lstStyle>
            <a:lvl1pPr>
              <a:defRPr/>
            </a:lvl1pPr>
          </a:lstStyle>
          <a:p>
            <a:fld id="{F59710EA-96CF-4B49-BA24-4EF6B96366C2}" type="slidenum">
              <a:rPr lang="en-GB" altLang="en-US" smtClean="0"/>
              <a:pPr/>
              <a:t>‹#›</a:t>
            </a:fld>
            <a:endParaRPr lang="en-GB" altLang="en-US"/>
          </a:p>
        </p:txBody>
      </p:sp>
    </p:spTree>
    <p:extLst>
      <p:ext uri="{BB962C8B-B14F-4D97-AF65-F5344CB8AC3E}">
        <p14:creationId xmlns:p14="http://schemas.microsoft.com/office/powerpoint/2010/main" val="25901586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0D46FC-1B43-1AF2-6425-FB48FFC73CA3}"/>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94C40921-837F-4661-7085-FDEF923500F8}"/>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C359E922-5CCF-A1FB-F247-F7384BB3EF3C}"/>
              </a:ext>
            </a:extLst>
          </p:cNvPr>
          <p:cNvSpPr>
            <a:spLocks noGrp="1"/>
          </p:cNvSpPr>
          <p:nvPr>
            <p:ph type="sldNum" sz="quarter" idx="12"/>
          </p:nvPr>
        </p:nvSpPr>
        <p:spPr/>
        <p:txBody>
          <a:bodyPr/>
          <a:lstStyle>
            <a:lvl1pPr>
              <a:defRPr/>
            </a:lvl1pPr>
          </a:lstStyle>
          <a:p>
            <a:fld id="{A6CC6546-46C9-4AAA-8F4A-C91ED6AAA39F}" type="slidenum">
              <a:rPr lang="en-GB" altLang="en-US" smtClean="0"/>
              <a:pPr/>
              <a:t>‹#›</a:t>
            </a:fld>
            <a:endParaRPr lang="en-GB" altLang="en-US"/>
          </a:p>
        </p:txBody>
      </p:sp>
    </p:spTree>
    <p:extLst>
      <p:ext uri="{BB962C8B-B14F-4D97-AF65-F5344CB8AC3E}">
        <p14:creationId xmlns:p14="http://schemas.microsoft.com/office/powerpoint/2010/main" val="3734724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p>
        </p:txBody>
      </p:sp>
      <p:sp>
        <p:nvSpPr>
          <p:cNvPr id="3" name="Content Placeholder 2"/>
          <p:cNvSpPr>
            <a:spLocks noGrp="1"/>
          </p:cNvSpPr>
          <p:nvPr>
            <p:ph idx="1"/>
          </p:nvPr>
        </p:nvSpPr>
        <p:spPr>
          <a:xfrm>
            <a:off x="982133" y="2667000"/>
            <a:ext cx="7704667" cy="3332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AFA72-2D04-663E-4B66-706182F7943C}"/>
              </a:ext>
            </a:extLst>
          </p:cNvPr>
          <p:cNvSpPr>
            <a:spLocks noGrp="1"/>
          </p:cNvSpPr>
          <p:nvPr>
            <p:ph type="dt" sz="half" idx="10"/>
          </p:nvPr>
        </p:nvSpPr>
        <p:spPr>
          <a:xfrm>
            <a:off x="7343775" y="6108700"/>
            <a:ext cx="857250" cy="365125"/>
          </a:xfrm>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45CC3929-0604-FC3C-F26F-CDCFDF9E1990}"/>
              </a:ext>
            </a:extLst>
          </p:cNvPr>
          <p:cNvSpPr>
            <a:spLocks noGrp="1"/>
          </p:cNvSpPr>
          <p:nvPr>
            <p:ph type="ftr" sz="quarter" idx="11"/>
          </p:nvPr>
        </p:nvSpPr>
        <p:spPr>
          <a:xfrm>
            <a:off x="0" y="6108700"/>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7040DE8-4414-589F-EC66-03D84C7D60A4}"/>
              </a:ext>
            </a:extLst>
          </p:cNvPr>
          <p:cNvSpPr>
            <a:spLocks noGrp="1"/>
          </p:cNvSpPr>
          <p:nvPr>
            <p:ph type="sldNum" sz="quarter" idx="12"/>
          </p:nvPr>
        </p:nvSpPr>
        <p:spPr>
          <a:xfrm>
            <a:off x="8258175" y="6108700"/>
            <a:ext cx="428625" cy="365125"/>
          </a:xfrm>
        </p:spPr>
        <p:txBody>
          <a:bodyPr/>
          <a:lstStyle>
            <a:lvl1pPr>
              <a:defRPr/>
            </a:lvl1pPr>
          </a:lstStyle>
          <a:p>
            <a:fld id="{A3912A66-19C7-4351-8502-993ABDE41F57}" type="slidenum">
              <a:rPr lang="en-GB" altLang="en-US" smtClean="0"/>
              <a:pPr/>
              <a:t>‹#›</a:t>
            </a:fld>
            <a:endParaRPr lang="en-GB" altLang="en-US"/>
          </a:p>
        </p:txBody>
      </p:sp>
    </p:spTree>
    <p:extLst>
      <p:ext uri="{BB962C8B-B14F-4D97-AF65-F5344CB8AC3E}">
        <p14:creationId xmlns:p14="http://schemas.microsoft.com/office/powerpoint/2010/main" val="3451145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91A221-58B3-C2DB-3DBD-8CB49CFD5168}"/>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B5A9425A-9E5A-94E2-7556-EDD96226E1F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BF58774-F7AA-53A8-6A57-B6B8D6862391}"/>
              </a:ext>
            </a:extLst>
          </p:cNvPr>
          <p:cNvSpPr>
            <a:spLocks noGrp="1"/>
          </p:cNvSpPr>
          <p:nvPr>
            <p:ph type="sldNum" sz="quarter" idx="12"/>
          </p:nvPr>
        </p:nvSpPr>
        <p:spPr/>
        <p:txBody>
          <a:bodyPr/>
          <a:lstStyle>
            <a:lvl1pPr>
              <a:defRPr/>
            </a:lvl1pPr>
          </a:lstStyle>
          <a:p>
            <a:fld id="{29A619C0-F5EE-4314-8569-579FA56D9F91}" type="slidenum">
              <a:rPr lang="en-GB" altLang="en-US" smtClean="0"/>
              <a:pPr/>
              <a:t>‹#›</a:t>
            </a:fld>
            <a:endParaRPr lang="en-GB" altLang="en-US"/>
          </a:p>
        </p:txBody>
      </p:sp>
    </p:spTree>
    <p:extLst>
      <p:ext uri="{BB962C8B-B14F-4D97-AF65-F5344CB8AC3E}">
        <p14:creationId xmlns:p14="http://schemas.microsoft.com/office/powerpoint/2010/main" val="1809303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7892CC-0209-90C7-70CD-C7915DE5BA6A}"/>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25D9A45A-6EB3-D4F5-CEC7-C8B168D53A0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E2104475-EE6D-72C6-1220-F60398D9289D}"/>
              </a:ext>
            </a:extLst>
          </p:cNvPr>
          <p:cNvSpPr>
            <a:spLocks noGrp="1"/>
          </p:cNvSpPr>
          <p:nvPr>
            <p:ph type="sldNum" sz="quarter" idx="12"/>
          </p:nvPr>
        </p:nvSpPr>
        <p:spPr/>
        <p:txBody>
          <a:bodyPr/>
          <a:lstStyle>
            <a:lvl1pPr>
              <a:defRPr/>
            </a:lvl1pPr>
          </a:lstStyle>
          <a:p>
            <a:fld id="{CE953243-33FC-471A-B8E7-2F50787572DD}" type="slidenum">
              <a:rPr lang="en-GB" altLang="en-US" smtClean="0"/>
              <a:pPr/>
              <a:t>‹#›</a:t>
            </a:fld>
            <a:endParaRPr lang="en-GB" altLang="en-US"/>
          </a:p>
        </p:txBody>
      </p:sp>
    </p:spTree>
    <p:extLst>
      <p:ext uri="{BB962C8B-B14F-4D97-AF65-F5344CB8AC3E}">
        <p14:creationId xmlns:p14="http://schemas.microsoft.com/office/powerpoint/2010/main" val="1780536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DB4782-1800-08C8-2C81-9DB4ACB42D2B}"/>
              </a:ext>
            </a:extLst>
          </p:cNvPr>
          <p:cNvSpPr>
            <a:spLocks noGrp="1"/>
          </p:cNvSpPr>
          <p:nvPr>
            <p:ph type="dt" sz="half" idx="10"/>
          </p:nvPr>
        </p:nvSpPr>
        <p:spPr/>
        <p:txBody>
          <a:bodyPr/>
          <a:lstStyle>
            <a:lvl1pPr>
              <a:defRPr/>
            </a:lvl1pPr>
          </a:lstStyle>
          <a:p>
            <a:pPr>
              <a:defRPr/>
            </a:pPr>
            <a:endParaRPr lang="en-GB"/>
          </a:p>
        </p:txBody>
      </p:sp>
      <p:sp>
        <p:nvSpPr>
          <p:cNvPr id="8" name="Footer Placeholder 7">
            <a:extLst>
              <a:ext uri="{FF2B5EF4-FFF2-40B4-BE49-F238E27FC236}">
                <a16:creationId xmlns:a16="http://schemas.microsoft.com/office/drawing/2014/main" id="{F762742C-BB6F-D5C7-BFD2-BC57141E52D6}"/>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9" name="Slide Number Placeholder 8">
            <a:extLst>
              <a:ext uri="{FF2B5EF4-FFF2-40B4-BE49-F238E27FC236}">
                <a16:creationId xmlns:a16="http://schemas.microsoft.com/office/drawing/2014/main" id="{4C5F9019-7F22-DEAA-03E9-B37170847914}"/>
              </a:ext>
            </a:extLst>
          </p:cNvPr>
          <p:cNvSpPr>
            <a:spLocks noGrp="1"/>
          </p:cNvSpPr>
          <p:nvPr>
            <p:ph type="sldNum" sz="quarter" idx="12"/>
          </p:nvPr>
        </p:nvSpPr>
        <p:spPr/>
        <p:txBody>
          <a:bodyPr/>
          <a:lstStyle>
            <a:lvl1pPr>
              <a:defRPr/>
            </a:lvl1pPr>
          </a:lstStyle>
          <a:p>
            <a:fld id="{AD15DC3C-536C-43D7-9362-3F23329D571D}" type="slidenum">
              <a:rPr lang="en-GB" altLang="en-US" smtClean="0"/>
              <a:pPr/>
              <a:t>‹#›</a:t>
            </a:fld>
            <a:endParaRPr lang="en-GB" altLang="en-US"/>
          </a:p>
        </p:txBody>
      </p:sp>
    </p:spTree>
    <p:extLst>
      <p:ext uri="{BB962C8B-B14F-4D97-AF65-F5344CB8AC3E}">
        <p14:creationId xmlns:p14="http://schemas.microsoft.com/office/powerpoint/2010/main" val="704221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A49857-B937-B994-4CE8-458ECE8E6C60}"/>
              </a:ext>
            </a:extLst>
          </p:cNvPr>
          <p:cNvSpPr>
            <a:spLocks noGrp="1"/>
          </p:cNvSpPr>
          <p:nvPr>
            <p:ph type="dt" sz="half" idx="10"/>
          </p:nvPr>
        </p:nvSpPr>
        <p:spPr/>
        <p:txBody>
          <a:bodyPr/>
          <a:lstStyle>
            <a:lvl1pPr>
              <a:defRPr/>
            </a:lvl1pPr>
          </a:lstStyle>
          <a:p>
            <a:pPr>
              <a:defRPr/>
            </a:pPr>
            <a:endParaRPr lang="en-GB"/>
          </a:p>
        </p:txBody>
      </p:sp>
      <p:sp>
        <p:nvSpPr>
          <p:cNvPr id="4" name="Footer Placeholder 3">
            <a:extLst>
              <a:ext uri="{FF2B5EF4-FFF2-40B4-BE49-F238E27FC236}">
                <a16:creationId xmlns:a16="http://schemas.microsoft.com/office/drawing/2014/main" id="{857CDD2A-AE92-3FAA-D1A3-B1D09E6CA37F}"/>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5" name="Slide Number Placeholder 4">
            <a:extLst>
              <a:ext uri="{FF2B5EF4-FFF2-40B4-BE49-F238E27FC236}">
                <a16:creationId xmlns:a16="http://schemas.microsoft.com/office/drawing/2014/main" id="{37E4B911-AC0A-3430-FE1D-DDFDC10B38FC}"/>
              </a:ext>
            </a:extLst>
          </p:cNvPr>
          <p:cNvSpPr>
            <a:spLocks noGrp="1"/>
          </p:cNvSpPr>
          <p:nvPr>
            <p:ph type="sldNum" sz="quarter" idx="12"/>
          </p:nvPr>
        </p:nvSpPr>
        <p:spPr/>
        <p:txBody>
          <a:bodyPr/>
          <a:lstStyle>
            <a:lvl1pPr>
              <a:defRPr/>
            </a:lvl1pPr>
          </a:lstStyle>
          <a:p>
            <a:fld id="{B3D72104-F64F-4F39-BE55-9CE747073488}" type="slidenum">
              <a:rPr lang="en-GB" altLang="en-US" smtClean="0"/>
              <a:pPr/>
              <a:t>‹#›</a:t>
            </a:fld>
            <a:endParaRPr lang="en-GB" altLang="en-US"/>
          </a:p>
        </p:txBody>
      </p:sp>
    </p:spTree>
    <p:extLst>
      <p:ext uri="{BB962C8B-B14F-4D97-AF65-F5344CB8AC3E}">
        <p14:creationId xmlns:p14="http://schemas.microsoft.com/office/powerpoint/2010/main" val="4011343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2E917-E16C-A52F-A3FF-1F864DF0D0DD}"/>
              </a:ext>
            </a:extLst>
          </p:cNvPr>
          <p:cNvSpPr>
            <a:spLocks noGrp="1"/>
          </p:cNvSpPr>
          <p:nvPr>
            <p:ph type="dt" sz="half" idx="10"/>
          </p:nvPr>
        </p:nvSpPr>
        <p:spPr/>
        <p:txBody>
          <a:bodyPr/>
          <a:lstStyle>
            <a:lvl1pPr>
              <a:defRPr/>
            </a:lvl1pPr>
          </a:lstStyle>
          <a:p>
            <a:pPr>
              <a:defRPr/>
            </a:pPr>
            <a:endParaRPr lang="en-GB"/>
          </a:p>
        </p:txBody>
      </p:sp>
      <p:sp>
        <p:nvSpPr>
          <p:cNvPr id="3" name="Footer Placeholder 2">
            <a:extLst>
              <a:ext uri="{FF2B5EF4-FFF2-40B4-BE49-F238E27FC236}">
                <a16:creationId xmlns:a16="http://schemas.microsoft.com/office/drawing/2014/main" id="{9033C488-44AB-CEC3-97AC-270784CCBCC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4" name="Slide Number Placeholder 3">
            <a:extLst>
              <a:ext uri="{FF2B5EF4-FFF2-40B4-BE49-F238E27FC236}">
                <a16:creationId xmlns:a16="http://schemas.microsoft.com/office/drawing/2014/main" id="{0E3F7509-4EA9-8CF9-F04A-F04394D9DF4F}"/>
              </a:ext>
            </a:extLst>
          </p:cNvPr>
          <p:cNvSpPr>
            <a:spLocks noGrp="1"/>
          </p:cNvSpPr>
          <p:nvPr>
            <p:ph type="sldNum" sz="quarter" idx="12"/>
          </p:nvPr>
        </p:nvSpPr>
        <p:spPr/>
        <p:txBody>
          <a:bodyPr/>
          <a:lstStyle>
            <a:lvl1pPr>
              <a:defRPr/>
            </a:lvl1pPr>
          </a:lstStyle>
          <a:p>
            <a:fld id="{86FA7D25-5359-447E-A533-517DE7840732}" type="slidenum">
              <a:rPr lang="en-GB" altLang="en-US" smtClean="0"/>
              <a:pPr/>
              <a:t>‹#›</a:t>
            </a:fld>
            <a:endParaRPr lang="en-GB" altLang="en-US"/>
          </a:p>
        </p:txBody>
      </p:sp>
    </p:spTree>
    <p:extLst>
      <p:ext uri="{BB962C8B-B14F-4D97-AF65-F5344CB8AC3E}">
        <p14:creationId xmlns:p14="http://schemas.microsoft.com/office/powerpoint/2010/main" val="2102526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A05E458-A291-D0F8-E732-AE029BD2FC9B}"/>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51C9CAC8-3E28-C2B7-374B-5B8BAF06EB23}"/>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F63EB4C2-B463-A2F0-3C64-7BB7DD6CD213}"/>
              </a:ext>
            </a:extLst>
          </p:cNvPr>
          <p:cNvSpPr>
            <a:spLocks noGrp="1"/>
          </p:cNvSpPr>
          <p:nvPr>
            <p:ph type="sldNum" sz="quarter" idx="12"/>
          </p:nvPr>
        </p:nvSpPr>
        <p:spPr/>
        <p:txBody>
          <a:bodyPr/>
          <a:lstStyle>
            <a:lvl1pPr>
              <a:defRPr/>
            </a:lvl1pPr>
          </a:lstStyle>
          <a:p>
            <a:fld id="{0F92739C-F5C9-4D23-B586-77E84EF43570}" type="slidenum">
              <a:rPr lang="en-GB" altLang="en-US" smtClean="0"/>
              <a:pPr/>
              <a:t>‹#›</a:t>
            </a:fld>
            <a:endParaRPr lang="en-GB" altLang="en-US"/>
          </a:p>
        </p:txBody>
      </p:sp>
    </p:spTree>
    <p:extLst>
      <p:ext uri="{BB962C8B-B14F-4D97-AF65-F5344CB8AC3E}">
        <p14:creationId xmlns:p14="http://schemas.microsoft.com/office/powerpoint/2010/main" val="4091949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4">
            <a:extLst>
              <a:ext uri="{FF2B5EF4-FFF2-40B4-BE49-F238E27FC236}">
                <a16:creationId xmlns:a16="http://schemas.microsoft.com/office/drawing/2014/main" id="{6BD113B1-170D-8A80-566B-00F9F34FD975}"/>
              </a:ext>
            </a:extLst>
          </p:cNvPr>
          <p:cNvSpPr>
            <a:spLocks noGrp="1"/>
          </p:cNvSpPr>
          <p:nvPr>
            <p:ph type="dt" sz="half" idx="10"/>
          </p:nvPr>
        </p:nvSpPr>
        <p:spPr/>
        <p:txBody>
          <a:bodyPr/>
          <a:lstStyle>
            <a:lvl1pPr>
              <a:defRPr/>
            </a:lvl1pPr>
          </a:lstStyle>
          <a:p>
            <a:pPr>
              <a:defRPr/>
            </a:pPr>
            <a:endParaRPr lang="en-GB"/>
          </a:p>
        </p:txBody>
      </p:sp>
      <p:sp>
        <p:nvSpPr>
          <p:cNvPr id="5" name="Footer Placeholder 5">
            <a:extLst>
              <a:ext uri="{FF2B5EF4-FFF2-40B4-BE49-F238E27FC236}">
                <a16:creationId xmlns:a16="http://schemas.microsoft.com/office/drawing/2014/main" id="{B5C426D4-DDF3-86E0-21AE-47FC47367B4B}"/>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6">
            <a:extLst>
              <a:ext uri="{FF2B5EF4-FFF2-40B4-BE49-F238E27FC236}">
                <a16:creationId xmlns:a16="http://schemas.microsoft.com/office/drawing/2014/main" id="{BB8C4176-3B8A-D4C2-0ADC-83BEE524947F}"/>
              </a:ext>
            </a:extLst>
          </p:cNvPr>
          <p:cNvSpPr>
            <a:spLocks noGrp="1"/>
          </p:cNvSpPr>
          <p:nvPr>
            <p:ph type="sldNum" sz="quarter" idx="12"/>
          </p:nvPr>
        </p:nvSpPr>
        <p:spPr/>
        <p:txBody>
          <a:bodyPr/>
          <a:lstStyle>
            <a:lvl1pPr>
              <a:defRPr/>
            </a:lvl1pPr>
          </a:lstStyle>
          <a:p>
            <a:fld id="{734C9F23-A8C3-473D-837E-5FEA53B249F8}" type="slidenum">
              <a:rPr lang="en-GB" altLang="en-US" smtClean="0"/>
              <a:pPr/>
              <a:t>‹#›</a:t>
            </a:fld>
            <a:endParaRPr lang="en-GB" altLang="en-US"/>
          </a:p>
        </p:txBody>
      </p:sp>
    </p:spTree>
    <p:extLst>
      <p:ext uri="{BB962C8B-B14F-4D97-AF65-F5344CB8AC3E}">
        <p14:creationId xmlns:p14="http://schemas.microsoft.com/office/powerpoint/2010/main" val="1247291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a16="http://schemas.microsoft.com/office/drawing/2014/main" id="{CD83E00B-5E0D-B6B3-2126-0FBE6D0D4F5F}"/>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a16="http://schemas.microsoft.com/office/drawing/2014/main" id="{3D07530E-E125-97B1-D4FA-48B9927E9765}"/>
                </a:ext>
              </a:extLst>
            </p:cNvPr>
            <p:cNvSpPr>
              <a:spLocks/>
            </p:cNvSpPr>
            <p:nvPr/>
          </p:nvSpPr>
          <p:spPr bwMode="auto">
            <a:xfrm>
              <a:off x="0" y="0"/>
              <a:ext cx="1073150" cy="5291138"/>
            </a:xfrm>
            <a:custGeom>
              <a:avLst/>
              <a:gdLst>
                <a:gd name="T0" fmla="*/ 0 w 676"/>
                <a:gd name="T1" fmla="*/ 3132 h 3333"/>
                <a:gd name="T2" fmla="*/ 0 w 676"/>
                <a:gd name="T3" fmla="*/ 3312 h 3333"/>
                <a:gd name="T4" fmla="*/ 126 w 676"/>
                <a:gd name="T5" fmla="*/ 3333 h 3333"/>
                <a:gd name="T6" fmla="*/ 676 w 676"/>
                <a:gd name="T7" fmla="*/ 0 h 3333"/>
                <a:gd name="T8" fmla="*/ 514 w 676"/>
                <a:gd name="T9" fmla="*/ 0 h 3333"/>
                <a:gd name="T10" fmla="*/ 0 w 676"/>
                <a:gd name="T11" fmla="*/ 3132 h 3333"/>
              </a:gdLst>
              <a:ahLst/>
              <a:cxnLst>
                <a:cxn ang="0">
                  <a:pos x="T0" y="T1"/>
                </a:cxn>
                <a:cxn ang="0">
                  <a:pos x="T2" y="T3"/>
                </a:cxn>
                <a:cxn ang="0">
                  <a:pos x="T4" y="T5"/>
                </a:cxn>
                <a:cxn ang="0">
                  <a:pos x="T6" y="T7"/>
                </a:cxn>
                <a:cxn ang="0">
                  <a:pos x="T8" y="T9"/>
                </a:cxn>
                <a:cxn ang="0">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6" name="Freeform 7">
              <a:extLst>
                <a:ext uri="{FF2B5EF4-FFF2-40B4-BE49-F238E27FC236}">
                  <a16:creationId xmlns:a16="http://schemas.microsoft.com/office/drawing/2014/main" id="{E0E96F27-01E7-0907-CC25-9DDECFCE9AD5}"/>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78D2D360-AAB4-171C-5848-E38068A1B679}"/>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840D970-4471-BB62-1044-16CB751836E8}"/>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2888CF25-6D57-4CC3-0714-C9F71489C9E4}"/>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D3F24966-5620-47E6-0704-4A44EDF3FC3B}"/>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a16="http://schemas.microsoft.com/office/drawing/2014/main" id="{6AA26D92-D7F7-EF6F-07E1-FAF34982DAF3}"/>
              </a:ext>
            </a:extLst>
          </p:cNvPr>
          <p:cNvSpPr>
            <a:spLocks noGrp="1" noChangeArrowheads="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85CD53CB-0D31-D6E7-84F6-057134A92056}"/>
              </a:ext>
            </a:extLst>
          </p:cNvPr>
          <p:cNvSpPr>
            <a:spLocks noGrp="1" noChangeArrowheads="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3F64BB-3F6F-4327-A247-D563E82F110C}"/>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5" name="Footer Placeholder 4">
            <a:extLst>
              <a:ext uri="{FF2B5EF4-FFF2-40B4-BE49-F238E27FC236}">
                <a16:creationId xmlns:a16="http://schemas.microsoft.com/office/drawing/2014/main" id="{5A1648A5-2DCA-0217-857A-2147E2314B6C}"/>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6" name="Slide Number Placeholder 5">
            <a:extLst>
              <a:ext uri="{FF2B5EF4-FFF2-40B4-BE49-F238E27FC236}">
                <a16:creationId xmlns:a16="http://schemas.microsoft.com/office/drawing/2014/main" id="{28E762D8-1296-4CD5-ACA8-45C976E4595D}"/>
              </a:ext>
            </a:extLst>
          </p:cNvPr>
          <p:cNvSpPr>
            <a:spLocks noGrp="1"/>
          </p:cNvSpPr>
          <p:nvPr>
            <p:ph type="sldNum" sz="quarter" idx="4"/>
          </p:nvPr>
        </p:nvSpPr>
        <p:spPr>
          <a:xfrm>
            <a:off x="8274050" y="6116638"/>
            <a:ext cx="4127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smtClean="0">
                <a:solidFill>
                  <a:schemeClr val="tx1"/>
                </a:solidFill>
                <a:effectLst/>
                <a:latin typeface="+mn-lt"/>
              </a:defRPr>
            </a:lvl1pPr>
          </a:lstStyle>
          <a:p>
            <a:fld id="{73CA7C0C-687D-452C-90E9-DE18F5A80F4B}" type="slidenum">
              <a:rPr lang="en-GB" altLang="en-US" smtClean="0"/>
              <a:pPr/>
              <a:t>‹#›</a:t>
            </a:fld>
            <a:endParaRPr lang="en-GB" altLang="en-US"/>
          </a:p>
        </p:txBody>
      </p:sp>
    </p:spTree>
    <p:extLst>
      <p:ext uri="{BB962C8B-B14F-4D97-AF65-F5344CB8AC3E}">
        <p14:creationId xmlns:p14="http://schemas.microsoft.com/office/powerpoint/2010/main" val="77342785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anose="020B0503020204020204" pitchFamily="34" charset="0"/>
        </a:defRPr>
      </a:lvl2pPr>
      <a:lvl3pPr algn="ctr" defTabSz="457200" rtl="0" eaLnBrk="1" fontAlgn="base" hangingPunct="1">
        <a:spcBef>
          <a:spcPct val="0"/>
        </a:spcBef>
        <a:spcAft>
          <a:spcPct val="0"/>
        </a:spcAft>
        <a:defRPr sz="4000">
          <a:solidFill>
            <a:schemeClr val="tx1"/>
          </a:solidFill>
          <a:latin typeface="Corbel" panose="020B0503020204020204" pitchFamily="34" charset="0"/>
        </a:defRPr>
      </a:lvl3pPr>
      <a:lvl4pPr algn="ctr" defTabSz="457200" rtl="0" eaLnBrk="1" fontAlgn="base" hangingPunct="1">
        <a:spcBef>
          <a:spcPct val="0"/>
        </a:spcBef>
        <a:spcAft>
          <a:spcPct val="0"/>
        </a:spcAft>
        <a:defRPr sz="4000">
          <a:solidFill>
            <a:schemeClr val="tx1"/>
          </a:solidFill>
          <a:latin typeface="Corbel" panose="020B0503020204020204" pitchFamily="34" charset="0"/>
        </a:defRPr>
      </a:lvl4pPr>
      <a:lvl5pPr algn="ctr" defTabSz="457200" rtl="0" eaLnBrk="1" fontAlgn="base" hangingPunct="1">
        <a:spcBef>
          <a:spcPct val="0"/>
        </a:spcBef>
        <a:spcAft>
          <a:spcPct val="0"/>
        </a:spcAft>
        <a:defRPr sz="4000">
          <a:solidFill>
            <a:schemeClr val="tx1"/>
          </a:solidFill>
          <a:latin typeface="Corbel" panose="020B0503020204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A67F3B8-5004-D91B-1F3E-3B09E633AF07}"/>
              </a:ext>
            </a:extLst>
          </p:cNvPr>
          <p:cNvSpPr>
            <a:spLocks noGrp="1" noChangeArrowheads="1"/>
          </p:cNvSpPr>
          <p:nvPr>
            <p:ph type="title"/>
          </p:nvPr>
        </p:nvSpPr>
        <p:spPr>
          <a:xfrm>
            <a:off x="1426741" y="685801"/>
            <a:ext cx="6974115" cy="2743199"/>
          </a:xfrm>
        </p:spPr>
        <p:txBody>
          <a:bodyPr wrap="square" anchor="ctr">
            <a:normAutofit/>
          </a:bodyPr>
          <a:lstStyle/>
          <a:p>
            <a:pPr eaLnBrk="1" hangingPunct="1"/>
            <a:r>
              <a:rPr lang="en-GB" altLang="en-US"/>
              <a:t>Topic 3 B- Navigation  and Route Planning</a:t>
            </a:r>
          </a:p>
        </p:txBody>
      </p:sp>
      <p:sp>
        <p:nvSpPr>
          <p:cNvPr id="28675" name="Rectangle 3">
            <a:extLst>
              <a:ext uri="{FF2B5EF4-FFF2-40B4-BE49-F238E27FC236}">
                <a16:creationId xmlns:a16="http://schemas.microsoft.com/office/drawing/2014/main" id="{C38B8F0A-901B-1549-29AD-B2512A8965BF}"/>
              </a:ext>
            </a:extLst>
          </p:cNvPr>
          <p:cNvSpPr>
            <a:spLocks noGrp="1" noChangeArrowheads="1"/>
          </p:cNvSpPr>
          <p:nvPr>
            <p:ph type="body" sz="quarter" idx="13"/>
          </p:nvPr>
        </p:nvSpPr>
        <p:spPr>
          <a:xfrm>
            <a:off x="1113525" y="3886200"/>
            <a:ext cx="7515990" cy="889000"/>
          </a:xfrm>
        </p:spPr>
        <p:txBody>
          <a:bodyPr wrap="square" rtlCol="0" anchor="b">
            <a:normAutofit/>
          </a:bodyPr>
          <a:lstStyle/>
          <a:p>
            <a:pPr eaLnBrk="1" fontAlgn="auto" hangingPunct="1">
              <a:spcAft>
                <a:spcPts val="0"/>
              </a:spcAft>
              <a:defRPr/>
            </a:pPr>
            <a:r>
              <a:rPr lang="en-GB" b="1"/>
              <a:t>Introduction</a:t>
            </a:r>
          </a:p>
        </p:txBody>
      </p:sp>
      <p:sp>
        <p:nvSpPr>
          <p:cNvPr id="28680" name="Text Placeholder 3">
            <a:extLst>
              <a:ext uri="{FF2B5EF4-FFF2-40B4-BE49-F238E27FC236}">
                <a16:creationId xmlns:a16="http://schemas.microsoft.com/office/drawing/2014/main" id="{91900D25-6787-BC01-FEE4-1F9A6640838A}"/>
              </a:ext>
            </a:extLst>
          </p:cNvPr>
          <p:cNvSpPr>
            <a:spLocks noGrp="1"/>
          </p:cNvSpPr>
          <p:nvPr>
            <p:ph type="body" idx="1"/>
          </p:nvPr>
        </p:nvSpPr>
        <p:spPr>
          <a:xfrm>
            <a:off x="1113524" y="4775200"/>
            <a:ext cx="7515990" cy="1016000"/>
          </a:xfrm>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D013E30-2CC5-EF80-FA3F-77DB3A85D92C}"/>
              </a:ext>
            </a:extLst>
          </p:cNvPr>
          <p:cNvSpPr>
            <a:spLocks noGrp="1" noChangeArrowheads="1"/>
          </p:cNvSpPr>
          <p:nvPr>
            <p:ph type="title"/>
          </p:nvPr>
        </p:nvSpPr>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Activity</a:t>
            </a:r>
          </a:p>
        </p:txBody>
      </p:sp>
      <p:sp>
        <p:nvSpPr>
          <p:cNvPr id="11267" name="Rectangle 3">
            <a:extLst>
              <a:ext uri="{FF2B5EF4-FFF2-40B4-BE49-F238E27FC236}">
                <a16:creationId xmlns:a16="http://schemas.microsoft.com/office/drawing/2014/main" id="{EF39074A-38DD-0C16-480B-3BBB2E93E4F3}"/>
              </a:ext>
            </a:extLst>
          </p:cNvPr>
          <p:cNvSpPr>
            <a:spLocks noGrp="1" noChangeArrowheads="1"/>
          </p:cNvSpPr>
          <p:nvPr>
            <p:ph idx="1"/>
          </p:nvPr>
        </p:nvSpPr>
        <p:spPr/>
        <p:txBody>
          <a:bodyPr/>
          <a:lstStyle/>
          <a:p>
            <a:pPr eaLnBrk="1" hangingPunct="1"/>
            <a:r>
              <a:rPr lang="en-GB" altLang="en-US" sz="4000">
                <a:latin typeface="Arial Unicode MS" panose="020B0604020202020204" pitchFamily="34" charset="-128"/>
                <a:ea typeface="Arial Unicode MS" panose="020B0604020202020204" pitchFamily="34" charset="-128"/>
                <a:cs typeface="Arial Unicode MS" panose="020B0604020202020204" pitchFamily="34" charset="-128"/>
              </a:rPr>
              <a:t>Draw your route from home to the school. Try to use symbols for objects and create a key.</a:t>
            </a:r>
          </a:p>
          <a:p>
            <a:pPr eaLnBrk="1" hangingPunct="1"/>
            <a:r>
              <a:rPr lang="en-GB" altLang="en-US" sz="4000">
                <a:latin typeface="Arial Unicode MS" panose="020B0604020202020204" pitchFamily="34" charset="-128"/>
                <a:ea typeface="Arial Unicode MS" panose="020B0604020202020204" pitchFamily="34" charset="-128"/>
                <a:cs typeface="Arial Unicode MS" panose="020B0604020202020204" pitchFamily="34" charset="-128"/>
              </a:rPr>
              <a:t>Remember everything should be created in Arial view (bird’s eye)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ED0DBE67-C4E1-BBA0-E5C1-F8273E9B1A56}"/>
              </a:ext>
            </a:extLst>
          </p:cNvPr>
          <p:cNvSpPr>
            <a:spLocks noGrp="1" noChangeArrowheads="1"/>
          </p:cNvSpPr>
          <p:nvPr>
            <p:ph type="title"/>
          </p:nvPr>
        </p:nvSpPr>
        <p:spPr>
          <a:xfrm>
            <a:off x="993246" y="22699"/>
            <a:ext cx="7704667" cy="1099591"/>
          </a:xfrm>
        </p:spPr>
        <p:txBody>
          <a:bodyPr/>
          <a:lstStyle/>
          <a:p>
            <a:pPr eaLnBrk="1" hangingPunct="1"/>
            <a:r>
              <a:rPr lang="en-GB" altLang="en-US" sz="6000">
                <a:latin typeface="Arial Unicode MS" panose="020B0604020202020204" pitchFamily="34" charset="-128"/>
                <a:ea typeface="Arial Unicode MS" panose="020B0604020202020204" pitchFamily="34" charset="-128"/>
                <a:cs typeface="Arial Unicode MS" panose="020B0604020202020204" pitchFamily="34" charset="-128"/>
              </a:rPr>
              <a:t>Activity</a:t>
            </a:r>
          </a:p>
        </p:txBody>
      </p:sp>
      <p:sp>
        <p:nvSpPr>
          <p:cNvPr id="12291" name="Rectangle 3">
            <a:extLst>
              <a:ext uri="{FF2B5EF4-FFF2-40B4-BE49-F238E27FC236}">
                <a16:creationId xmlns:a16="http://schemas.microsoft.com/office/drawing/2014/main" id="{9323EEC5-9FDA-320E-316E-6B5A2F5861FA}"/>
              </a:ext>
            </a:extLst>
          </p:cNvPr>
          <p:cNvSpPr>
            <a:spLocks noGrp="1" noChangeArrowheads="1"/>
          </p:cNvSpPr>
          <p:nvPr>
            <p:ph idx="1"/>
          </p:nvPr>
        </p:nvSpPr>
        <p:spPr>
          <a:xfrm>
            <a:off x="730779" y="1340768"/>
            <a:ext cx="8229600" cy="4495800"/>
          </a:xfrm>
        </p:spPr>
        <p:txBody>
          <a:bodyPr/>
          <a:lstStyle/>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Set a north point of the classroom.</a:t>
            </a:r>
          </a:p>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In pairs, create a map of the classroom. Draw a starting point and finishing point on this map and a route. </a:t>
            </a:r>
          </a:p>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Each member of the pair should try and follow the route prepared by there partner.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612C4FA0-7C8C-ED06-6F2E-432D475B1E76}"/>
              </a:ext>
            </a:extLst>
          </p:cNvPr>
          <p:cNvSpPr>
            <a:spLocks noGrp="1" noChangeArrowheads="1"/>
          </p:cNvSpPr>
          <p:nvPr>
            <p:ph type="title"/>
          </p:nvPr>
        </p:nvSpPr>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Discussion</a:t>
            </a:r>
          </a:p>
        </p:txBody>
      </p:sp>
      <p:sp>
        <p:nvSpPr>
          <p:cNvPr id="13315" name="Rectangle 3">
            <a:extLst>
              <a:ext uri="{FF2B5EF4-FFF2-40B4-BE49-F238E27FC236}">
                <a16:creationId xmlns:a16="http://schemas.microsoft.com/office/drawing/2014/main" id="{6985A077-26E9-D6AD-E9F5-1012B9765976}"/>
              </a:ext>
            </a:extLst>
          </p:cNvPr>
          <p:cNvSpPr>
            <a:spLocks noGrp="1" noChangeArrowheads="1"/>
          </p:cNvSpPr>
          <p:nvPr>
            <p:ph idx="1"/>
          </p:nvPr>
        </p:nvSpPr>
        <p:spPr>
          <a:xfrm>
            <a:off x="395288" y="2997200"/>
            <a:ext cx="8229600" cy="4525963"/>
          </a:xfrm>
        </p:spPr>
        <p:txBody>
          <a:bodyPr/>
          <a:lstStyle/>
          <a:p>
            <a:pPr marL="0" indent="0" algn="ctr" eaLnBrk="1" hangingPunct="1">
              <a:buFont typeface="Arial" panose="020B0604020202020204" pitchFamily="34" charset="0"/>
              <a:buNone/>
            </a:pPr>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What problems did you face?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626C96C-89C9-67DD-5467-5F679D64185C}"/>
              </a:ext>
            </a:extLst>
          </p:cNvPr>
          <p:cNvSpPr>
            <a:spLocks noGrp="1" noChangeArrowheads="1"/>
          </p:cNvSpPr>
          <p:nvPr>
            <p:ph type="title"/>
          </p:nvPr>
        </p:nvSpPr>
        <p:spPr>
          <a:xfrm>
            <a:off x="982133" y="243121"/>
            <a:ext cx="7704667" cy="917110"/>
          </a:xfrm>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Setting the Map Intro Activity</a:t>
            </a:r>
          </a:p>
        </p:txBody>
      </p:sp>
      <p:sp>
        <p:nvSpPr>
          <p:cNvPr id="14339" name="Rectangle 3">
            <a:extLst>
              <a:ext uri="{FF2B5EF4-FFF2-40B4-BE49-F238E27FC236}">
                <a16:creationId xmlns:a16="http://schemas.microsoft.com/office/drawing/2014/main" id="{DCDDEBA3-45C2-F299-DD36-1F2E4E6772B7}"/>
              </a:ext>
            </a:extLst>
          </p:cNvPr>
          <p:cNvSpPr>
            <a:spLocks noGrp="1" noChangeArrowheads="1"/>
          </p:cNvSpPr>
          <p:nvPr>
            <p:ph idx="1"/>
          </p:nvPr>
        </p:nvSpPr>
        <p:spPr>
          <a:xfrm>
            <a:off x="1414407" y="4104956"/>
            <a:ext cx="7704667" cy="3332816"/>
          </a:xfrm>
        </p:spPr>
        <p:txBody>
          <a:bodyPr/>
          <a:lstStyle/>
          <a:p>
            <a:pPr marL="0" indent="0" eaLnBrk="1" hangingPunct="1">
              <a:buFont typeface="Arial" panose="020B0604020202020204" pitchFamily="34" charset="0"/>
              <a:buNone/>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Place some objects on your table and draw them out. It might look something like this. Use classroom North. What happens when you turn your picture around? Does it still match the objects in the real world? </a:t>
            </a:r>
          </a:p>
          <a:p>
            <a:pPr marL="0" indent="0" eaLnBrk="1" hangingPunct="1">
              <a:buFont typeface="Arial" panose="020B0604020202020204" pitchFamily="34" charset="0"/>
              <a:buNone/>
            </a:pPr>
            <a:endPar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4340" name="Rectangle 4">
            <a:extLst>
              <a:ext uri="{FF2B5EF4-FFF2-40B4-BE49-F238E27FC236}">
                <a16:creationId xmlns:a16="http://schemas.microsoft.com/office/drawing/2014/main" id="{BBF3E7D2-2727-F539-75D7-9EC977746C4A}"/>
              </a:ext>
            </a:extLst>
          </p:cNvPr>
          <p:cNvSpPr>
            <a:spLocks noChangeArrowheads="1"/>
          </p:cNvSpPr>
          <p:nvPr/>
        </p:nvSpPr>
        <p:spPr bwMode="auto">
          <a:xfrm>
            <a:off x="682624" y="1881187"/>
            <a:ext cx="4897438" cy="2447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4341" name="Text Box 5">
            <a:extLst>
              <a:ext uri="{FF2B5EF4-FFF2-40B4-BE49-F238E27FC236}">
                <a16:creationId xmlns:a16="http://schemas.microsoft.com/office/drawing/2014/main" id="{D91749E0-B0A7-06E4-F275-71DB8EA6C587}"/>
              </a:ext>
            </a:extLst>
          </p:cNvPr>
          <p:cNvSpPr txBox="1">
            <a:spLocks noChangeArrowheads="1"/>
          </p:cNvSpPr>
          <p:nvPr/>
        </p:nvSpPr>
        <p:spPr bwMode="auto">
          <a:xfrm>
            <a:off x="1042988" y="4076700"/>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altLang="en-US"/>
              <a:t>N</a:t>
            </a:r>
          </a:p>
        </p:txBody>
      </p:sp>
      <p:sp>
        <p:nvSpPr>
          <p:cNvPr id="14342" name="Oval 6">
            <a:extLst>
              <a:ext uri="{FF2B5EF4-FFF2-40B4-BE49-F238E27FC236}">
                <a16:creationId xmlns:a16="http://schemas.microsoft.com/office/drawing/2014/main" id="{22D417FC-BC13-4C69-1384-4B8DA57DBD8E}"/>
              </a:ext>
            </a:extLst>
          </p:cNvPr>
          <p:cNvSpPr>
            <a:spLocks noChangeArrowheads="1"/>
          </p:cNvSpPr>
          <p:nvPr/>
        </p:nvSpPr>
        <p:spPr bwMode="auto">
          <a:xfrm>
            <a:off x="4771649" y="3336764"/>
            <a:ext cx="576263" cy="6477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4343" name="Text Box 7">
            <a:extLst>
              <a:ext uri="{FF2B5EF4-FFF2-40B4-BE49-F238E27FC236}">
                <a16:creationId xmlns:a16="http://schemas.microsoft.com/office/drawing/2014/main" id="{04FCEDBD-3393-2771-4D32-DC2C15800078}"/>
              </a:ext>
            </a:extLst>
          </p:cNvPr>
          <p:cNvSpPr txBox="1">
            <a:spLocks noChangeArrowheads="1"/>
          </p:cNvSpPr>
          <p:nvPr/>
        </p:nvSpPr>
        <p:spPr bwMode="auto">
          <a:xfrm>
            <a:off x="4916112" y="3544772"/>
            <a:ext cx="4318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altLang="en-US" sz="1000"/>
              <a:t>Cup</a:t>
            </a:r>
          </a:p>
        </p:txBody>
      </p:sp>
      <p:sp>
        <p:nvSpPr>
          <p:cNvPr id="14344" name="Rectangle 8">
            <a:extLst>
              <a:ext uri="{FF2B5EF4-FFF2-40B4-BE49-F238E27FC236}">
                <a16:creationId xmlns:a16="http://schemas.microsoft.com/office/drawing/2014/main" id="{4C8BB451-6A83-E29F-7185-42C64BCD4591}"/>
              </a:ext>
            </a:extLst>
          </p:cNvPr>
          <p:cNvSpPr>
            <a:spLocks noChangeArrowheads="1"/>
          </p:cNvSpPr>
          <p:nvPr/>
        </p:nvSpPr>
        <p:spPr bwMode="auto">
          <a:xfrm rot="-8314580">
            <a:off x="1368079" y="3145718"/>
            <a:ext cx="15113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4345" name="Text Box 9">
            <a:extLst>
              <a:ext uri="{FF2B5EF4-FFF2-40B4-BE49-F238E27FC236}">
                <a16:creationId xmlns:a16="http://schemas.microsoft.com/office/drawing/2014/main" id="{846E803E-1C09-61A6-F219-1EC6AA577874}"/>
              </a:ext>
            </a:extLst>
          </p:cNvPr>
          <p:cNvSpPr txBox="1">
            <a:spLocks noChangeArrowheads="1"/>
          </p:cNvSpPr>
          <p:nvPr/>
        </p:nvSpPr>
        <p:spPr bwMode="auto">
          <a:xfrm>
            <a:off x="1725886" y="3214526"/>
            <a:ext cx="13684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altLang="en-US" sz="1000"/>
              <a:t>Pencil Case</a:t>
            </a:r>
          </a:p>
        </p:txBody>
      </p:sp>
      <p:sp>
        <p:nvSpPr>
          <p:cNvPr id="14346" name="Rectangle 10">
            <a:extLst>
              <a:ext uri="{FF2B5EF4-FFF2-40B4-BE49-F238E27FC236}">
                <a16:creationId xmlns:a16="http://schemas.microsoft.com/office/drawing/2014/main" id="{911AA28B-F0F5-5713-8EE3-667A687D6C09}"/>
              </a:ext>
            </a:extLst>
          </p:cNvPr>
          <p:cNvSpPr>
            <a:spLocks noChangeArrowheads="1"/>
          </p:cNvSpPr>
          <p:nvPr/>
        </p:nvSpPr>
        <p:spPr bwMode="auto">
          <a:xfrm>
            <a:off x="3447067" y="3092659"/>
            <a:ext cx="576263" cy="7905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4347" name="Text Box 11">
            <a:extLst>
              <a:ext uri="{FF2B5EF4-FFF2-40B4-BE49-F238E27FC236}">
                <a16:creationId xmlns:a16="http://schemas.microsoft.com/office/drawing/2014/main" id="{7B71FA71-2E09-E610-B286-739DF634C20B}"/>
              </a:ext>
            </a:extLst>
          </p:cNvPr>
          <p:cNvSpPr txBox="1">
            <a:spLocks noChangeArrowheads="1"/>
          </p:cNvSpPr>
          <p:nvPr/>
        </p:nvSpPr>
        <p:spPr bwMode="auto">
          <a:xfrm>
            <a:off x="3447068" y="3307692"/>
            <a:ext cx="11525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altLang="en-US" sz="1000"/>
              <a:t>Paper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351641E-44A3-ACBB-2F81-24D9ABECFEC3}"/>
              </a:ext>
            </a:extLst>
          </p:cNvPr>
          <p:cNvSpPr>
            <a:spLocks noGrp="1" noChangeArrowheads="1"/>
          </p:cNvSpPr>
          <p:nvPr>
            <p:ph type="title"/>
          </p:nvPr>
        </p:nvSpPr>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Activity</a:t>
            </a:r>
          </a:p>
        </p:txBody>
      </p:sp>
      <p:sp>
        <p:nvSpPr>
          <p:cNvPr id="15363" name="Rectangle 3">
            <a:extLst>
              <a:ext uri="{FF2B5EF4-FFF2-40B4-BE49-F238E27FC236}">
                <a16:creationId xmlns:a16="http://schemas.microsoft.com/office/drawing/2014/main" id="{BCAB9452-F19F-3401-CD79-9CE669663AF9}"/>
              </a:ext>
            </a:extLst>
          </p:cNvPr>
          <p:cNvSpPr>
            <a:spLocks noGrp="1" noChangeArrowheads="1"/>
          </p:cNvSpPr>
          <p:nvPr>
            <p:ph idx="1"/>
          </p:nvPr>
        </p:nvSpPr>
        <p:spPr/>
        <p:txBody>
          <a:bodyPr/>
          <a:lstStyle/>
          <a:p>
            <a:pPr marL="0" indent="0" algn="ctr" eaLnBrk="1" hangingPunct="1">
              <a:buFont typeface="Arial" panose="020B0604020202020204" pitchFamily="34" charset="0"/>
              <a:buNone/>
            </a:pPr>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Now take the map of your classroom and navigate the route your partner gave you again, was it easier now that you keep your map set?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923780F-5293-5A8C-DF5B-6F8C806CC015}"/>
              </a:ext>
            </a:extLst>
          </p:cNvPr>
          <p:cNvSpPr>
            <a:spLocks noGrp="1" noChangeArrowheads="1"/>
          </p:cNvSpPr>
          <p:nvPr>
            <p:ph type="title"/>
          </p:nvPr>
        </p:nvSpPr>
        <p:spPr>
          <a:xfrm>
            <a:off x="994006" y="190252"/>
            <a:ext cx="7704667" cy="1099184"/>
          </a:xfrm>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Classroom Activity</a:t>
            </a:r>
          </a:p>
        </p:txBody>
      </p:sp>
      <p:sp>
        <p:nvSpPr>
          <p:cNvPr id="16387" name="Rectangle 3">
            <a:extLst>
              <a:ext uri="{FF2B5EF4-FFF2-40B4-BE49-F238E27FC236}">
                <a16:creationId xmlns:a16="http://schemas.microsoft.com/office/drawing/2014/main" id="{3E82A25B-0DF2-67FF-B80F-B4DDD3362536}"/>
              </a:ext>
            </a:extLst>
          </p:cNvPr>
          <p:cNvSpPr>
            <a:spLocks noGrp="1" noChangeArrowheads="1"/>
          </p:cNvSpPr>
          <p:nvPr>
            <p:ph idx="1"/>
          </p:nvPr>
        </p:nvSpPr>
        <p:spPr>
          <a:xfrm>
            <a:off x="1122910" y="3951720"/>
            <a:ext cx="7704667" cy="3332816"/>
          </a:xfrm>
        </p:spPr>
        <p:txBody>
          <a:bodyPr/>
          <a:lstStyle/>
          <a:p>
            <a:pPr eaLnBrk="1" hangingPunct="1">
              <a:buFontTx/>
              <a:buNone/>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Individually draw out a map of the classroom, the teacher will place cards at each point and tell you where they are so that you can draw them on your map. Phrases like Point 1 is placed at the South East corner of the desk most south east in the room. You will be able to see this happening to help you position them on your map. </a:t>
            </a:r>
          </a:p>
        </p:txBody>
      </p:sp>
      <p:grpSp>
        <p:nvGrpSpPr>
          <p:cNvPr id="16388" name="Group 12">
            <a:extLst>
              <a:ext uri="{FF2B5EF4-FFF2-40B4-BE49-F238E27FC236}">
                <a16:creationId xmlns:a16="http://schemas.microsoft.com/office/drawing/2014/main" id="{44C544FA-8D1F-6CCA-BE61-8C20505DDAA9}"/>
              </a:ext>
            </a:extLst>
          </p:cNvPr>
          <p:cNvGrpSpPr>
            <a:grpSpLocks/>
          </p:cNvGrpSpPr>
          <p:nvPr/>
        </p:nvGrpSpPr>
        <p:grpSpPr bwMode="auto">
          <a:xfrm>
            <a:off x="3419872" y="1536960"/>
            <a:ext cx="5184576" cy="2422004"/>
            <a:chOff x="1418" y="4034"/>
            <a:chExt cx="9000" cy="4680"/>
          </a:xfrm>
        </p:grpSpPr>
        <p:grpSp>
          <p:nvGrpSpPr>
            <p:cNvPr id="16389" name="Group 13">
              <a:extLst>
                <a:ext uri="{FF2B5EF4-FFF2-40B4-BE49-F238E27FC236}">
                  <a16:creationId xmlns:a16="http://schemas.microsoft.com/office/drawing/2014/main" id="{40D318F5-F2C4-C6F5-BFC5-762A6F7600D3}"/>
                </a:ext>
              </a:extLst>
            </p:cNvPr>
            <p:cNvGrpSpPr>
              <a:grpSpLocks/>
            </p:cNvGrpSpPr>
            <p:nvPr/>
          </p:nvGrpSpPr>
          <p:grpSpPr bwMode="auto">
            <a:xfrm>
              <a:off x="3038" y="4034"/>
              <a:ext cx="7380" cy="4680"/>
              <a:chOff x="3038" y="4034"/>
              <a:chExt cx="7380" cy="4680"/>
            </a:xfrm>
          </p:grpSpPr>
          <p:grpSp>
            <p:nvGrpSpPr>
              <p:cNvPr id="16415" name="Group 14">
                <a:extLst>
                  <a:ext uri="{FF2B5EF4-FFF2-40B4-BE49-F238E27FC236}">
                    <a16:creationId xmlns:a16="http://schemas.microsoft.com/office/drawing/2014/main" id="{AFF047F9-9168-5BCB-FB27-11BC689D6A5C}"/>
                  </a:ext>
                </a:extLst>
              </p:cNvPr>
              <p:cNvGrpSpPr>
                <a:grpSpLocks/>
              </p:cNvGrpSpPr>
              <p:nvPr/>
            </p:nvGrpSpPr>
            <p:grpSpPr bwMode="auto">
              <a:xfrm>
                <a:off x="3038" y="4034"/>
                <a:ext cx="7380" cy="4680"/>
                <a:chOff x="3038" y="4034"/>
                <a:chExt cx="7380" cy="4680"/>
              </a:xfrm>
            </p:grpSpPr>
            <p:sp>
              <p:nvSpPr>
                <p:cNvPr id="16420" name="Rectangle 15">
                  <a:extLst>
                    <a:ext uri="{FF2B5EF4-FFF2-40B4-BE49-F238E27FC236}">
                      <a16:creationId xmlns:a16="http://schemas.microsoft.com/office/drawing/2014/main" id="{482229B8-F934-1DCE-24E0-A6D82F09B690}"/>
                    </a:ext>
                  </a:extLst>
                </p:cNvPr>
                <p:cNvSpPr>
                  <a:spLocks noChangeArrowheads="1"/>
                </p:cNvSpPr>
                <p:nvPr/>
              </p:nvSpPr>
              <p:spPr bwMode="auto">
                <a:xfrm>
                  <a:off x="3038" y="4034"/>
                  <a:ext cx="7380" cy="468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21" name="Rectangle 16">
                  <a:extLst>
                    <a:ext uri="{FF2B5EF4-FFF2-40B4-BE49-F238E27FC236}">
                      <a16:creationId xmlns:a16="http://schemas.microsoft.com/office/drawing/2014/main" id="{60BF4446-7D33-BD88-8BEE-3BB103B73A95}"/>
                    </a:ext>
                  </a:extLst>
                </p:cNvPr>
                <p:cNvSpPr>
                  <a:spLocks noChangeArrowheads="1"/>
                </p:cNvSpPr>
                <p:nvPr/>
              </p:nvSpPr>
              <p:spPr bwMode="auto">
                <a:xfrm>
                  <a:off x="3578" y="5459"/>
                  <a:ext cx="108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6416" name="Group 17">
                <a:extLst>
                  <a:ext uri="{FF2B5EF4-FFF2-40B4-BE49-F238E27FC236}">
                    <a16:creationId xmlns:a16="http://schemas.microsoft.com/office/drawing/2014/main" id="{CDDC2F1A-8EB8-9C30-4349-5BDCD1AA07D0}"/>
                  </a:ext>
                </a:extLst>
              </p:cNvPr>
              <p:cNvGrpSpPr>
                <a:grpSpLocks/>
              </p:cNvGrpSpPr>
              <p:nvPr/>
            </p:nvGrpSpPr>
            <p:grpSpPr bwMode="auto">
              <a:xfrm>
                <a:off x="3398" y="6608"/>
                <a:ext cx="1260" cy="1552"/>
                <a:chOff x="3398" y="6608"/>
                <a:chExt cx="1260" cy="1552"/>
              </a:xfrm>
            </p:grpSpPr>
            <p:sp>
              <p:nvSpPr>
                <p:cNvPr id="16417" name="Rectangle 18">
                  <a:extLst>
                    <a:ext uri="{FF2B5EF4-FFF2-40B4-BE49-F238E27FC236}">
                      <a16:creationId xmlns:a16="http://schemas.microsoft.com/office/drawing/2014/main" id="{85D275CA-A37B-7F79-1551-5C3F182A3C68}"/>
                    </a:ext>
                  </a:extLst>
                </p:cNvPr>
                <p:cNvSpPr>
                  <a:spLocks noChangeArrowheads="1"/>
                </p:cNvSpPr>
                <p:nvPr/>
              </p:nvSpPr>
              <p:spPr bwMode="auto">
                <a:xfrm>
                  <a:off x="3398" y="7440"/>
                  <a:ext cx="720" cy="72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18" name="Rectangle 19">
                  <a:extLst>
                    <a:ext uri="{FF2B5EF4-FFF2-40B4-BE49-F238E27FC236}">
                      <a16:creationId xmlns:a16="http://schemas.microsoft.com/office/drawing/2014/main" id="{9F1B8DC4-FC42-A802-90E6-27FF91B962C9}"/>
                    </a:ext>
                  </a:extLst>
                </p:cNvPr>
                <p:cNvSpPr>
                  <a:spLocks noChangeArrowheads="1"/>
                </p:cNvSpPr>
                <p:nvPr/>
              </p:nvSpPr>
              <p:spPr bwMode="auto">
                <a:xfrm>
                  <a:off x="3578" y="6608"/>
                  <a:ext cx="108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19" name="Oval 20">
                  <a:extLst>
                    <a:ext uri="{FF2B5EF4-FFF2-40B4-BE49-F238E27FC236}">
                      <a16:creationId xmlns:a16="http://schemas.microsoft.com/office/drawing/2014/main" id="{29B28D5C-E076-B095-CE1B-E40F511396CE}"/>
                    </a:ext>
                  </a:extLst>
                </p:cNvPr>
                <p:cNvSpPr>
                  <a:spLocks noChangeArrowheads="1"/>
                </p:cNvSpPr>
                <p:nvPr/>
              </p:nvSpPr>
              <p:spPr bwMode="auto">
                <a:xfrm>
                  <a:off x="3938" y="7440"/>
                  <a:ext cx="180" cy="180"/>
                </a:xfrm>
                <a:prstGeom prst="ellipse">
                  <a:avLst/>
                </a:prstGeom>
                <a:solidFill>
                  <a:srgbClr val="FFFFFF"/>
                </a:solidFill>
                <a:ln w="9525">
                  <a:solidFill>
                    <a:srgbClr val="FF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6390" name="Group 21">
              <a:extLst>
                <a:ext uri="{FF2B5EF4-FFF2-40B4-BE49-F238E27FC236}">
                  <a16:creationId xmlns:a16="http://schemas.microsoft.com/office/drawing/2014/main" id="{905BCD5E-466F-116B-0610-37E83A44ACCB}"/>
                </a:ext>
              </a:extLst>
            </p:cNvPr>
            <p:cNvGrpSpPr>
              <a:grpSpLocks/>
            </p:cNvGrpSpPr>
            <p:nvPr/>
          </p:nvGrpSpPr>
          <p:grpSpPr bwMode="auto">
            <a:xfrm>
              <a:off x="1418" y="4288"/>
              <a:ext cx="9000" cy="4425"/>
              <a:chOff x="1418" y="4288"/>
              <a:chExt cx="9000" cy="4425"/>
            </a:xfrm>
          </p:grpSpPr>
          <p:grpSp>
            <p:nvGrpSpPr>
              <p:cNvPr id="16391" name="Group 22">
                <a:extLst>
                  <a:ext uri="{FF2B5EF4-FFF2-40B4-BE49-F238E27FC236}">
                    <a16:creationId xmlns:a16="http://schemas.microsoft.com/office/drawing/2014/main" id="{3ECBE008-F926-64DF-0EF9-E00FE4ACBA3E}"/>
                  </a:ext>
                </a:extLst>
              </p:cNvPr>
              <p:cNvGrpSpPr>
                <a:grpSpLocks/>
              </p:cNvGrpSpPr>
              <p:nvPr/>
            </p:nvGrpSpPr>
            <p:grpSpPr bwMode="auto">
              <a:xfrm>
                <a:off x="1418" y="4446"/>
                <a:ext cx="3240" cy="2431"/>
                <a:chOff x="1418" y="4446"/>
                <a:chExt cx="3240" cy="2431"/>
              </a:xfrm>
            </p:grpSpPr>
            <p:sp>
              <p:nvSpPr>
                <p:cNvPr id="16412" name="Rectangle 23">
                  <a:extLst>
                    <a:ext uri="{FF2B5EF4-FFF2-40B4-BE49-F238E27FC236}">
                      <a16:creationId xmlns:a16="http://schemas.microsoft.com/office/drawing/2014/main" id="{271117E4-D402-6E0A-ACFC-DCC6CA37E9E5}"/>
                    </a:ext>
                  </a:extLst>
                </p:cNvPr>
                <p:cNvSpPr>
                  <a:spLocks noChangeArrowheads="1"/>
                </p:cNvSpPr>
                <p:nvPr/>
              </p:nvSpPr>
              <p:spPr bwMode="auto">
                <a:xfrm>
                  <a:off x="3578" y="4446"/>
                  <a:ext cx="108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13" name="Oval 24">
                  <a:extLst>
                    <a:ext uri="{FF2B5EF4-FFF2-40B4-BE49-F238E27FC236}">
                      <a16:creationId xmlns:a16="http://schemas.microsoft.com/office/drawing/2014/main" id="{C73F23A5-584D-3DBF-E4EF-6B90E57E9DA4}"/>
                    </a:ext>
                  </a:extLst>
                </p:cNvPr>
                <p:cNvSpPr>
                  <a:spLocks noChangeArrowheads="1"/>
                </p:cNvSpPr>
                <p:nvPr/>
              </p:nvSpPr>
              <p:spPr bwMode="auto">
                <a:xfrm>
                  <a:off x="4478" y="4784"/>
                  <a:ext cx="180" cy="180"/>
                </a:xfrm>
                <a:prstGeom prst="ellipse">
                  <a:avLst/>
                </a:prstGeom>
                <a:solidFill>
                  <a:srgbClr val="FFFFFF"/>
                </a:solidFill>
                <a:ln w="9525">
                  <a:solidFill>
                    <a:srgbClr val="FF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14" name="Text Box 25">
                  <a:extLst>
                    <a:ext uri="{FF2B5EF4-FFF2-40B4-BE49-F238E27FC236}">
                      <a16:creationId xmlns:a16="http://schemas.microsoft.com/office/drawing/2014/main" id="{AD97243C-74AD-3952-54BC-57D0AEF2A3DC}"/>
                    </a:ext>
                  </a:extLst>
                </p:cNvPr>
                <p:cNvSpPr txBox="1">
                  <a:spLocks noChangeArrowheads="1"/>
                </p:cNvSpPr>
                <p:nvPr/>
              </p:nvSpPr>
              <p:spPr bwMode="auto">
                <a:xfrm>
                  <a:off x="1418" y="5617"/>
                  <a:ext cx="1080" cy="1260"/>
                </a:xfrm>
                <a:prstGeom prst="rect">
                  <a:avLst/>
                </a:prstGeom>
                <a:solidFill>
                  <a:srgbClr val="FFFFFF"/>
                </a:solidFill>
                <a:ln w="9525">
                  <a:solidFill>
                    <a:srgbClr val="FFFFFF"/>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3600" b="1">
                      <a:solidFill>
                        <a:schemeClr val="bg2"/>
                      </a:solidFill>
                      <a:latin typeface="Times New Roman" panose="02020603050405020304" pitchFamily="18" charset="0"/>
                    </a:rPr>
                    <a:t>N</a:t>
                  </a:r>
                  <a:endParaRPr lang="en-GB" altLang="en-US">
                    <a:solidFill>
                      <a:schemeClr val="bg2"/>
                    </a:solidFill>
                  </a:endParaRPr>
                </a:p>
              </p:txBody>
            </p:sp>
          </p:grpSp>
          <p:grpSp>
            <p:nvGrpSpPr>
              <p:cNvPr id="16392" name="Group 26">
                <a:extLst>
                  <a:ext uri="{FF2B5EF4-FFF2-40B4-BE49-F238E27FC236}">
                    <a16:creationId xmlns:a16="http://schemas.microsoft.com/office/drawing/2014/main" id="{7E3E7470-8400-42EC-3F79-CC0DEEFD6863}"/>
                  </a:ext>
                </a:extLst>
              </p:cNvPr>
              <p:cNvGrpSpPr>
                <a:grpSpLocks/>
              </p:cNvGrpSpPr>
              <p:nvPr/>
            </p:nvGrpSpPr>
            <p:grpSpPr bwMode="auto">
              <a:xfrm>
                <a:off x="5378" y="4288"/>
                <a:ext cx="5040" cy="4425"/>
                <a:chOff x="5378" y="4288"/>
                <a:chExt cx="5040" cy="4425"/>
              </a:xfrm>
            </p:grpSpPr>
            <p:sp>
              <p:nvSpPr>
                <p:cNvPr id="16393" name="Rectangle 27">
                  <a:extLst>
                    <a:ext uri="{FF2B5EF4-FFF2-40B4-BE49-F238E27FC236}">
                      <a16:creationId xmlns:a16="http://schemas.microsoft.com/office/drawing/2014/main" id="{62074A17-34A1-0688-FCD3-037A00657AE2}"/>
                    </a:ext>
                  </a:extLst>
                </p:cNvPr>
                <p:cNvSpPr>
                  <a:spLocks noChangeArrowheads="1"/>
                </p:cNvSpPr>
                <p:nvPr/>
              </p:nvSpPr>
              <p:spPr bwMode="auto">
                <a:xfrm>
                  <a:off x="5378" y="4288"/>
                  <a:ext cx="108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16394" name="Group 28">
                  <a:extLst>
                    <a:ext uri="{FF2B5EF4-FFF2-40B4-BE49-F238E27FC236}">
                      <a16:creationId xmlns:a16="http://schemas.microsoft.com/office/drawing/2014/main" id="{0F99D18D-6585-363B-1A94-3DC7C6E5C2AC}"/>
                    </a:ext>
                  </a:extLst>
                </p:cNvPr>
                <p:cNvGrpSpPr>
                  <a:grpSpLocks/>
                </p:cNvGrpSpPr>
                <p:nvPr/>
              </p:nvGrpSpPr>
              <p:grpSpPr bwMode="auto">
                <a:xfrm>
                  <a:off x="5378" y="4288"/>
                  <a:ext cx="5040" cy="4425"/>
                  <a:chOff x="5378" y="4288"/>
                  <a:chExt cx="5040" cy="4425"/>
                </a:xfrm>
              </p:grpSpPr>
              <p:sp>
                <p:nvSpPr>
                  <p:cNvPr id="16395" name="Rectangle 29">
                    <a:extLst>
                      <a:ext uri="{FF2B5EF4-FFF2-40B4-BE49-F238E27FC236}">
                        <a16:creationId xmlns:a16="http://schemas.microsoft.com/office/drawing/2014/main" id="{8DF17508-73B0-A68E-1D87-5A21D017E79F}"/>
                      </a:ext>
                    </a:extLst>
                  </p:cNvPr>
                  <p:cNvSpPr>
                    <a:spLocks noChangeArrowheads="1"/>
                  </p:cNvSpPr>
                  <p:nvPr/>
                </p:nvSpPr>
                <p:spPr bwMode="auto">
                  <a:xfrm>
                    <a:off x="7178" y="4288"/>
                    <a:ext cx="108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6" name="Rectangle 30">
                    <a:extLst>
                      <a:ext uri="{FF2B5EF4-FFF2-40B4-BE49-F238E27FC236}">
                        <a16:creationId xmlns:a16="http://schemas.microsoft.com/office/drawing/2014/main" id="{C8AD7592-5CEA-F387-DE23-5D7EF66DE6A7}"/>
                      </a:ext>
                    </a:extLst>
                  </p:cNvPr>
                  <p:cNvSpPr>
                    <a:spLocks noChangeArrowheads="1"/>
                  </p:cNvSpPr>
                  <p:nvPr/>
                </p:nvSpPr>
                <p:spPr bwMode="auto">
                  <a:xfrm>
                    <a:off x="8978" y="4288"/>
                    <a:ext cx="90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7" name="Oval 31">
                    <a:extLst>
                      <a:ext uri="{FF2B5EF4-FFF2-40B4-BE49-F238E27FC236}">
                        <a16:creationId xmlns:a16="http://schemas.microsoft.com/office/drawing/2014/main" id="{58283720-BD3E-3E47-9B25-2BACC5E7E20B}"/>
                      </a:ext>
                    </a:extLst>
                  </p:cNvPr>
                  <p:cNvSpPr>
                    <a:spLocks noChangeArrowheads="1"/>
                  </p:cNvSpPr>
                  <p:nvPr/>
                </p:nvSpPr>
                <p:spPr bwMode="auto">
                  <a:xfrm>
                    <a:off x="10238" y="8533"/>
                    <a:ext cx="180" cy="180"/>
                  </a:xfrm>
                  <a:prstGeom prst="ellipse">
                    <a:avLst/>
                  </a:prstGeom>
                  <a:solidFill>
                    <a:srgbClr val="FFFFFF"/>
                  </a:solidFill>
                  <a:ln w="9525">
                    <a:solidFill>
                      <a:srgbClr val="FF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16398" name="Group 32">
                    <a:extLst>
                      <a:ext uri="{FF2B5EF4-FFF2-40B4-BE49-F238E27FC236}">
                        <a16:creationId xmlns:a16="http://schemas.microsoft.com/office/drawing/2014/main" id="{57C3944E-89F0-4244-12C9-B0E85B13EF6B}"/>
                      </a:ext>
                    </a:extLst>
                  </p:cNvPr>
                  <p:cNvGrpSpPr>
                    <a:grpSpLocks/>
                  </p:cNvGrpSpPr>
                  <p:nvPr/>
                </p:nvGrpSpPr>
                <p:grpSpPr bwMode="auto">
                  <a:xfrm>
                    <a:off x="5378" y="5279"/>
                    <a:ext cx="4860" cy="2859"/>
                    <a:chOff x="5378" y="5279"/>
                    <a:chExt cx="4860" cy="2859"/>
                  </a:xfrm>
                </p:grpSpPr>
                <p:sp>
                  <p:nvSpPr>
                    <p:cNvPr id="16400" name="Rectangle 33">
                      <a:extLst>
                        <a:ext uri="{FF2B5EF4-FFF2-40B4-BE49-F238E27FC236}">
                          <a16:creationId xmlns:a16="http://schemas.microsoft.com/office/drawing/2014/main" id="{0B7E60FB-9037-AC37-5937-17CF7A54F5F9}"/>
                        </a:ext>
                      </a:extLst>
                    </p:cNvPr>
                    <p:cNvSpPr>
                      <a:spLocks noChangeArrowheads="1"/>
                    </p:cNvSpPr>
                    <p:nvPr/>
                  </p:nvSpPr>
                  <p:spPr bwMode="auto">
                    <a:xfrm>
                      <a:off x="5378" y="5459"/>
                      <a:ext cx="108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16401" name="Group 34">
                      <a:extLst>
                        <a:ext uri="{FF2B5EF4-FFF2-40B4-BE49-F238E27FC236}">
                          <a16:creationId xmlns:a16="http://schemas.microsoft.com/office/drawing/2014/main" id="{A23CB02F-E118-D540-04F4-5BDE1402E9C1}"/>
                        </a:ext>
                      </a:extLst>
                    </p:cNvPr>
                    <p:cNvGrpSpPr>
                      <a:grpSpLocks/>
                    </p:cNvGrpSpPr>
                    <p:nvPr/>
                  </p:nvGrpSpPr>
                  <p:grpSpPr bwMode="auto">
                    <a:xfrm>
                      <a:off x="5558" y="6450"/>
                      <a:ext cx="2340" cy="1688"/>
                      <a:chOff x="5558" y="6450"/>
                      <a:chExt cx="2340" cy="1688"/>
                    </a:xfrm>
                  </p:grpSpPr>
                  <p:sp>
                    <p:nvSpPr>
                      <p:cNvPr id="16408" name="Rectangle 35">
                        <a:extLst>
                          <a:ext uri="{FF2B5EF4-FFF2-40B4-BE49-F238E27FC236}">
                            <a16:creationId xmlns:a16="http://schemas.microsoft.com/office/drawing/2014/main" id="{819DA937-9BAE-86EC-D13B-FF4668A34D82}"/>
                          </a:ext>
                        </a:extLst>
                      </p:cNvPr>
                      <p:cNvSpPr>
                        <a:spLocks noChangeArrowheads="1"/>
                      </p:cNvSpPr>
                      <p:nvPr/>
                    </p:nvSpPr>
                    <p:spPr bwMode="auto">
                      <a:xfrm>
                        <a:off x="6098" y="7282"/>
                        <a:ext cx="1800" cy="72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09" name="Rectangle 36">
                        <a:extLst>
                          <a:ext uri="{FF2B5EF4-FFF2-40B4-BE49-F238E27FC236}">
                            <a16:creationId xmlns:a16="http://schemas.microsoft.com/office/drawing/2014/main" id="{3B853A36-8A12-8AAC-36DB-50A8A21464F8}"/>
                          </a:ext>
                        </a:extLst>
                      </p:cNvPr>
                      <p:cNvSpPr>
                        <a:spLocks noChangeArrowheads="1"/>
                      </p:cNvSpPr>
                      <p:nvPr/>
                    </p:nvSpPr>
                    <p:spPr bwMode="auto">
                      <a:xfrm>
                        <a:off x="5558" y="6450"/>
                        <a:ext cx="108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10" name="Oval 37">
                        <a:extLst>
                          <a:ext uri="{FF2B5EF4-FFF2-40B4-BE49-F238E27FC236}">
                            <a16:creationId xmlns:a16="http://schemas.microsoft.com/office/drawing/2014/main" id="{05AF007E-30C7-6625-36CA-206E447BADA3}"/>
                          </a:ext>
                        </a:extLst>
                      </p:cNvPr>
                      <p:cNvSpPr>
                        <a:spLocks noChangeArrowheads="1"/>
                      </p:cNvSpPr>
                      <p:nvPr/>
                    </p:nvSpPr>
                    <p:spPr bwMode="auto">
                      <a:xfrm>
                        <a:off x="7718" y="7282"/>
                        <a:ext cx="180" cy="180"/>
                      </a:xfrm>
                      <a:prstGeom prst="ellipse">
                        <a:avLst/>
                      </a:prstGeom>
                      <a:solidFill>
                        <a:srgbClr val="FFFFFF"/>
                      </a:solidFill>
                      <a:ln w="9525">
                        <a:solidFill>
                          <a:srgbClr val="FF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11" name="AutoShape 38">
                        <a:extLst>
                          <a:ext uri="{FF2B5EF4-FFF2-40B4-BE49-F238E27FC236}">
                            <a16:creationId xmlns:a16="http://schemas.microsoft.com/office/drawing/2014/main" id="{0915D3BE-F9B3-79BA-C8DC-37EF524F0F51}"/>
                          </a:ext>
                        </a:extLst>
                      </p:cNvPr>
                      <p:cNvSpPr>
                        <a:spLocks noChangeArrowheads="1"/>
                      </p:cNvSpPr>
                      <p:nvPr/>
                    </p:nvSpPr>
                    <p:spPr bwMode="auto">
                      <a:xfrm>
                        <a:off x="6998" y="7958"/>
                        <a:ext cx="180" cy="180"/>
                      </a:xfrm>
                      <a:prstGeom prst="triangle">
                        <a:avLst>
                          <a:gd name="adj" fmla="val 50000"/>
                        </a:avLst>
                      </a:prstGeom>
                      <a:solidFill>
                        <a:srgbClr val="FFFFFF"/>
                      </a:solidFill>
                      <a:ln w="9525">
                        <a:solidFill>
                          <a:srgbClr val="FF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6402" name="Group 39">
                      <a:extLst>
                        <a:ext uri="{FF2B5EF4-FFF2-40B4-BE49-F238E27FC236}">
                          <a16:creationId xmlns:a16="http://schemas.microsoft.com/office/drawing/2014/main" id="{97B2C442-8AC0-A0FE-C408-AC51498B31EC}"/>
                        </a:ext>
                      </a:extLst>
                    </p:cNvPr>
                    <p:cNvGrpSpPr>
                      <a:grpSpLocks/>
                    </p:cNvGrpSpPr>
                    <p:nvPr/>
                  </p:nvGrpSpPr>
                  <p:grpSpPr bwMode="auto">
                    <a:xfrm>
                      <a:off x="7178" y="5279"/>
                      <a:ext cx="3060" cy="1869"/>
                      <a:chOff x="7178" y="5279"/>
                      <a:chExt cx="3060" cy="1869"/>
                    </a:xfrm>
                  </p:grpSpPr>
                  <p:sp>
                    <p:nvSpPr>
                      <p:cNvPr id="16403" name="Rectangle 40">
                        <a:extLst>
                          <a:ext uri="{FF2B5EF4-FFF2-40B4-BE49-F238E27FC236}">
                            <a16:creationId xmlns:a16="http://schemas.microsoft.com/office/drawing/2014/main" id="{59B8668E-0A4C-FEC5-10F0-D994005F5C2D}"/>
                          </a:ext>
                        </a:extLst>
                      </p:cNvPr>
                      <p:cNvSpPr>
                        <a:spLocks noChangeArrowheads="1"/>
                      </p:cNvSpPr>
                      <p:nvPr/>
                    </p:nvSpPr>
                    <p:spPr bwMode="auto">
                      <a:xfrm>
                        <a:off x="7178" y="5279"/>
                        <a:ext cx="108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04" name="Rectangle 41">
                        <a:extLst>
                          <a:ext uri="{FF2B5EF4-FFF2-40B4-BE49-F238E27FC236}">
                            <a16:creationId xmlns:a16="http://schemas.microsoft.com/office/drawing/2014/main" id="{FBFE6B77-0C2E-657F-559A-6F9800A7F515}"/>
                          </a:ext>
                        </a:extLst>
                      </p:cNvPr>
                      <p:cNvSpPr>
                        <a:spLocks noChangeArrowheads="1"/>
                      </p:cNvSpPr>
                      <p:nvPr/>
                    </p:nvSpPr>
                    <p:spPr bwMode="auto">
                      <a:xfrm>
                        <a:off x="9338" y="5279"/>
                        <a:ext cx="90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05" name="Rectangle 42">
                        <a:extLst>
                          <a:ext uri="{FF2B5EF4-FFF2-40B4-BE49-F238E27FC236}">
                            <a16:creationId xmlns:a16="http://schemas.microsoft.com/office/drawing/2014/main" id="{76B38530-962B-4041-4108-F0CB84EE2054}"/>
                          </a:ext>
                        </a:extLst>
                      </p:cNvPr>
                      <p:cNvSpPr>
                        <a:spLocks noChangeArrowheads="1"/>
                      </p:cNvSpPr>
                      <p:nvPr/>
                    </p:nvSpPr>
                    <p:spPr bwMode="auto">
                      <a:xfrm>
                        <a:off x="7538" y="6450"/>
                        <a:ext cx="108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06" name="Rectangle 43">
                        <a:extLst>
                          <a:ext uri="{FF2B5EF4-FFF2-40B4-BE49-F238E27FC236}">
                            <a16:creationId xmlns:a16="http://schemas.microsoft.com/office/drawing/2014/main" id="{6E96D2DC-699D-33BC-4AD8-39244A0FD702}"/>
                          </a:ext>
                        </a:extLst>
                      </p:cNvPr>
                      <p:cNvSpPr>
                        <a:spLocks noChangeArrowheads="1"/>
                      </p:cNvSpPr>
                      <p:nvPr/>
                    </p:nvSpPr>
                    <p:spPr bwMode="auto">
                      <a:xfrm>
                        <a:off x="9158" y="6608"/>
                        <a:ext cx="900" cy="54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407" name="Oval 44">
                        <a:extLst>
                          <a:ext uri="{FF2B5EF4-FFF2-40B4-BE49-F238E27FC236}">
                            <a16:creationId xmlns:a16="http://schemas.microsoft.com/office/drawing/2014/main" id="{25C59C3E-3E2F-859E-EAA8-0E10407428C1}"/>
                          </a:ext>
                        </a:extLst>
                      </p:cNvPr>
                      <p:cNvSpPr>
                        <a:spLocks noChangeArrowheads="1"/>
                      </p:cNvSpPr>
                      <p:nvPr/>
                    </p:nvSpPr>
                    <p:spPr bwMode="auto">
                      <a:xfrm>
                        <a:off x="7178" y="5279"/>
                        <a:ext cx="180" cy="180"/>
                      </a:xfrm>
                      <a:prstGeom prst="ellipse">
                        <a:avLst/>
                      </a:prstGeom>
                      <a:solidFill>
                        <a:srgbClr val="FFFFFF"/>
                      </a:solidFill>
                      <a:ln w="9525">
                        <a:solidFill>
                          <a:srgbClr val="FF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sp>
                <p:nvSpPr>
                  <p:cNvPr id="16399" name="Oval 45">
                    <a:extLst>
                      <a:ext uri="{FF2B5EF4-FFF2-40B4-BE49-F238E27FC236}">
                        <a16:creationId xmlns:a16="http://schemas.microsoft.com/office/drawing/2014/main" id="{03E92358-3375-1673-2EA7-D04826E0EC65}"/>
                      </a:ext>
                    </a:extLst>
                  </p:cNvPr>
                  <p:cNvSpPr>
                    <a:spLocks noChangeArrowheads="1"/>
                  </p:cNvSpPr>
                  <p:nvPr/>
                </p:nvSpPr>
                <p:spPr bwMode="auto">
                  <a:xfrm>
                    <a:off x="9698" y="4288"/>
                    <a:ext cx="180" cy="180"/>
                  </a:xfrm>
                  <a:prstGeom prst="ellipse">
                    <a:avLst/>
                  </a:prstGeom>
                  <a:solidFill>
                    <a:srgbClr val="FFFFFF"/>
                  </a:solidFill>
                  <a:ln w="9525">
                    <a:solidFill>
                      <a:srgbClr val="FF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E272CD06-1DD6-68C6-400C-C9C21E1E80A1}"/>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Classroom Activity </a:t>
            </a:r>
          </a:p>
        </p:txBody>
      </p:sp>
      <p:sp>
        <p:nvSpPr>
          <p:cNvPr id="17411" name="Rectangle 3">
            <a:extLst>
              <a:ext uri="{FF2B5EF4-FFF2-40B4-BE49-F238E27FC236}">
                <a16:creationId xmlns:a16="http://schemas.microsoft.com/office/drawing/2014/main" id="{75CAC081-0BD6-351D-D273-5F5301B55AC0}"/>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r>
              <a:rPr lang="en-GB" altLang="en-US"/>
              <a:t>Now using your map, draw a route on it to get from your seat around all the markers and back to your seat again. </a:t>
            </a:r>
          </a:p>
          <a:p>
            <a:pPr eaLnBrk="1" hangingPunct="1"/>
            <a:endParaRPr lang="en-GB" altLang="en-US"/>
          </a:p>
          <a:p>
            <a:pPr eaLnBrk="1" hangingPunct="1"/>
            <a:r>
              <a:rPr lang="en-GB" altLang="en-US"/>
              <a:t>Now you will follow your map, each marker will have a letter, number or symbol for you to collect when you get there, write this on your map</a:t>
            </a:r>
          </a:p>
        </p:txBody>
      </p:sp>
      <p:pic>
        <p:nvPicPr>
          <p:cNvPr id="17412" name="Picture 4">
            <a:extLst>
              <a:ext uri="{FF2B5EF4-FFF2-40B4-BE49-F238E27FC236}">
                <a16:creationId xmlns:a16="http://schemas.microsoft.com/office/drawing/2014/main" id="{238C718E-C9AB-F99E-CC4D-D1E9C411C710}"/>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tretch>
            <a:fillRect/>
          </a:stretch>
        </p:blipFill>
        <p:spPr>
          <a:xfrm>
            <a:off x="4946904" y="3288566"/>
            <a:ext cx="3739896" cy="2103691"/>
          </a:xfr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437EE345-C813-5B23-106E-5EE2E3BBEE06}"/>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Setting the map</a:t>
            </a:r>
          </a:p>
        </p:txBody>
      </p:sp>
      <p:sp>
        <p:nvSpPr>
          <p:cNvPr id="18436" name="Rectangle 5">
            <a:extLst>
              <a:ext uri="{FF2B5EF4-FFF2-40B4-BE49-F238E27FC236}">
                <a16:creationId xmlns:a16="http://schemas.microsoft.com/office/drawing/2014/main" id="{7C78E790-2453-C5B9-D119-0A6D480C9CAA}"/>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lnSpc>
                <a:spcPct val="90000"/>
              </a:lnSpc>
            </a:pPr>
            <a:r>
              <a:rPr lang="en-GB" altLang="en-US" sz="1100"/>
              <a:t>In order to use a map for navigation you have to set it. This means aligning the map in the same direction as the ground, so that what is in front of you on the ground is also in front of you on the map:</a:t>
            </a:r>
          </a:p>
          <a:p>
            <a:pPr eaLnBrk="1" hangingPunct="1">
              <a:lnSpc>
                <a:spcPct val="90000"/>
              </a:lnSpc>
            </a:pPr>
            <a:r>
              <a:rPr lang="en-GB" altLang="en-US" sz="1100"/>
              <a:t>Using area features work out what general    area you are in</a:t>
            </a:r>
          </a:p>
          <a:p>
            <a:pPr eaLnBrk="1" hangingPunct="1">
              <a:lnSpc>
                <a:spcPct val="90000"/>
              </a:lnSpc>
            </a:pPr>
            <a:r>
              <a:rPr lang="en-GB" altLang="en-US" sz="1100"/>
              <a:t>Using line features like a road, line up the road with road on the map but check it is correct way around.</a:t>
            </a:r>
          </a:p>
          <a:p>
            <a:pPr eaLnBrk="1" hangingPunct="1">
              <a:lnSpc>
                <a:spcPct val="90000"/>
              </a:lnSpc>
            </a:pPr>
            <a:r>
              <a:rPr lang="en-GB" altLang="en-US" sz="1100"/>
              <a:t>Point features, check point features around you to verify you are where you think you are.</a:t>
            </a:r>
          </a:p>
          <a:p>
            <a:pPr eaLnBrk="1" hangingPunct="1">
              <a:lnSpc>
                <a:spcPct val="90000"/>
              </a:lnSpc>
            </a:pPr>
            <a:r>
              <a:rPr lang="en-GB" altLang="en-US" sz="1100"/>
              <a:t>Bare in mind that once the map is set, the writing on the map may appear upside down, this is ok. When you are walking, if you change direction it is important to note that it is your body that should move, not the map.</a:t>
            </a:r>
          </a:p>
        </p:txBody>
      </p:sp>
      <p:pic>
        <p:nvPicPr>
          <p:cNvPr id="18437" name="Picture 6" descr="02-11 Confirm Location">
            <a:extLst>
              <a:ext uri="{FF2B5EF4-FFF2-40B4-BE49-F238E27FC236}">
                <a16:creationId xmlns:a16="http://schemas.microsoft.com/office/drawing/2014/main" id="{E0A442BB-2E73-404F-AA00-2CA79EFB03B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197825" y="2667000"/>
            <a:ext cx="3238053" cy="334682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096EBB7-ADEB-CD02-07B7-52DA1CCC2F7A}"/>
              </a:ext>
            </a:extLst>
          </p:cNvPr>
          <p:cNvSpPr>
            <a:spLocks noGrp="1" noChangeArrowheads="1"/>
          </p:cNvSpPr>
          <p:nvPr>
            <p:ph type="title"/>
          </p:nvPr>
        </p:nvSpPr>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Setting the Map Activity</a:t>
            </a:r>
          </a:p>
        </p:txBody>
      </p:sp>
      <p:sp>
        <p:nvSpPr>
          <p:cNvPr id="19459" name="Rectangle 3">
            <a:extLst>
              <a:ext uri="{FF2B5EF4-FFF2-40B4-BE49-F238E27FC236}">
                <a16:creationId xmlns:a16="http://schemas.microsoft.com/office/drawing/2014/main" id="{BA9F770F-91B6-6895-DE18-1F67C251B239}"/>
              </a:ext>
            </a:extLst>
          </p:cNvPr>
          <p:cNvSpPr>
            <a:spLocks noGrp="1" noChangeArrowheads="1"/>
          </p:cNvSpPr>
          <p:nvPr>
            <p:ph idx="1"/>
          </p:nvPr>
        </p:nvSpPr>
        <p:spPr/>
        <p:txBody>
          <a:bodyPr/>
          <a:lstStyle/>
          <a:p>
            <a:pPr eaLnBrk="1" hangingPunct="1">
              <a:lnSpc>
                <a:spcPct val="80000"/>
              </a:lnSpc>
            </a:pPr>
            <a:r>
              <a:rPr lang="en-GB" altLang="en-US" sz="2800">
                <a:latin typeface="Arial Unicode MS" panose="020B0604020202020204" pitchFamily="34" charset="-128"/>
                <a:ea typeface="Arial Unicode MS" panose="020B0604020202020204" pitchFamily="34" charset="-128"/>
                <a:cs typeface="Arial Unicode MS" panose="020B0604020202020204" pitchFamily="34" charset="-128"/>
              </a:rPr>
              <a:t>Set a course of nine cones, this will look like a grid. Arrange an area to be North. Decide on a route from cone to cone with an obvious starting point, you can use as many cones as you like. The aim of this activity is to follow the route which is on the map whilst keeping the map set at all times. Remember the body moves around the map. </a:t>
            </a:r>
          </a:p>
          <a:p>
            <a:pPr eaLnBrk="1" hangingPunct="1">
              <a:lnSpc>
                <a:spcPct val="80000"/>
              </a:lnSpc>
            </a:pPr>
            <a:r>
              <a:rPr lang="en-GB" altLang="en-US" sz="2800">
                <a:latin typeface="Arial Unicode MS" panose="020B0604020202020204" pitchFamily="34" charset="-128"/>
                <a:ea typeface="Arial Unicode MS" panose="020B0604020202020204" pitchFamily="34" charset="-128"/>
                <a:cs typeface="Arial Unicode MS" panose="020B0604020202020204" pitchFamily="34" charset="-128"/>
              </a:rPr>
              <a:t>To make this harder for some participants: challenge them to do it as fast as they can, give them cones, and get them to make there own route and maps.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3C4079D-2882-84EB-3E52-D30DD4219BEE}"/>
              </a:ext>
            </a:extLst>
          </p:cNvPr>
          <p:cNvSpPr>
            <a:spLocks noGrp="1" noChangeArrowheads="1"/>
          </p:cNvSpPr>
          <p:nvPr>
            <p:ph type="title"/>
          </p:nvPr>
        </p:nvSpPr>
        <p:spPr/>
        <p:txBody>
          <a:bodyPr/>
          <a:lstStyle/>
          <a:p>
            <a:pPr eaLnBrk="1" hangingPunct="1"/>
            <a:r>
              <a:rPr lang="en-GB" altLang="en-US" sz="4000">
                <a:latin typeface="Arial Unicode MS" panose="020B0604020202020204" pitchFamily="34" charset="-128"/>
                <a:ea typeface="Arial Unicode MS" panose="020B0604020202020204" pitchFamily="34" charset="-128"/>
                <a:cs typeface="Arial Unicode MS" panose="020B0604020202020204" pitchFamily="34" charset="-128"/>
              </a:rPr>
              <a:t>Setting the Map Activity Example</a:t>
            </a:r>
          </a:p>
        </p:txBody>
      </p:sp>
      <p:sp>
        <p:nvSpPr>
          <p:cNvPr id="20483" name="Rectangle 3">
            <a:extLst>
              <a:ext uri="{FF2B5EF4-FFF2-40B4-BE49-F238E27FC236}">
                <a16:creationId xmlns:a16="http://schemas.microsoft.com/office/drawing/2014/main" id="{993F7445-1261-B479-788C-32727864E909}"/>
              </a:ext>
            </a:extLst>
          </p:cNvPr>
          <p:cNvSpPr>
            <a:spLocks noGrp="1" noChangeArrowheads="1"/>
          </p:cNvSpPr>
          <p:nvPr>
            <p:ph idx="1"/>
          </p:nvPr>
        </p:nvSpPr>
        <p:spPr/>
        <p:txBody>
          <a:bodyPr/>
          <a:lstStyle/>
          <a:p>
            <a:pPr eaLnBrk="1" hangingPunct="1">
              <a:buFontTx/>
              <a:buNone/>
            </a:pPr>
            <a:r>
              <a:rPr lang="en-GB" altLang="en-US"/>
              <a:t>			</a:t>
            </a:r>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North</a:t>
            </a:r>
          </a:p>
        </p:txBody>
      </p:sp>
      <p:sp>
        <p:nvSpPr>
          <p:cNvPr id="20484" name="AutoShape 4">
            <a:extLst>
              <a:ext uri="{FF2B5EF4-FFF2-40B4-BE49-F238E27FC236}">
                <a16:creationId xmlns:a16="http://schemas.microsoft.com/office/drawing/2014/main" id="{D618B01D-459F-689E-6ECD-13ADB2DF6D27}"/>
              </a:ext>
            </a:extLst>
          </p:cNvPr>
          <p:cNvSpPr>
            <a:spLocks noChangeArrowheads="1"/>
          </p:cNvSpPr>
          <p:nvPr/>
        </p:nvSpPr>
        <p:spPr bwMode="auto">
          <a:xfrm>
            <a:off x="1692275" y="2349500"/>
            <a:ext cx="287338" cy="3587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85" name="AutoShape 5">
            <a:extLst>
              <a:ext uri="{FF2B5EF4-FFF2-40B4-BE49-F238E27FC236}">
                <a16:creationId xmlns:a16="http://schemas.microsoft.com/office/drawing/2014/main" id="{631C8C20-3917-F238-8774-3141A640F77B}"/>
              </a:ext>
            </a:extLst>
          </p:cNvPr>
          <p:cNvSpPr>
            <a:spLocks noChangeArrowheads="1"/>
          </p:cNvSpPr>
          <p:nvPr/>
        </p:nvSpPr>
        <p:spPr bwMode="auto">
          <a:xfrm>
            <a:off x="2771775" y="2349500"/>
            <a:ext cx="287338" cy="3587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86" name="AutoShape 6">
            <a:extLst>
              <a:ext uri="{FF2B5EF4-FFF2-40B4-BE49-F238E27FC236}">
                <a16:creationId xmlns:a16="http://schemas.microsoft.com/office/drawing/2014/main" id="{0D53C046-0585-3C1E-E6BA-B60AE2CC507D}"/>
              </a:ext>
            </a:extLst>
          </p:cNvPr>
          <p:cNvSpPr>
            <a:spLocks noChangeArrowheads="1"/>
          </p:cNvSpPr>
          <p:nvPr/>
        </p:nvSpPr>
        <p:spPr bwMode="auto">
          <a:xfrm>
            <a:off x="3924300" y="2349500"/>
            <a:ext cx="287338" cy="3587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87" name="AutoShape 7">
            <a:extLst>
              <a:ext uri="{FF2B5EF4-FFF2-40B4-BE49-F238E27FC236}">
                <a16:creationId xmlns:a16="http://schemas.microsoft.com/office/drawing/2014/main" id="{9744A762-314C-663B-BE30-C98B6D9C015F}"/>
              </a:ext>
            </a:extLst>
          </p:cNvPr>
          <p:cNvSpPr>
            <a:spLocks noChangeArrowheads="1"/>
          </p:cNvSpPr>
          <p:nvPr/>
        </p:nvSpPr>
        <p:spPr bwMode="auto">
          <a:xfrm>
            <a:off x="1619250" y="3429000"/>
            <a:ext cx="287338" cy="3587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88" name="AutoShape 8">
            <a:extLst>
              <a:ext uri="{FF2B5EF4-FFF2-40B4-BE49-F238E27FC236}">
                <a16:creationId xmlns:a16="http://schemas.microsoft.com/office/drawing/2014/main" id="{444BA9D7-5EAB-C2B0-034A-BE4441FA55A6}"/>
              </a:ext>
            </a:extLst>
          </p:cNvPr>
          <p:cNvSpPr>
            <a:spLocks noChangeArrowheads="1"/>
          </p:cNvSpPr>
          <p:nvPr/>
        </p:nvSpPr>
        <p:spPr bwMode="auto">
          <a:xfrm>
            <a:off x="1619250" y="4581525"/>
            <a:ext cx="287338" cy="3587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89" name="AutoShape 9">
            <a:extLst>
              <a:ext uri="{FF2B5EF4-FFF2-40B4-BE49-F238E27FC236}">
                <a16:creationId xmlns:a16="http://schemas.microsoft.com/office/drawing/2014/main" id="{891F9FE0-F2E7-F62D-FF93-39E1C68DF9E5}"/>
              </a:ext>
            </a:extLst>
          </p:cNvPr>
          <p:cNvSpPr>
            <a:spLocks noChangeArrowheads="1"/>
          </p:cNvSpPr>
          <p:nvPr/>
        </p:nvSpPr>
        <p:spPr bwMode="auto">
          <a:xfrm>
            <a:off x="2771775" y="3429000"/>
            <a:ext cx="287338" cy="3587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90" name="AutoShape 10">
            <a:extLst>
              <a:ext uri="{FF2B5EF4-FFF2-40B4-BE49-F238E27FC236}">
                <a16:creationId xmlns:a16="http://schemas.microsoft.com/office/drawing/2014/main" id="{359248EF-9AFD-200C-8DE8-2DAB2D4626BA}"/>
              </a:ext>
            </a:extLst>
          </p:cNvPr>
          <p:cNvSpPr>
            <a:spLocks noChangeArrowheads="1"/>
          </p:cNvSpPr>
          <p:nvPr/>
        </p:nvSpPr>
        <p:spPr bwMode="auto">
          <a:xfrm>
            <a:off x="3924300" y="3429000"/>
            <a:ext cx="287338" cy="3587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91" name="AutoShape 11">
            <a:extLst>
              <a:ext uri="{FF2B5EF4-FFF2-40B4-BE49-F238E27FC236}">
                <a16:creationId xmlns:a16="http://schemas.microsoft.com/office/drawing/2014/main" id="{4353E8D4-3A62-470C-443B-DA018336EA0D}"/>
              </a:ext>
            </a:extLst>
          </p:cNvPr>
          <p:cNvSpPr>
            <a:spLocks noChangeArrowheads="1"/>
          </p:cNvSpPr>
          <p:nvPr/>
        </p:nvSpPr>
        <p:spPr bwMode="auto">
          <a:xfrm>
            <a:off x="2771775" y="4581525"/>
            <a:ext cx="287338" cy="3587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92" name="AutoShape 12">
            <a:extLst>
              <a:ext uri="{FF2B5EF4-FFF2-40B4-BE49-F238E27FC236}">
                <a16:creationId xmlns:a16="http://schemas.microsoft.com/office/drawing/2014/main" id="{9B4A4208-68A6-1DD7-C6C8-BBC018486E50}"/>
              </a:ext>
            </a:extLst>
          </p:cNvPr>
          <p:cNvSpPr>
            <a:spLocks noChangeArrowheads="1"/>
          </p:cNvSpPr>
          <p:nvPr/>
        </p:nvSpPr>
        <p:spPr bwMode="auto">
          <a:xfrm>
            <a:off x="3924300" y="4508500"/>
            <a:ext cx="287338" cy="3587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93" name="AutoShape 14">
            <a:extLst>
              <a:ext uri="{FF2B5EF4-FFF2-40B4-BE49-F238E27FC236}">
                <a16:creationId xmlns:a16="http://schemas.microsoft.com/office/drawing/2014/main" id="{6E5E0EB2-D158-9D26-FE5D-9D72BF7EE4C6}"/>
              </a:ext>
            </a:extLst>
          </p:cNvPr>
          <p:cNvSpPr>
            <a:spLocks noChangeArrowheads="1"/>
          </p:cNvSpPr>
          <p:nvPr/>
        </p:nvSpPr>
        <p:spPr bwMode="auto">
          <a:xfrm>
            <a:off x="1979613" y="4724400"/>
            <a:ext cx="576262" cy="144463"/>
          </a:xfrm>
          <a:prstGeom prst="rightArrow">
            <a:avLst>
              <a:gd name="adj1" fmla="val 50000"/>
              <a:gd name="adj2" fmla="val 9972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94" name="AutoShape 15">
            <a:extLst>
              <a:ext uri="{FF2B5EF4-FFF2-40B4-BE49-F238E27FC236}">
                <a16:creationId xmlns:a16="http://schemas.microsoft.com/office/drawing/2014/main" id="{E2706064-38D7-107B-2942-1DB44E9F8841}"/>
              </a:ext>
            </a:extLst>
          </p:cNvPr>
          <p:cNvSpPr>
            <a:spLocks noChangeArrowheads="1"/>
          </p:cNvSpPr>
          <p:nvPr/>
        </p:nvSpPr>
        <p:spPr bwMode="auto">
          <a:xfrm>
            <a:off x="3203575" y="4724400"/>
            <a:ext cx="576263" cy="144463"/>
          </a:xfrm>
          <a:prstGeom prst="rightArrow">
            <a:avLst>
              <a:gd name="adj1" fmla="val 50000"/>
              <a:gd name="adj2" fmla="val 9972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95" name="AutoShape 16">
            <a:extLst>
              <a:ext uri="{FF2B5EF4-FFF2-40B4-BE49-F238E27FC236}">
                <a16:creationId xmlns:a16="http://schemas.microsoft.com/office/drawing/2014/main" id="{5B761E19-E187-E960-0C93-4B460F805BBD}"/>
              </a:ext>
            </a:extLst>
          </p:cNvPr>
          <p:cNvSpPr>
            <a:spLocks noChangeArrowheads="1"/>
          </p:cNvSpPr>
          <p:nvPr/>
        </p:nvSpPr>
        <p:spPr bwMode="auto">
          <a:xfrm rot="-5400000">
            <a:off x="3779837" y="4076701"/>
            <a:ext cx="576263" cy="144462"/>
          </a:xfrm>
          <a:prstGeom prst="rightArrow">
            <a:avLst>
              <a:gd name="adj1" fmla="val 50000"/>
              <a:gd name="adj2" fmla="val 9972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96" name="AutoShape 17">
            <a:extLst>
              <a:ext uri="{FF2B5EF4-FFF2-40B4-BE49-F238E27FC236}">
                <a16:creationId xmlns:a16="http://schemas.microsoft.com/office/drawing/2014/main" id="{3DA703C2-6EE4-3CC4-0FBD-2266D2865A27}"/>
              </a:ext>
            </a:extLst>
          </p:cNvPr>
          <p:cNvSpPr>
            <a:spLocks noChangeArrowheads="1"/>
          </p:cNvSpPr>
          <p:nvPr/>
        </p:nvSpPr>
        <p:spPr bwMode="auto">
          <a:xfrm rot="10800000">
            <a:off x="3203575" y="2420938"/>
            <a:ext cx="576263" cy="144462"/>
          </a:xfrm>
          <a:prstGeom prst="rightArrow">
            <a:avLst>
              <a:gd name="adj1" fmla="val 50000"/>
              <a:gd name="adj2" fmla="val 9972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97" name="AutoShape 18">
            <a:extLst>
              <a:ext uri="{FF2B5EF4-FFF2-40B4-BE49-F238E27FC236}">
                <a16:creationId xmlns:a16="http://schemas.microsoft.com/office/drawing/2014/main" id="{283DF838-3A5C-FD85-AB15-A9A521383522}"/>
              </a:ext>
            </a:extLst>
          </p:cNvPr>
          <p:cNvSpPr>
            <a:spLocks noChangeArrowheads="1"/>
          </p:cNvSpPr>
          <p:nvPr/>
        </p:nvSpPr>
        <p:spPr bwMode="auto">
          <a:xfrm rot="5400000">
            <a:off x="2627312" y="2997201"/>
            <a:ext cx="576263" cy="144462"/>
          </a:xfrm>
          <a:prstGeom prst="rightArrow">
            <a:avLst>
              <a:gd name="adj1" fmla="val 50000"/>
              <a:gd name="adj2" fmla="val 9972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98" name="AutoShape 19">
            <a:extLst>
              <a:ext uri="{FF2B5EF4-FFF2-40B4-BE49-F238E27FC236}">
                <a16:creationId xmlns:a16="http://schemas.microsoft.com/office/drawing/2014/main" id="{0C6260F8-2BD4-7C2E-A382-0997FFD325A8}"/>
              </a:ext>
            </a:extLst>
          </p:cNvPr>
          <p:cNvSpPr>
            <a:spLocks noChangeArrowheads="1"/>
          </p:cNvSpPr>
          <p:nvPr/>
        </p:nvSpPr>
        <p:spPr bwMode="auto">
          <a:xfrm rot="10800000">
            <a:off x="2051050" y="3500438"/>
            <a:ext cx="576263" cy="144462"/>
          </a:xfrm>
          <a:prstGeom prst="rightArrow">
            <a:avLst>
              <a:gd name="adj1" fmla="val 50000"/>
              <a:gd name="adj2" fmla="val 9972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499" name="AutoShape 22">
            <a:extLst>
              <a:ext uri="{FF2B5EF4-FFF2-40B4-BE49-F238E27FC236}">
                <a16:creationId xmlns:a16="http://schemas.microsoft.com/office/drawing/2014/main" id="{D16CC356-5A25-3295-CA3C-8C80EFE0DA95}"/>
              </a:ext>
            </a:extLst>
          </p:cNvPr>
          <p:cNvSpPr>
            <a:spLocks noChangeArrowheads="1"/>
          </p:cNvSpPr>
          <p:nvPr/>
        </p:nvSpPr>
        <p:spPr bwMode="auto">
          <a:xfrm rot="-5400000">
            <a:off x="3779837" y="2997201"/>
            <a:ext cx="576263" cy="144462"/>
          </a:xfrm>
          <a:prstGeom prst="rightArrow">
            <a:avLst>
              <a:gd name="adj1" fmla="val 50000"/>
              <a:gd name="adj2" fmla="val 9972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500" name="AutoShape 23">
            <a:extLst>
              <a:ext uri="{FF2B5EF4-FFF2-40B4-BE49-F238E27FC236}">
                <a16:creationId xmlns:a16="http://schemas.microsoft.com/office/drawing/2014/main" id="{BD48C84A-13BB-7D33-0844-9A6117E599FC}"/>
              </a:ext>
            </a:extLst>
          </p:cNvPr>
          <p:cNvSpPr>
            <a:spLocks noChangeArrowheads="1"/>
          </p:cNvSpPr>
          <p:nvPr/>
        </p:nvSpPr>
        <p:spPr bwMode="auto">
          <a:xfrm rot="5400000">
            <a:off x="1476375" y="4149725"/>
            <a:ext cx="576263" cy="144463"/>
          </a:xfrm>
          <a:prstGeom prst="rightArrow">
            <a:avLst>
              <a:gd name="adj1" fmla="val 50000"/>
              <a:gd name="adj2" fmla="val 9972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501" name="Rectangle 25">
            <a:extLst>
              <a:ext uri="{FF2B5EF4-FFF2-40B4-BE49-F238E27FC236}">
                <a16:creationId xmlns:a16="http://schemas.microsoft.com/office/drawing/2014/main" id="{220D41F1-24B9-E00C-E391-50579A7B59A5}"/>
              </a:ext>
            </a:extLst>
          </p:cNvPr>
          <p:cNvSpPr>
            <a:spLocks noChangeArrowheads="1"/>
          </p:cNvSpPr>
          <p:nvPr/>
        </p:nvSpPr>
        <p:spPr bwMode="auto">
          <a:xfrm>
            <a:off x="4500563" y="3213100"/>
            <a:ext cx="3784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Remember to keep your Map Set all the way!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FC8CC7E-38EA-EE7F-337B-131391F4A40C}"/>
              </a:ext>
            </a:extLst>
          </p:cNvPr>
          <p:cNvSpPr>
            <a:spLocks noGrp="1" noChangeArrowheads="1"/>
          </p:cNvSpPr>
          <p:nvPr>
            <p:ph type="title"/>
          </p:nvPr>
        </p:nvSpPr>
        <p:spPr>
          <a:xfrm>
            <a:off x="1986995" y="2666998"/>
            <a:ext cx="6699805" cy="2360071"/>
          </a:xfrm>
        </p:spPr>
        <p:txBody>
          <a:bodyPr wrap="square" anchor="b">
            <a:normAutofit/>
          </a:bodyPr>
          <a:lstStyle/>
          <a:p>
            <a:pPr eaLnBrk="1" hangingPunct="1"/>
            <a:r>
              <a:rPr lang="en-GB" altLang="en-US"/>
              <a:t>Resources Required</a:t>
            </a:r>
          </a:p>
        </p:txBody>
      </p:sp>
      <p:sp>
        <p:nvSpPr>
          <p:cNvPr id="3075" name="Rectangle 3">
            <a:extLst>
              <a:ext uri="{FF2B5EF4-FFF2-40B4-BE49-F238E27FC236}">
                <a16:creationId xmlns:a16="http://schemas.microsoft.com/office/drawing/2014/main" id="{F4C59273-DF36-1FE2-F269-5F2AAECEFC14}"/>
              </a:ext>
            </a:extLst>
          </p:cNvPr>
          <p:cNvSpPr>
            <a:spLocks noGrp="1" noChangeArrowheads="1"/>
          </p:cNvSpPr>
          <p:nvPr>
            <p:ph type="body" idx="1"/>
          </p:nvPr>
        </p:nvSpPr>
        <p:spPr>
          <a:xfrm>
            <a:off x="1986998" y="5027070"/>
            <a:ext cx="6699802" cy="860400"/>
          </a:xfrm>
        </p:spPr>
        <p:txBody>
          <a:bodyPr wrap="square" anchor="t">
            <a:normAutofit/>
          </a:bodyPr>
          <a:lstStyle/>
          <a:p>
            <a:pPr marL="0" indent="0" eaLnBrk="1" hangingPunct="1">
              <a:buFont typeface="Arial" panose="020B0604020202020204" pitchFamily="34" charset="0"/>
              <a:buNone/>
            </a:pPr>
            <a:r>
              <a:rPr lang="en-GB" altLang="en-US"/>
              <a:t>Sheet Map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6A40CE4-5CE5-A053-7178-60CCF5B5F168}"/>
              </a:ext>
            </a:extLst>
          </p:cNvPr>
          <p:cNvSpPr>
            <a:spLocks noGrp="1" noChangeArrowheads="1"/>
          </p:cNvSpPr>
          <p:nvPr>
            <p:ph type="title"/>
          </p:nvPr>
        </p:nvSpPr>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Resources Required</a:t>
            </a:r>
          </a:p>
        </p:txBody>
      </p:sp>
      <p:sp>
        <p:nvSpPr>
          <p:cNvPr id="30723" name="Rectangle 3">
            <a:extLst>
              <a:ext uri="{FF2B5EF4-FFF2-40B4-BE49-F238E27FC236}">
                <a16:creationId xmlns:a16="http://schemas.microsoft.com/office/drawing/2014/main" id="{291BD079-8C14-DB38-1AF6-72E890824C53}"/>
              </a:ext>
            </a:extLst>
          </p:cNvPr>
          <p:cNvSpPr>
            <a:spLocks noGrp="1" noChangeArrowheads="1"/>
          </p:cNvSpPr>
          <p:nvPr>
            <p:ph idx="1"/>
          </p:nvPr>
        </p:nvSpPr>
        <p:spPr/>
        <p:txBody>
          <a:bodyPr rtlCol="0">
            <a:normAutofit lnSpcReduction="10000"/>
          </a:bodyPr>
          <a:lstStyle/>
          <a:p>
            <a:pPr marL="0" indent="0" algn="ctr" eaLnBrk="1" fontAlgn="auto" hangingPunct="1">
              <a:spcAft>
                <a:spcPts val="0"/>
              </a:spcAft>
              <a:buFont typeface="Arial" panose="020B0604020202020204" pitchFamily="34" charset="0"/>
              <a:buNone/>
              <a:defRPr/>
            </a:pPr>
            <a:r>
              <a:rPr lang="en-GB" sz="3600">
                <a:latin typeface="Arial Unicode MS" pitchFamily="34" charset="-128"/>
                <a:ea typeface="Arial Unicode MS" pitchFamily="34" charset="-128"/>
                <a:cs typeface="Arial Unicode MS" pitchFamily="34" charset="-128"/>
              </a:rPr>
              <a:t>Variety of Different Types of Maps (Ordinance Survey 1:20 000 and 1:50 000, </a:t>
            </a:r>
            <a:r>
              <a:rPr lang="en-GB" sz="3600" err="1">
                <a:latin typeface="Arial Unicode MS" pitchFamily="34" charset="-128"/>
                <a:ea typeface="Arial Unicode MS" pitchFamily="34" charset="-128"/>
                <a:cs typeface="Arial Unicode MS" pitchFamily="34" charset="-128"/>
              </a:rPr>
              <a:t>Harveys</a:t>
            </a:r>
            <a:r>
              <a:rPr lang="en-GB" sz="3600">
                <a:latin typeface="Arial Unicode MS" pitchFamily="34" charset="-128"/>
                <a:ea typeface="Arial Unicode MS" pitchFamily="34" charset="-128"/>
                <a:cs typeface="Arial Unicode MS" pitchFamily="34" charset="-128"/>
              </a:rPr>
              <a:t>, Orienteering Maps the more the better)</a:t>
            </a:r>
          </a:p>
          <a:p>
            <a:pPr eaLnBrk="1" fontAlgn="auto" hangingPunct="1">
              <a:spcAft>
                <a:spcPts val="0"/>
              </a:spcAft>
              <a:buFontTx/>
              <a:buNone/>
              <a:defRPr/>
            </a:pPr>
            <a:endParaRPr lang="en-GB"/>
          </a:p>
          <a:p>
            <a:pPr marL="0" indent="0" algn="ctr" eaLnBrk="1" fontAlgn="auto" hangingPunct="1">
              <a:spcAft>
                <a:spcPts val="0"/>
              </a:spcAft>
              <a:buFont typeface="Arial" panose="020B0604020202020204" pitchFamily="34" charset="0"/>
              <a:buNone/>
              <a:defRPr/>
            </a:pPr>
            <a:r>
              <a:rPr lang="en-GB" sz="3600">
                <a:latin typeface="Arial Unicode MS" pitchFamily="34" charset="-128"/>
                <a:ea typeface="Arial Unicode MS" pitchFamily="34" charset="-128"/>
                <a:cs typeface="Arial Unicode MS" pitchFamily="34" charset="-128"/>
              </a:rPr>
              <a:t>Paper and Coloured Pens/ Pencils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9DFD9E65-2B2C-55C7-98AF-80F80D647F64}"/>
              </a:ext>
            </a:extLst>
          </p:cNvPr>
          <p:cNvSpPr>
            <a:spLocks noGrp="1" noChangeArrowheads="1"/>
          </p:cNvSpPr>
          <p:nvPr>
            <p:ph type="title"/>
          </p:nvPr>
        </p:nvSpPr>
        <p:spPr>
          <a:xfrm>
            <a:off x="457200" y="0"/>
            <a:ext cx="8229600" cy="1143000"/>
          </a:xfrm>
        </p:spPr>
        <p:txBody>
          <a:bodyPr/>
          <a:lstStyle/>
          <a:p>
            <a:pPr eaLnBrk="1" hangingPunct="1"/>
            <a:r>
              <a:rPr lang="en-US" altLang="en-US" sz="5400">
                <a:latin typeface="Arial Unicode MS" panose="020B0604020202020204" pitchFamily="34" charset="-128"/>
                <a:ea typeface="Arial Unicode MS" panose="020B0604020202020204" pitchFamily="34" charset="-128"/>
                <a:cs typeface="Arial Unicode MS" panose="020B0604020202020204" pitchFamily="34" charset="-128"/>
              </a:rPr>
              <a:t>What is a map?</a:t>
            </a:r>
            <a:r>
              <a:rPr lang="en-US" altLang="en-US">
                <a:latin typeface="Arial Unicode MS" panose="020B0604020202020204" pitchFamily="34" charset="-128"/>
                <a:ea typeface="Arial Unicode MS" panose="020B0604020202020204" pitchFamily="34" charset="-128"/>
                <a:cs typeface="Arial Unicode MS" panose="020B0604020202020204" pitchFamily="34" charset="-128"/>
              </a:rPr>
              <a:t> </a:t>
            </a:r>
          </a:p>
        </p:txBody>
      </p:sp>
      <p:sp>
        <p:nvSpPr>
          <p:cNvPr id="10243" name="Rectangle 3">
            <a:extLst>
              <a:ext uri="{FF2B5EF4-FFF2-40B4-BE49-F238E27FC236}">
                <a16:creationId xmlns:a16="http://schemas.microsoft.com/office/drawing/2014/main" id="{C493B0AB-C714-CE60-CB47-C5EC2358ADBA}"/>
              </a:ext>
            </a:extLst>
          </p:cNvPr>
          <p:cNvSpPr>
            <a:spLocks noGrp="1" noChangeArrowheads="1"/>
          </p:cNvSpPr>
          <p:nvPr>
            <p:ph idx="1"/>
          </p:nvPr>
        </p:nvSpPr>
        <p:spPr>
          <a:xfrm>
            <a:off x="179388" y="2565400"/>
            <a:ext cx="8686800" cy="4114800"/>
          </a:xfrm>
        </p:spPr>
        <p:txBody>
          <a:bodyPr/>
          <a:lstStyle/>
          <a:p>
            <a:pPr eaLnBrk="1" hangingPunct="1">
              <a:buFontTx/>
              <a:buNone/>
            </a:pPr>
            <a:r>
              <a:rPr lang="en-US" altLang="en-US" sz="3600">
                <a:latin typeface="Arial Unicode MS" panose="020B0604020202020204" pitchFamily="34" charset="-128"/>
                <a:ea typeface="Arial Unicode MS" panose="020B0604020202020204" pitchFamily="34" charset="-128"/>
                <a:cs typeface="Arial Unicode MS" panose="020B0604020202020204" pitchFamily="34" charset="-128"/>
              </a:rPr>
              <a:t>   A map is a representation, usually on a flat surface, of the features of an area of the earth, skies or water. Showing them in their respective forms and sizes.</a:t>
            </a:r>
            <a:r>
              <a:rPr lang="en-US" altLang="en-US"/>
              <a:t>	</a:t>
            </a:r>
            <a:r>
              <a:rPr lang="en-US" altLang="en-US">
                <a:latin typeface="Britannic Bold" panose="020B0903060703020204" pitchFamily="34" charset="0"/>
              </a:rPr>
              <a:t>	</a:t>
            </a:r>
          </a:p>
          <a:p>
            <a:pPr eaLnBrk="1" hangingPunct="1">
              <a:buFontTx/>
              <a:buNone/>
            </a:pPr>
            <a:r>
              <a:rPr lang="en-US" altLang="en-US">
                <a:latin typeface="Britannic Bold" panose="020B0903060703020204" pitchFamily="34" charset="0"/>
              </a:rPr>
              <a:t>	</a:t>
            </a:r>
            <a:r>
              <a:rPr lang="en-US" altLang="en-US" sz="4000">
                <a:latin typeface="Britannic Bold" panose="020B0903060703020204"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wipe(down)">
                                      <p:cBhvr>
                                        <p:cTn id="7" dur="580">
                                          <p:stCondLst>
                                            <p:cond delay="0"/>
                                          </p:stCondLst>
                                        </p:cTn>
                                        <p:tgtEl>
                                          <p:spTgt spid="10242"/>
                                        </p:tgtEl>
                                      </p:cBhvr>
                                    </p:animEffect>
                                    <p:anim calcmode="lin" valueType="num">
                                      <p:cBhvr>
                                        <p:cTn id="8" dur="1822" tmFilter="0,0; 0.14,0.36; 0.43,0.73; 0.71,0.91; 1.0,1.0">
                                          <p:stCondLst>
                                            <p:cond delay="0"/>
                                          </p:stCondLst>
                                        </p:cTn>
                                        <p:tgtEl>
                                          <p:spTgt spid="1024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24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24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24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242"/>
                                        </p:tgtEl>
                                        <p:attrNameLst>
                                          <p:attrName>ppt_y</p:attrName>
                                        </p:attrNameLst>
                                      </p:cBhvr>
                                      <p:tavLst>
                                        <p:tav tm="0" fmla="#ppt_y-sin(pi*$)/81">
                                          <p:val>
                                            <p:fltVal val="0"/>
                                          </p:val>
                                        </p:tav>
                                        <p:tav tm="100000">
                                          <p:val>
                                            <p:fltVal val="1"/>
                                          </p:val>
                                        </p:tav>
                                      </p:tavLst>
                                    </p:anim>
                                    <p:animScale>
                                      <p:cBhvr>
                                        <p:cTn id="13" dur="26">
                                          <p:stCondLst>
                                            <p:cond delay="650"/>
                                          </p:stCondLst>
                                        </p:cTn>
                                        <p:tgtEl>
                                          <p:spTgt spid="10242"/>
                                        </p:tgtEl>
                                      </p:cBhvr>
                                      <p:to x="100000" y="60000"/>
                                    </p:animScale>
                                    <p:animScale>
                                      <p:cBhvr>
                                        <p:cTn id="14" dur="166" decel="50000">
                                          <p:stCondLst>
                                            <p:cond delay="676"/>
                                          </p:stCondLst>
                                        </p:cTn>
                                        <p:tgtEl>
                                          <p:spTgt spid="10242"/>
                                        </p:tgtEl>
                                      </p:cBhvr>
                                      <p:to x="100000" y="100000"/>
                                    </p:animScale>
                                    <p:animScale>
                                      <p:cBhvr>
                                        <p:cTn id="15" dur="26">
                                          <p:stCondLst>
                                            <p:cond delay="1312"/>
                                          </p:stCondLst>
                                        </p:cTn>
                                        <p:tgtEl>
                                          <p:spTgt spid="10242"/>
                                        </p:tgtEl>
                                      </p:cBhvr>
                                      <p:to x="100000" y="80000"/>
                                    </p:animScale>
                                    <p:animScale>
                                      <p:cBhvr>
                                        <p:cTn id="16" dur="166" decel="50000">
                                          <p:stCondLst>
                                            <p:cond delay="1338"/>
                                          </p:stCondLst>
                                        </p:cTn>
                                        <p:tgtEl>
                                          <p:spTgt spid="10242"/>
                                        </p:tgtEl>
                                      </p:cBhvr>
                                      <p:to x="100000" y="100000"/>
                                    </p:animScale>
                                    <p:animScale>
                                      <p:cBhvr>
                                        <p:cTn id="17" dur="26">
                                          <p:stCondLst>
                                            <p:cond delay="1642"/>
                                          </p:stCondLst>
                                        </p:cTn>
                                        <p:tgtEl>
                                          <p:spTgt spid="10242"/>
                                        </p:tgtEl>
                                      </p:cBhvr>
                                      <p:to x="100000" y="90000"/>
                                    </p:animScale>
                                    <p:animScale>
                                      <p:cBhvr>
                                        <p:cTn id="18" dur="166" decel="50000">
                                          <p:stCondLst>
                                            <p:cond delay="1668"/>
                                          </p:stCondLst>
                                        </p:cTn>
                                        <p:tgtEl>
                                          <p:spTgt spid="10242"/>
                                        </p:tgtEl>
                                      </p:cBhvr>
                                      <p:to x="100000" y="100000"/>
                                    </p:animScale>
                                    <p:animScale>
                                      <p:cBhvr>
                                        <p:cTn id="19" dur="26">
                                          <p:stCondLst>
                                            <p:cond delay="1808"/>
                                          </p:stCondLst>
                                        </p:cTn>
                                        <p:tgtEl>
                                          <p:spTgt spid="10242"/>
                                        </p:tgtEl>
                                      </p:cBhvr>
                                      <p:to x="100000" y="95000"/>
                                    </p:animScale>
                                    <p:animScale>
                                      <p:cBhvr>
                                        <p:cTn id="20" dur="166" decel="50000">
                                          <p:stCondLst>
                                            <p:cond delay="1834"/>
                                          </p:stCondLst>
                                        </p:cTn>
                                        <p:tgtEl>
                                          <p:spTgt spid="10242"/>
                                        </p:tgtEl>
                                      </p:cBhvr>
                                      <p:to x="100000" y="100000"/>
                                    </p:animScale>
                                  </p:childTnLst>
                                </p:cTn>
                              </p:par>
                            </p:childTnLst>
                          </p:cTn>
                        </p:par>
                        <p:par>
                          <p:cTn id="21" fill="hold" nodeType="afterGroup">
                            <p:stCondLst>
                              <p:cond delay="2000"/>
                            </p:stCondLst>
                            <p:childTnLst>
                              <p:par>
                                <p:cTn id="22" presetID="1" presetClass="entr" presetSubtype="0" fill="hold" grpId="0" nodeType="afterEffect">
                                  <p:stCondLst>
                                    <p:cond delay="1000"/>
                                  </p:stCondLst>
                                  <p:childTnLst>
                                    <p:set>
                                      <p:cBhvr>
                                        <p:cTn id="23" dur="1" fill="hold">
                                          <p:stCondLst>
                                            <p:cond delay="0"/>
                                          </p:stCondLst>
                                        </p:cTn>
                                        <p:tgtEl>
                                          <p:spTgt spid="10243">
                                            <p:txEl>
                                              <p:pRg st="0" end="0"/>
                                            </p:txEl>
                                          </p:spTgt>
                                        </p:tgtEl>
                                        <p:attrNameLst>
                                          <p:attrName>style.visibility</p:attrName>
                                        </p:attrNameLst>
                                      </p:cBhvr>
                                      <p:to>
                                        <p:strVal val="visible"/>
                                      </p:to>
                                    </p:set>
                                  </p:childTnLst>
                                </p:cTn>
                              </p:par>
                            </p:childTnLst>
                          </p:cTn>
                        </p:par>
                        <p:par>
                          <p:cTn id="24" fill="hold" nodeType="afterGroup">
                            <p:stCondLst>
                              <p:cond delay="3000"/>
                            </p:stCondLst>
                            <p:childTnLst>
                              <p:par>
                                <p:cTn id="25" presetID="1" presetClass="entr" presetSubtype="0" fill="hold" grpId="0" nodeType="afterEffect">
                                  <p:stCondLst>
                                    <p:cond delay="1000"/>
                                  </p:stCondLst>
                                  <p:childTnLst>
                                    <p:set>
                                      <p:cBhvr>
                                        <p:cTn id="2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BC6BAFA-18C0-22FD-58A4-D343BF7409A6}"/>
              </a:ext>
            </a:extLst>
          </p:cNvPr>
          <p:cNvSpPr>
            <a:spLocks noGrp="1" noChangeArrowheads="1"/>
          </p:cNvSpPr>
          <p:nvPr>
            <p:ph type="title"/>
          </p:nvPr>
        </p:nvSpPr>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Arial Maps</a:t>
            </a:r>
          </a:p>
        </p:txBody>
      </p:sp>
      <p:sp>
        <p:nvSpPr>
          <p:cNvPr id="20483" name="Rectangle 3">
            <a:extLst>
              <a:ext uri="{FF2B5EF4-FFF2-40B4-BE49-F238E27FC236}">
                <a16:creationId xmlns:a16="http://schemas.microsoft.com/office/drawing/2014/main" id="{9B570F8E-3715-D28D-A18F-DB27E00FE939}"/>
              </a:ext>
            </a:extLst>
          </p:cNvPr>
          <p:cNvSpPr>
            <a:spLocks noGrp="1" noChangeArrowheads="1"/>
          </p:cNvSpPr>
          <p:nvPr>
            <p:ph idx="1"/>
          </p:nvPr>
        </p:nvSpPr>
        <p:spPr/>
        <p:txBody>
          <a:bodyPr rtlCol="0">
            <a:normAutofit lnSpcReduction="10000"/>
          </a:bodyPr>
          <a:lstStyle/>
          <a:p>
            <a:pPr marL="0" indent="0" algn="ctr" eaLnBrk="1" fontAlgn="auto" hangingPunct="1">
              <a:spcAft>
                <a:spcPts val="0"/>
              </a:spcAft>
              <a:buFont typeface="Arial" panose="020B0604020202020204" pitchFamily="34" charset="0"/>
              <a:buNone/>
              <a:defRPr/>
            </a:pPr>
            <a:r>
              <a:rPr lang="en-GB" sz="3600">
                <a:latin typeface="Arial Unicode MS" pitchFamily="34" charset="-128"/>
                <a:ea typeface="Arial Unicode MS" pitchFamily="34" charset="-128"/>
                <a:cs typeface="Arial Unicode MS" pitchFamily="34" charset="-128"/>
              </a:rPr>
              <a:t>We will be using political maps, and more specifically they will be Arial Maps created by Ordinance Survey. </a:t>
            </a:r>
          </a:p>
          <a:p>
            <a:pPr eaLnBrk="1" fontAlgn="auto" hangingPunct="1">
              <a:spcAft>
                <a:spcPts val="0"/>
              </a:spcAft>
              <a:defRPr/>
            </a:pPr>
            <a:endParaRPr lang="en-GB"/>
          </a:p>
          <a:p>
            <a:pPr marL="0" indent="0" algn="ctr" eaLnBrk="1" fontAlgn="auto" hangingPunct="1">
              <a:spcAft>
                <a:spcPts val="0"/>
              </a:spcAft>
              <a:buFont typeface="Arial" panose="020B0604020202020204" pitchFamily="34" charset="0"/>
              <a:buNone/>
              <a:defRPr/>
            </a:pPr>
            <a:r>
              <a:rPr lang="en-GB" sz="3600">
                <a:latin typeface="Arial Unicode MS" pitchFamily="34" charset="-128"/>
                <a:ea typeface="Arial Unicode MS" pitchFamily="34" charset="-128"/>
                <a:cs typeface="Arial Unicode MS" pitchFamily="34" charset="-128"/>
              </a:rPr>
              <a:t>An </a:t>
            </a:r>
            <a:r>
              <a:rPr lang="en-GB" sz="3600" b="1" u="sng">
                <a:latin typeface="Arial Unicode MS" pitchFamily="34" charset="-128"/>
                <a:ea typeface="Arial Unicode MS" pitchFamily="34" charset="-128"/>
                <a:cs typeface="Arial Unicode MS" pitchFamily="34" charset="-128"/>
              </a:rPr>
              <a:t>Arial Map </a:t>
            </a:r>
            <a:r>
              <a:rPr lang="en-GB" sz="3600">
                <a:latin typeface="Arial Unicode MS" pitchFamily="34" charset="-128"/>
                <a:ea typeface="Arial Unicode MS" pitchFamily="34" charset="-128"/>
                <a:cs typeface="Arial Unicode MS" pitchFamily="34" charset="-128"/>
              </a:rPr>
              <a:t>is a map from a birds eye view.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F6426F6-2420-87FC-1566-E2A5074EA39F}"/>
              </a:ext>
            </a:extLst>
          </p:cNvPr>
          <p:cNvSpPr>
            <a:spLocks noGrp="1" noChangeArrowheads="1"/>
          </p:cNvSpPr>
          <p:nvPr>
            <p:ph type="title"/>
          </p:nvPr>
        </p:nvSpPr>
        <p:spPr>
          <a:xfrm>
            <a:off x="468313" y="2349500"/>
            <a:ext cx="8229600" cy="1143000"/>
          </a:xfrm>
        </p:spPr>
        <p:txBody>
          <a:bodyPr/>
          <a:lstStyle/>
          <a:p>
            <a:pPr eaLnBrk="1" hangingPunct="1"/>
            <a:r>
              <a:rPr lang="en-GB" altLang="en-US" sz="4000">
                <a:latin typeface="Arial Unicode MS" panose="020B0604020202020204" pitchFamily="34" charset="-128"/>
                <a:ea typeface="Arial Unicode MS" panose="020B0604020202020204" pitchFamily="34" charset="-128"/>
                <a:cs typeface="Arial Unicode MS" panose="020B0604020202020204" pitchFamily="34" charset="-128"/>
              </a:rPr>
              <a:t>Why do we need maps on expedition?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5ECE51E-3478-CB19-50F3-FC38861529E4}"/>
              </a:ext>
            </a:extLst>
          </p:cNvPr>
          <p:cNvSpPr>
            <a:spLocks noGrp="1" noChangeArrowheads="1"/>
          </p:cNvSpPr>
          <p:nvPr>
            <p:ph type="title"/>
          </p:nvPr>
        </p:nvSpPr>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Activity</a:t>
            </a:r>
          </a:p>
        </p:txBody>
      </p:sp>
      <p:sp>
        <p:nvSpPr>
          <p:cNvPr id="8195" name="Rectangle 3">
            <a:extLst>
              <a:ext uri="{FF2B5EF4-FFF2-40B4-BE49-F238E27FC236}">
                <a16:creationId xmlns:a16="http://schemas.microsoft.com/office/drawing/2014/main" id="{54802135-0CEB-EBC5-4873-B74609875554}"/>
              </a:ext>
            </a:extLst>
          </p:cNvPr>
          <p:cNvSpPr>
            <a:spLocks noGrp="1" noChangeArrowheads="1"/>
          </p:cNvSpPr>
          <p:nvPr>
            <p:ph idx="1"/>
          </p:nvPr>
        </p:nvSpPr>
        <p:spPr>
          <a:xfrm>
            <a:off x="457200" y="2276475"/>
            <a:ext cx="8229600" cy="3819525"/>
          </a:xfrm>
        </p:spPr>
        <p:txBody>
          <a:bodyPr/>
          <a:lstStyle/>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Pass out different types of maps to all participants. What do these maps have in common?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9B13488-E168-6188-A06E-F16673C6B346}"/>
              </a:ext>
            </a:extLst>
          </p:cNvPr>
          <p:cNvSpPr>
            <a:spLocks noGrp="1" noChangeArrowheads="1"/>
          </p:cNvSpPr>
          <p:nvPr>
            <p:ph type="title"/>
          </p:nvPr>
        </p:nvSpPr>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Map Components</a:t>
            </a:r>
          </a:p>
        </p:txBody>
      </p:sp>
      <p:sp>
        <p:nvSpPr>
          <p:cNvPr id="21507" name="Rectangle 3">
            <a:extLst>
              <a:ext uri="{FF2B5EF4-FFF2-40B4-BE49-F238E27FC236}">
                <a16:creationId xmlns:a16="http://schemas.microsoft.com/office/drawing/2014/main" id="{49E47FD3-9C2D-BAE7-84BC-582B408C0D6F}"/>
              </a:ext>
            </a:extLst>
          </p:cNvPr>
          <p:cNvSpPr>
            <a:spLocks noGrp="1" noChangeArrowheads="1"/>
          </p:cNvSpPr>
          <p:nvPr>
            <p:ph idx="1"/>
          </p:nvPr>
        </p:nvSpPr>
        <p:spPr>
          <a:xfrm>
            <a:off x="468313" y="2060575"/>
            <a:ext cx="8229600" cy="4525963"/>
          </a:xfrm>
        </p:spPr>
        <p:txBody>
          <a:bodyPr rtlCol="0">
            <a:normAutofit fontScale="92500"/>
          </a:bodyPr>
          <a:lstStyle/>
          <a:p>
            <a:pPr eaLnBrk="1" fontAlgn="auto" hangingPunct="1">
              <a:spcAft>
                <a:spcPts val="0"/>
              </a:spcAft>
              <a:defRPr/>
            </a:pPr>
            <a:r>
              <a:rPr lang="en-GB" sz="3600">
                <a:latin typeface="Arial Unicode MS" pitchFamily="34" charset="-128"/>
                <a:ea typeface="Arial Unicode MS" pitchFamily="34" charset="-128"/>
                <a:cs typeface="Arial Unicode MS" pitchFamily="34" charset="-128"/>
              </a:rPr>
              <a:t>Names of important places &amp; locations</a:t>
            </a:r>
          </a:p>
          <a:p>
            <a:pPr eaLnBrk="1" fontAlgn="auto" hangingPunct="1">
              <a:spcAft>
                <a:spcPts val="0"/>
              </a:spcAft>
              <a:defRPr/>
            </a:pPr>
            <a:r>
              <a:rPr lang="en-GB" sz="3600">
                <a:latin typeface="Arial Unicode MS" pitchFamily="34" charset="-128"/>
                <a:ea typeface="Arial Unicode MS" pitchFamily="34" charset="-128"/>
                <a:cs typeface="Arial Unicode MS" pitchFamily="34" charset="-128"/>
              </a:rPr>
              <a:t>Standard symbols to show key features.</a:t>
            </a:r>
          </a:p>
          <a:p>
            <a:pPr eaLnBrk="1" fontAlgn="auto" hangingPunct="1">
              <a:spcAft>
                <a:spcPts val="0"/>
              </a:spcAft>
              <a:defRPr/>
            </a:pPr>
            <a:r>
              <a:rPr lang="en-GB" sz="3600">
                <a:latin typeface="Arial Unicode MS" pitchFamily="34" charset="-128"/>
                <a:ea typeface="Arial Unicode MS" pitchFamily="34" charset="-128"/>
                <a:cs typeface="Arial Unicode MS" pitchFamily="34" charset="-128"/>
              </a:rPr>
              <a:t>A key or legend to explain the symbols</a:t>
            </a:r>
          </a:p>
          <a:p>
            <a:pPr eaLnBrk="1" fontAlgn="auto" hangingPunct="1">
              <a:spcAft>
                <a:spcPts val="0"/>
              </a:spcAft>
              <a:defRPr/>
            </a:pPr>
            <a:r>
              <a:rPr lang="en-GB" sz="3600">
                <a:latin typeface="Arial Unicode MS" pitchFamily="34" charset="-128"/>
                <a:ea typeface="Arial Unicode MS" pitchFamily="34" charset="-128"/>
                <a:cs typeface="Arial Unicode MS" pitchFamily="34" charset="-128"/>
              </a:rPr>
              <a:t>A grid system of lines to allow you to pin point your location</a:t>
            </a:r>
          </a:p>
          <a:p>
            <a:pPr eaLnBrk="1" fontAlgn="auto" hangingPunct="1">
              <a:spcAft>
                <a:spcPts val="0"/>
              </a:spcAft>
              <a:defRPr/>
            </a:pPr>
            <a:r>
              <a:rPr lang="en-GB" sz="3600">
                <a:latin typeface="Arial Unicode MS" pitchFamily="34" charset="-128"/>
                <a:ea typeface="Arial Unicode MS" pitchFamily="34" charset="-128"/>
                <a:cs typeface="Arial Unicode MS" pitchFamily="34" charset="-128"/>
              </a:rPr>
              <a:t>A scale system to allow you to measure distances.</a:t>
            </a:r>
            <a:endParaRPr lang="en-US" sz="3600">
              <a:latin typeface="Arial Unicode MS" pitchFamily="34" charset="-128"/>
              <a:ea typeface="Arial Unicode MS" pitchFamily="34" charset="-128"/>
              <a:cs typeface="Arial Unicode MS" pitchFamily="34" charset="-128"/>
            </a:endParaRPr>
          </a:p>
          <a:p>
            <a:pPr eaLnBrk="1" fontAlgn="auto" hangingPunct="1">
              <a:spcAft>
                <a:spcPts val="0"/>
              </a:spcAft>
              <a:defRPr/>
            </a:pPr>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39919DE-7C31-CA48-F97D-E2A4D4C625CF}"/>
              </a:ext>
            </a:extLst>
          </p:cNvPr>
          <p:cNvSpPr>
            <a:spLocks noGrp="1" noChangeArrowheads="1"/>
          </p:cNvSpPr>
          <p:nvPr>
            <p:ph type="title"/>
          </p:nvPr>
        </p:nvSpPr>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Activity</a:t>
            </a:r>
          </a:p>
        </p:txBody>
      </p:sp>
      <p:sp>
        <p:nvSpPr>
          <p:cNvPr id="10243" name="Rectangle 3">
            <a:extLst>
              <a:ext uri="{FF2B5EF4-FFF2-40B4-BE49-F238E27FC236}">
                <a16:creationId xmlns:a16="http://schemas.microsoft.com/office/drawing/2014/main" id="{AD55BA38-8C03-1AAD-E639-231C965E1ED8}"/>
              </a:ext>
            </a:extLst>
          </p:cNvPr>
          <p:cNvSpPr>
            <a:spLocks noGrp="1" noChangeArrowheads="1"/>
          </p:cNvSpPr>
          <p:nvPr>
            <p:ph idx="1"/>
          </p:nvPr>
        </p:nvSpPr>
        <p:spPr/>
        <p:txBody>
          <a:bodyPr/>
          <a:lstStyle/>
          <a:p>
            <a:pPr eaLnBrk="1" hangingPunct="1"/>
            <a:r>
              <a:rPr lang="en-GB" altLang="en-US" sz="4000">
                <a:latin typeface="Arial Unicode MS" panose="020B0604020202020204" pitchFamily="34" charset="-128"/>
                <a:ea typeface="Arial Unicode MS" panose="020B0604020202020204" pitchFamily="34" charset="-128"/>
                <a:cs typeface="Arial Unicode MS" panose="020B0604020202020204" pitchFamily="34" charset="-128"/>
              </a:rPr>
              <a:t>Everyone will be given a map piece , see if you can put them together like a jigsaw!</a:t>
            </a:r>
          </a:p>
          <a:p>
            <a:pPr eaLnBrk="1" hangingPunct="1"/>
            <a:endParaRPr lang="en-GB" altLang="en-US" sz="40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r>
              <a:rPr lang="en-GB" altLang="en-US" sz="4000">
                <a:latin typeface="Arial Unicode MS" panose="020B0604020202020204" pitchFamily="34" charset="-128"/>
                <a:ea typeface="Arial Unicode MS" panose="020B0604020202020204" pitchFamily="34" charset="-128"/>
                <a:cs typeface="Arial Unicode MS" panose="020B0604020202020204" pitchFamily="34" charset="-128"/>
              </a:rPr>
              <a:t>There might be more than one map!</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9">
      <a:dk1>
        <a:sysClr val="windowText" lastClr="000000"/>
      </a:dk1>
      <a:lt1>
        <a:sysClr val="window" lastClr="FFFFFF"/>
      </a:lt1>
      <a:dk2>
        <a:srgbClr val="212121"/>
      </a:dk2>
      <a:lt2>
        <a:srgbClr val="EBEBEB"/>
      </a:lt2>
      <a:accent1>
        <a:srgbClr val="3D7B6F"/>
      </a:accent1>
      <a:accent2>
        <a:srgbClr val="80C34F"/>
      </a:accent2>
      <a:accent3>
        <a:srgbClr val="E29D3E"/>
      </a:accent3>
      <a:accent4>
        <a:srgbClr val="D64A3B"/>
      </a:accent4>
      <a:accent5>
        <a:srgbClr val="D64787"/>
      </a:accent5>
      <a:accent6>
        <a:srgbClr val="A666E1"/>
      </a:accent6>
      <a:hlink>
        <a:srgbClr val="3D7B6F"/>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EA4D0BD8-A1FB-4615-AFBD-E1FF9286D27A}" vid="{AA82774D-7C54-4C25-AF4D-79E2F1CD5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sisl xmlns:xsi="http://www.w3.org/2001/XMLSchema-instance" xmlns:xsd="http://www.w3.org/2001/XMLSchema" xmlns="http://www.boldonjames.com/2008/01/sie/internal/label" sislVersion="0" policy="08955827-aeb1-42de-b749-f604362c41c2" origin="userSelected">
  <element uid="971a7eb4-36b4-4e7d-b804-a07772b8e228" value=""/>
  <element uid="e3747532-42d1-43b9-8ba8-1bf45779edd5" value=""/>
</sisl>
</file>

<file path=customXml/item3.xml><?xml version="1.0" encoding="utf-8"?>
<ct:contentTypeSchema xmlns:ct="http://schemas.microsoft.com/office/2006/metadata/contentType" xmlns:ma="http://schemas.microsoft.com/office/2006/metadata/properties/metaAttributes" ct:_="" ma:_="" ma:contentTypeName="Document" ma:contentTypeID="0x01010036F50CAEF19DF1428F7CDF1CC8A427C1" ma:contentTypeVersion="13" ma:contentTypeDescription="Create a new document." ma:contentTypeScope="" ma:versionID="c807c1335f9f90b9db9887dbf64a607e">
  <xsd:schema xmlns:xsd="http://www.w3.org/2001/XMLSchema" xmlns:xs="http://www.w3.org/2001/XMLSchema" xmlns:p="http://schemas.microsoft.com/office/2006/metadata/properties" xmlns:ns2="4f5f3234-0e3e-4ebe-8c70-531fc009c917" xmlns:ns3="2e008c2e-f60f-4328-9234-f08a6d010f78" targetNamespace="http://schemas.microsoft.com/office/2006/metadata/properties" ma:root="true" ma:fieldsID="93950af48b87cb9cb38e3e61f5582d45" ns2:_="" ns3:_="">
    <xsd:import namespace="4f5f3234-0e3e-4ebe-8c70-531fc009c917"/>
    <xsd:import namespace="2e008c2e-f60f-4328-9234-f08a6d010f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f3234-0e3e-4ebe-8c70-531fc009c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008c2e-f60f-4328-9234-f08a6d010f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B2C1C70-B1E6-4924-901F-A03E5182B186}">
  <ds:schemaRefs>
    <ds:schemaRef ds:uri="http://schemas.microsoft.com/sharepoint/v3/contenttype/forms"/>
  </ds:schemaRefs>
</ds:datastoreItem>
</file>

<file path=customXml/itemProps2.xml><?xml version="1.0" encoding="utf-8"?>
<ds:datastoreItem xmlns:ds="http://schemas.openxmlformats.org/officeDocument/2006/customXml" ds:itemID="{8576715C-9E96-40FA-8279-22F095703D9D}">
  <ds:schemaRefs>
    <ds:schemaRef ds:uri="http://www.boldonjames.com/2008/01/sie/internal/label"/>
    <ds:schemaRef ds:uri="http://www.w3.org/2001/XMLSchema"/>
  </ds:schemaRefs>
</ds:datastoreItem>
</file>

<file path=customXml/itemProps3.xml><?xml version="1.0" encoding="utf-8"?>
<ds:datastoreItem xmlns:ds="http://schemas.openxmlformats.org/officeDocument/2006/customXml" ds:itemID="{66B05558-9735-4556-AD38-FF8F9EE5CAEB}">
  <ds:schemaRefs>
    <ds:schemaRef ds:uri="2e008c2e-f60f-4328-9234-f08a6d010f78"/>
    <ds:schemaRef ds:uri="4f5f3234-0e3e-4ebe-8c70-531fc009c91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Theme1</Template>
  <Application>Microsoft Office PowerPoint</Application>
  <PresentationFormat>On-screen Show (4:3)</PresentationFormat>
  <Slides>19</Slides>
  <Notes>19</Notes>
  <HiddenSlides>0</HiddenSlide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Theme1</vt:lpstr>
      <vt:lpstr>Topic 3 B- Navigation  and Route Planning</vt:lpstr>
      <vt:lpstr>Resources Required</vt:lpstr>
      <vt:lpstr>Resources Required</vt:lpstr>
      <vt:lpstr>What is a map? </vt:lpstr>
      <vt:lpstr>Arial Maps</vt:lpstr>
      <vt:lpstr>Why do we need maps on expedition?</vt:lpstr>
      <vt:lpstr>Activity</vt:lpstr>
      <vt:lpstr>Map Components</vt:lpstr>
      <vt:lpstr>Activity</vt:lpstr>
      <vt:lpstr>Activity</vt:lpstr>
      <vt:lpstr>Activity</vt:lpstr>
      <vt:lpstr>Discussion</vt:lpstr>
      <vt:lpstr>Setting the Map Intro Activity</vt:lpstr>
      <vt:lpstr>Activity</vt:lpstr>
      <vt:lpstr>Classroom Activity</vt:lpstr>
      <vt:lpstr>Classroom Activity </vt:lpstr>
      <vt:lpstr>Setting the map</vt:lpstr>
      <vt:lpstr>Setting the Map Activity</vt:lpstr>
      <vt:lpstr>Setting the Map Activity Example</vt:lpstr>
    </vt:vector>
  </TitlesOfParts>
  <Company>Glasgow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Navigation 1</dc:title>
  <dc:creator>Administrator</dc:creator>
  <cp:keywords>[OFFICIAL]</cp:keywords>
  <cp:revision>1</cp:revision>
  <dcterms:created xsi:type="dcterms:W3CDTF">2010-12-02T12:15:08Z</dcterms:created>
  <dcterms:modified xsi:type="dcterms:W3CDTF">2025-07-29T09:48:25Z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29d470f8-1774-48c6-89d2-95ce2840590d</vt:lpwstr>
  </property>
  <property fmtid="{D5CDD505-2E9C-101B-9397-08002B2CF9AE}" pid="3" name="bjSaver">
    <vt:lpwstr>S3G5jX9Oa77bv0jwS2cE+eadELNcY3EP</vt:lpwstr>
  </property>
  <property fmtid="{D5CDD505-2E9C-101B-9397-08002B2CF9AE}" pid="4" name="bjDocumentLabelXML">
    <vt:lpwstr>&lt;?xml version="1.0" encoding="us-ascii"?&gt;&lt;sisl xmlns:xsi="http://www.w3.org/2001/XMLSchema-instance" xmlns:xsd="http://www.w3.org/2001/XMLSchema" sislVersion="0" policy="08955827-aeb1-42de-b749-f604362c41c2" origin="userSelected" xmlns="http://www.boldonj</vt:lpwstr>
  </property>
  <property fmtid="{D5CDD505-2E9C-101B-9397-08002B2CF9AE}" pid="5" name="bjDocumentLabelXML-0">
    <vt:lpwstr>ames.com/2008/01/sie/internal/label"&gt;&lt;element uid="971a7eb4-36b4-4e7d-b804-a07772b8e228" value="" /&gt;&lt;element uid="e3747532-42d1-43b9-8ba8-1bf45779edd5" value="" /&gt;&lt;/sisl&gt;</vt:lpwstr>
  </property>
  <property fmtid="{D5CDD505-2E9C-101B-9397-08002B2CF9AE}" pid="6" name="bjDocumentSecurityLabel">
    <vt:lpwstr>OFFICIAL</vt:lpwstr>
  </property>
  <property fmtid="{D5CDD505-2E9C-101B-9397-08002B2CF9AE}" pid="7" name="gcc-meta-protectivemarking">
    <vt:lpwstr>[OFFICIAL]</vt:lpwstr>
  </property>
</Properties>
</file>