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79" r:id="rId7"/>
    <p:sldId id="280" r:id="rId8"/>
    <p:sldId id="278" r:id="rId9"/>
    <p:sldId id="277" r:id="rId10"/>
    <p:sldId id="258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B2E9D2-50D5-C8F4-3310-194190FF9B3C}" v="10" dt="2025-07-29T09:36:11.631"/>
    <p1510:client id="{4B9BA78C-5D56-4A68-BBC2-6FAF439744A0}" v="6" dt="2025-07-28T11:31:57.939"/>
    <p1510:client id="{5F486C93-C5CE-4903-3A11-9B8693A11E44}" v="1" dt="2025-07-29T09:30:31.524"/>
    <p1510:client id="{6D7FA99B-4BCE-2E2B-3953-C50D62280935}" v="2" dt="2025-07-28T11:33:43.604"/>
    <p1510:client id="{B9A3927C-B314-7C26-A521-01CF05E080AB}" v="1" dt="2025-07-29T08:42:21.302"/>
    <p1510:client id="{D1DDD372-1230-4D1F-AEBA-AB9FB660C943}" v="15" dt="2025-07-29T09:38:08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S::declan.bryson@glasgow.gov.uk::f2c03bb0-c178-4621-a9dc-2b8938c755a0" providerId="AD" clId="Web-{6D7FA99B-4BCE-2E2B-3953-C50D62280935}"/>
    <pc:docChg chg="modSld">
      <pc:chgData name="Bryson, Declan" userId="S::declan.bryson@glasgow.gov.uk::f2c03bb0-c178-4621-a9dc-2b8938c755a0" providerId="AD" clId="Web-{6D7FA99B-4BCE-2E2B-3953-C50D62280935}" dt="2025-07-28T11:33:43.120" v="0" actId="20577"/>
      <pc:docMkLst>
        <pc:docMk/>
      </pc:docMkLst>
      <pc:sldChg chg="modSp">
        <pc:chgData name="Bryson, Declan" userId="S::declan.bryson@glasgow.gov.uk::f2c03bb0-c178-4621-a9dc-2b8938c755a0" providerId="AD" clId="Web-{6D7FA99B-4BCE-2E2B-3953-C50D62280935}" dt="2025-07-28T11:33:43.120" v="0" actId="20577"/>
        <pc:sldMkLst>
          <pc:docMk/>
          <pc:sldMk cId="0" sldId="256"/>
        </pc:sldMkLst>
        <pc:spChg chg="mod">
          <ac:chgData name="Bryson, Declan" userId="S::declan.bryson@glasgow.gov.uk::f2c03bb0-c178-4621-a9dc-2b8938c755a0" providerId="AD" clId="Web-{6D7FA99B-4BCE-2E2B-3953-C50D62280935}" dt="2025-07-28T11:33:43.120" v="0" actId="20577"/>
          <ac:spMkLst>
            <pc:docMk/>
            <pc:sldMk cId="0" sldId="256"/>
            <ac:spMk id="2050" creationId="{3C1BDB3E-90AB-7C9D-7CEE-B87CD8934922}"/>
          </ac:spMkLst>
        </pc:spChg>
      </pc:sldChg>
    </pc:docChg>
  </pc:docChgLst>
  <pc:docChgLst>
    <pc:chgData name="Bryson, Declan" userId="f2c03bb0-c178-4621-a9dc-2b8938c755a0" providerId="ADAL" clId="{D1DDD372-1230-4D1F-AEBA-AB9FB660C943}"/>
    <pc:docChg chg="custSel addSld modSld modMainMaster">
      <pc:chgData name="Bryson, Declan" userId="f2c03bb0-c178-4621-a9dc-2b8938c755a0" providerId="ADAL" clId="{D1DDD372-1230-4D1F-AEBA-AB9FB660C943}" dt="2025-07-29T09:34:23.239" v="44" actId="27636"/>
      <pc:docMkLst>
        <pc:docMk/>
      </pc:docMkLst>
      <pc:sldChg chg="modSp">
        <pc:chgData name="Bryson, Declan" userId="f2c03bb0-c178-4621-a9dc-2b8938c755a0" providerId="ADAL" clId="{D1DDD372-1230-4D1F-AEBA-AB9FB660C943}" dt="2025-07-29T09:34:22.700" v="42"/>
        <pc:sldMkLst>
          <pc:docMk/>
          <pc:sldMk cId="0" sldId="256"/>
        </pc:sldMkLst>
        <pc:spChg chg="mod">
          <ac:chgData name="Bryson, Declan" userId="f2c03bb0-c178-4621-a9dc-2b8938c755a0" providerId="ADAL" clId="{D1DDD372-1230-4D1F-AEBA-AB9FB660C943}" dt="2025-07-29T09:34:22.700" v="42"/>
          <ac:spMkLst>
            <pc:docMk/>
            <pc:sldMk cId="0" sldId="256"/>
            <ac:spMk id="2050" creationId="{3C1BDB3E-90AB-7C9D-7CEE-B87CD8934922}"/>
          </ac:spMkLst>
        </pc:spChg>
        <pc:spChg chg="mod">
          <ac:chgData name="Bryson, Declan" userId="f2c03bb0-c178-4621-a9dc-2b8938c755a0" providerId="ADAL" clId="{D1DDD372-1230-4D1F-AEBA-AB9FB660C943}" dt="2025-07-29T09:34:22.700" v="42"/>
          <ac:spMkLst>
            <pc:docMk/>
            <pc:sldMk cId="0" sldId="256"/>
            <ac:spMk id="2051" creationId="{F026055F-BC36-9EEA-1940-8F2035900E99}"/>
          </ac:spMkLst>
        </pc:spChg>
      </pc:sldChg>
      <pc:sldChg chg="modSp mod">
        <pc:chgData name="Bryson, Declan" userId="f2c03bb0-c178-4621-a9dc-2b8938c755a0" providerId="ADAL" clId="{D1DDD372-1230-4D1F-AEBA-AB9FB660C943}" dt="2025-07-29T09:27:34.657" v="37" actId="20577"/>
        <pc:sldMkLst>
          <pc:docMk/>
          <pc:sldMk cId="0" sldId="257"/>
        </pc:sldMkLst>
        <pc:spChg chg="mod">
          <ac:chgData name="Bryson, Declan" userId="f2c03bb0-c178-4621-a9dc-2b8938c755a0" providerId="ADAL" clId="{D1DDD372-1230-4D1F-AEBA-AB9FB660C943}" dt="2025-07-29T09:25:58.664" v="6" actId="1076"/>
          <ac:spMkLst>
            <pc:docMk/>
            <pc:sldMk cId="0" sldId="257"/>
            <ac:spMk id="3074" creationId="{B7B71135-DD3B-F1DF-A856-81EEC7F3A860}"/>
          </ac:spMkLst>
        </pc:spChg>
        <pc:spChg chg="mod">
          <ac:chgData name="Bryson, Declan" userId="f2c03bb0-c178-4621-a9dc-2b8938c755a0" providerId="ADAL" clId="{D1DDD372-1230-4D1F-AEBA-AB9FB660C943}" dt="2025-07-29T09:27:34.657" v="37" actId="20577"/>
          <ac:spMkLst>
            <pc:docMk/>
            <pc:sldMk cId="0" sldId="257"/>
            <ac:spMk id="3075" creationId="{2A679868-1231-9A33-7897-86DD63D8F4E8}"/>
          </ac:spMkLst>
        </pc:spChg>
      </pc:sldChg>
      <pc:sldChg chg="modSp mod">
        <pc:chgData name="Bryson, Declan" userId="f2c03bb0-c178-4621-a9dc-2b8938c755a0" providerId="ADAL" clId="{D1DDD372-1230-4D1F-AEBA-AB9FB660C943}" dt="2025-07-29T09:34:23.239" v="44" actId="27636"/>
        <pc:sldMkLst>
          <pc:docMk/>
          <pc:sldMk cId="0" sldId="258"/>
        </pc:sldMkLst>
        <pc:spChg chg="mod">
          <ac:chgData name="Bryson, Declan" userId="f2c03bb0-c178-4621-a9dc-2b8938c755a0" providerId="ADAL" clId="{D1DDD372-1230-4D1F-AEBA-AB9FB660C943}" dt="2025-07-29T09:34:22.700" v="42"/>
          <ac:spMkLst>
            <pc:docMk/>
            <pc:sldMk cId="0" sldId="258"/>
            <ac:spMk id="6146" creationId="{CDEA4B33-1C06-27AD-4496-6479ED1EF06B}"/>
          </ac:spMkLst>
        </pc:spChg>
        <pc:spChg chg="mod">
          <ac:chgData name="Bryson, Declan" userId="f2c03bb0-c178-4621-a9dc-2b8938c755a0" providerId="ADAL" clId="{D1DDD372-1230-4D1F-AEBA-AB9FB660C943}" dt="2025-07-29T09:34:23.239" v="44" actId="27636"/>
          <ac:spMkLst>
            <pc:docMk/>
            <pc:sldMk cId="0" sldId="258"/>
            <ac:spMk id="8195" creationId="{03ADED63-2D22-F0A1-EC3A-725ACD24E7FD}"/>
          </ac:spMkLst>
        </pc:spChg>
      </pc:sldChg>
      <pc:sldChg chg="modSp mod">
        <pc:chgData name="Bryson, Declan" userId="f2c03bb0-c178-4621-a9dc-2b8938c755a0" providerId="ADAL" clId="{D1DDD372-1230-4D1F-AEBA-AB9FB660C943}" dt="2025-07-29T09:34:23.092" v="43" actId="27636"/>
        <pc:sldMkLst>
          <pc:docMk/>
          <pc:sldMk cId="0" sldId="277"/>
        </pc:sldMkLst>
        <pc:spChg chg="mod">
          <ac:chgData name="Bryson, Declan" userId="f2c03bb0-c178-4621-a9dc-2b8938c755a0" providerId="ADAL" clId="{D1DDD372-1230-4D1F-AEBA-AB9FB660C943}" dt="2025-07-29T09:34:22.700" v="42"/>
          <ac:spMkLst>
            <pc:docMk/>
            <pc:sldMk cId="0" sldId="277"/>
            <ac:spMk id="5122" creationId="{032802BE-3117-4BC6-FEB6-6E085628EEDF}"/>
          </ac:spMkLst>
        </pc:spChg>
        <pc:spChg chg="mod">
          <ac:chgData name="Bryson, Declan" userId="f2c03bb0-c178-4621-a9dc-2b8938c755a0" providerId="ADAL" clId="{D1DDD372-1230-4D1F-AEBA-AB9FB660C943}" dt="2025-07-29T09:34:23.092" v="43" actId="27636"/>
          <ac:spMkLst>
            <pc:docMk/>
            <pc:sldMk cId="0" sldId="277"/>
            <ac:spMk id="5123" creationId="{F9FE80DB-E2F6-4089-78F5-027C48DAFF1E}"/>
          </ac:spMkLst>
        </pc:spChg>
      </pc:sldChg>
      <pc:sldChg chg="modSp">
        <pc:chgData name="Bryson, Declan" userId="f2c03bb0-c178-4621-a9dc-2b8938c755a0" providerId="ADAL" clId="{D1DDD372-1230-4D1F-AEBA-AB9FB660C943}" dt="2025-07-29T09:27:56.207" v="40" actId="1076"/>
        <pc:sldMkLst>
          <pc:docMk/>
          <pc:sldMk cId="0" sldId="278"/>
        </pc:sldMkLst>
        <pc:spChg chg="mod">
          <ac:chgData name="Bryson, Declan" userId="f2c03bb0-c178-4621-a9dc-2b8938c755a0" providerId="ADAL" clId="{D1DDD372-1230-4D1F-AEBA-AB9FB660C943}" dt="2025-07-29T09:27:51.317" v="39" actId="1076"/>
          <ac:spMkLst>
            <pc:docMk/>
            <pc:sldMk cId="0" sldId="278"/>
            <ac:spMk id="4098" creationId="{0B57C4F7-EE9F-8619-B7E4-6EB11FD4F5A6}"/>
          </ac:spMkLst>
        </pc:spChg>
        <pc:spChg chg="mod">
          <ac:chgData name="Bryson, Declan" userId="f2c03bb0-c178-4621-a9dc-2b8938c755a0" providerId="ADAL" clId="{D1DDD372-1230-4D1F-AEBA-AB9FB660C943}" dt="2025-07-29T09:27:56.207" v="40" actId="1076"/>
          <ac:spMkLst>
            <pc:docMk/>
            <pc:sldMk cId="0" sldId="278"/>
            <ac:spMk id="4099" creationId="{2DA92D55-6E01-E19D-55AB-99C8CD5C459E}"/>
          </ac:spMkLst>
        </pc:spChg>
      </pc:sldChg>
      <pc:sldChg chg="addSp delSp modSp new mod">
        <pc:chgData name="Bryson, Declan" userId="f2c03bb0-c178-4621-a9dc-2b8938c755a0" providerId="ADAL" clId="{D1DDD372-1230-4D1F-AEBA-AB9FB660C943}" dt="2025-07-29T09:26:58.623" v="30" actId="14100"/>
        <pc:sldMkLst>
          <pc:docMk/>
          <pc:sldMk cId="630061898" sldId="279"/>
        </pc:sldMkLst>
        <pc:spChg chg="del">
          <ac:chgData name="Bryson, Declan" userId="f2c03bb0-c178-4621-a9dc-2b8938c755a0" providerId="ADAL" clId="{D1DDD372-1230-4D1F-AEBA-AB9FB660C943}" dt="2025-07-29T09:26:40.068" v="27" actId="21"/>
          <ac:spMkLst>
            <pc:docMk/>
            <pc:sldMk cId="630061898" sldId="279"/>
            <ac:spMk id="2" creationId="{1B2CC713-D7B8-69B4-98D8-5787D9FB892B}"/>
          </ac:spMkLst>
        </pc:spChg>
        <pc:spChg chg="del">
          <ac:chgData name="Bryson, Declan" userId="f2c03bb0-c178-4621-a9dc-2b8938c755a0" providerId="ADAL" clId="{D1DDD372-1230-4D1F-AEBA-AB9FB660C943}" dt="2025-07-29T09:26:36.198" v="26" actId="21"/>
          <ac:spMkLst>
            <pc:docMk/>
            <pc:sldMk cId="630061898" sldId="279"/>
            <ac:spMk id="3" creationId="{8F0F2E9A-9C66-DD89-27AF-683A7B06E2B3}"/>
          </ac:spMkLst>
        </pc:spChg>
        <pc:spChg chg="add mod">
          <ac:chgData name="Bryson, Declan" userId="f2c03bb0-c178-4621-a9dc-2b8938c755a0" providerId="ADAL" clId="{D1DDD372-1230-4D1F-AEBA-AB9FB660C943}" dt="2025-07-29T09:26:58.623" v="30" actId="14100"/>
          <ac:spMkLst>
            <pc:docMk/>
            <pc:sldMk cId="630061898" sldId="279"/>
            <ac:spMk id="5" creationId="{B3087F7B-83F4-2B1B-90C3-5B0129FB9045}"/>
          </ac:spMkLst>
        </pc:spChg>
      </pc:sldChg>
      <pc:sldChg chg="delSp modSp new">
        <pc:chgData name="Bryson, Declan" userId="f2c03bb0-c178-4621-a9dc-2b8938c755a0" providerId="ADAL" clId="{D1DDD372-1230-4D1F-AEBA-AB9FB660C943}" dt="2025-07-29T09:34:17.834" v="41"/>
        <pc:sldMkLst>
          <pc:docMk/>
          <pc:sldMk cId="147201656" sldId="280"/>
        </pc:sldMkLst>
        <pc:spChg chg="del">
          <ac:chgData name="Bryson, Declan" userId="f2c03bb0-c178-4621-a9dc-2b8938c755a0" providerId="ADAL" clId="{D1DDD372-1230-4D1F-AEBA-AB9FB660C943}" dt="2025-07-29T09:27:27.373" v="35" actId="21"/>
          <ac:spMkLst>
            <pc:docMk/>
            <pc:sldMk cId="147201656" sldId="280"/>
            <ac:spMk id="2" creationId="{285307A7-602F-6E14-B212-DEBB435EECAB}"/>
          </ac:spMkLst>
        </pc:spChg>
        <pc:spChg chg="mod">
          <ac:chgData name="Bryson, Declan" userId="f2c03bb0-c178-4621-a9dc-2b8938c755a0" providerId="ADAL" clId="{D1DDD372-1230-4D1F-AEBA-AB9FB660C943}" dt="2025-07-29T09:34:17.834" v="41"/>
          <ac:spMkLst>
            <pc:docMk/>
            <pc:sldMk cId="147201656" sldId="280"/>
            <ac:spMk id="3" creationId="{17E6904E-EB2E-A48F-5A90-438B68489487}"/>
          </ac:spMkLst>
        </pc:spChg>
      </pc:sldChg>
      <pc:sldMasterChg chg="modSldLayout">
        <pc:chgData name="Bryson, Declan" userId="f2c03bb0-c178-4621-a9dc-2b8938c755a0" providerId="ADAL" clId="{D1DDD372-1230-4D1F-AEBA-AB9FB660C943}" dt="2025-07-29T09:26:26.433" v="25"/>
        <pc:sldMasterMkLst>
          <pc:docMk/>
          <pc:sldMasterMk cId="4060833905" sldId="2147483673"/>
        </pc:sldMasterMkLst>
        <pc:sldLayoutChg chg="modSp">
          <pc:chgData name="Bryson, Declan" userId="f2c03bb0-c178-4621-a9dc-2b8938c755a0" providerId="ADAL" clId="{D1DDD372-1230-4D1F-AEBA-AB9FB660C943}" dt="2025-07-29T09:26:26.254" v="9"/>
          <pc:sldLayoutMkLst>
            <pc:docMk/>
            <pc:sldMasterMk cId="4060833905" sldId="2147483673"/>
            <pc:sldLayoutMk cId="4004615605" sldId="2147483674"/>
          </pc:sldLayoutMkLst>
          <pc:spChg chg="mod">
            <ac:chgData name="Bryson, Declan" userId="f2c03bb0-c178-4621-a9dc-2b8938c755a0" providerId="ADAL" clId="{D1DDD372-1230-4D1F-AEBA-AB9FB660C943}" dt="2025-07-29T09:26:26.254" v="9"/>
            <ac:spMkLst>
              <pc:docMk/>
              <pc:sldMasterMk cId="4060833905" sldId="2147483673"/>
              <pc:sldLayoutMk cId="4004615605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279" v="10"/>
          <pc:sldLayoutMkLst>
            <pc:docMk/>
            <pc:sldMasterMk cId="4060833905" sldId="2147483673"/>
            <pc:sldLayoutMk cId="3230578150" sldId="2147483675"/>
          </pc:sldLayoutMkLst>
          <pc:spChg chg="mod">
            <ac:chgData name="Bryson, Declan" userId="f2c03bb0-c178-4621-a9dc-2b8938c755a0" providerId="ADAL" clId="{D1DDD372-1230-4D1F-AEBA-AB9FB660C943}" dt="2025-07-29T09:26:26.279" v="10"/>
            <ac:spMkLst>
              <pc:docMk/>
              <pc:sldMasterMk cId="4060833905" sldId="2147483673"/>
              <pc:sldLayoutMk cId="3230578150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294" v="11"/>
          <pc:sldLayoutMkLst>
            <pc:docMk/>
            <pc:sldMasterMk cId="4060833905" sldId="2147483673"/>
            <pc:sldLayoutMk cId="3412566047" sldId="2147483676"/>
          </pc:sldLayoutMkLst>
          <pc:spChg chg="mod">
            <ac:chgData name="Bryson, Declan" userId="f2c03bb0-c178-4621-a9dc-2b8938c755a0" providerId="ADAL" clId="{D1DDD372-1230-4D1F-AEBA-AB9FB660C943}" dt="2025-07-29T09:26:26.294" v="11"/>
            <ac:spMkLst>
              <pc:docMk/>
              <pc:sldMasterMk cId="4060833905" sldId="2147483673"/>
              <pc:sldLayoutMk cId="3412566047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05" v="12"/>
          <pc:sldLayoutMkLst>
            <pc:docMk/>
            <pc:sldMasterMk cId="4060833905" sldId="2147483673"/>
            <pc:sldLayoutMk cId="923615191" sldId="2147483677"/>
          </pc:sldLayoutMkLst>
          <pc:spChg chg="mod">
            <ac:chgData name="Bryson, Declan" userId="f2c03bb0-c178-4621-a9dc-2b8938c755a0" providerId="ADAL" clId="{D1DDD372-1230-4D1F-AEBA-AB9FB660C943}" dt="2025-07-29T09:26:26.305" v="12"/>
            <ac:spMkLst>
              <pc:docMk/>
              <pc:sldMasterMk cId="4060833905" sldId="2147483673"/>
              <pc:sldLayoutMk cId="923615191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19" v="13"/>
          <pc:sldLayoutMkLst>
            <pc:docMk/>
            <pc:sldMasterMk cId="4060833905" sldId="2147483673"/>
            <pc:sldLayoutMk cId="1976511792" sldId="2147483678"/>
          </pc:sldLayoutMkLst>
          <pc:spChg chg="mod">
            <ac:chgData name="Bryson, Declan" userId="f2c03bb0-c178-4621-a9dc-2b8938c755a0" providerId="ADAL" clId="{D1DDD372-1230-4D1F-AEBA-AB9FB660C943}" dt="2025-07-29T09:26:26.319" v="13"/>
            <ac:spMkLst>
              <pc:docMk/>
              <pc:sldMasterMk cId="4060833905" sldId="2147483673"/>
              <pc:sldLayoutMk cId="1976511792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30" v="14"/>
          <pc:sldLayoutMkLst>
            <pc:docMk/>
            <pc:sldMasterMk cId="4060833905" sldId="2147483673"/>
            <pc:sldLayoutMk cId="3500916186" sldId="2147483679"/>
          </pc:sldLayoutMkLst>
          <pc:spChg chg="mod">
            <ac:chgData name="Bryson, Declan" userId="f2c03bb0-c178-4621-a9dc-2b8938c755a0" providerId="ADAL" clId="{D1DDD372-1230-4D1F-AEBA-AB9FB660C943}" dt="2025-07-29T09:26:26.330" v="14"/>
            <ac:spMkLst>
              <pc:docMk/>
              <pc:sldMasterMk cId="4060833905" sldId="2147483673"/>
              <pc:sldLayoutMk cId="3500916186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43" v="15"/>
          <pc:sldLayoutMkLst>
            <pc:docMk/>
            <pc:sldMasterMk cId="4060833905" sldId="2147483673"/>
            <pc:sldLayoutMk cId="3065649389" sldId="2147483680"/>
          </pc:sldLayoutMkLst>
          <pc:spChg chg="mod">
            <ac:chgData name="Bryson, Declan" userId="f2c03bb0-c178-4621-a9dc-2b8938c755a0" providerId="ADAL" clId="{D1DDD372-1230-4D1F-AEBA-AB9FB660C943}" dt="2025-07-29T09:26:26.343" v="15"/>
            <ac:spMkLst>
              <pc:docMk/>
              <pc:sldMasterMk cId="4060833905" sldId="2147483673"/>
              <pc:sldLayoutMk cId="3065649389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56" v="16"/>
          <pc:sldLayoutMkLst>
            <pc:docMk/>
            <pc:sldMasterMk cId="4060833905" sldId="2147483673"/>
            <pc:sldLayoutMk cId="3118323806" sldId="2147483681"/>
          </pc:sldLayoutMkLst>
          <pc:spChg chg="mod">
            <ac:chgData name="Bryson, Declan" userId="f2c03bb0-c178-4621-a9dc-2b8938c755a0" providerId="ADAL" clId="{D1DDD372-1230-4D1F-AEBA-AB9FB660C943}" dt="2025-07-29T09:26:26.356" v="16"/>
            <ac:spMkLst>
              <pc:docMk/>
              <pc:sldMasterMk cId="4060833905" sldId="2147483673"/>
              <pc:sldLayoutMk cId="3118323806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69" v="17"/>
          <pc:sldLayoutMkLst>
            <pc:docMk/>
            <pc:sldMasterMk cId="4060833905" sldId="2147483673"/>
            <pc:sldLayoutMk cId="2804336413" sldId="2147483682"/>
          </pc:sldLayoutMkLst>
          <pc:spChg chg="mod">
            <ac:chgData name="Bryson, Declan" userId="f2c03bb0-c178-4621-a9dc-2b8938c755a0" providerId="ADAL" clId="{D1DDD372-1230-4D1F-AEBA-AB9FB660C943}" dt="2025-07-29T09:26:26.369" v="17"/>
            <ac:spMkLst>
              <pc:docMk/>
              <pc:sldMasterMk cId="4060833905" sldId="2147483673"/>
              <pc:sldLayoutMk cId="2804336413" sldId="2147483682"/>
              <ac:spMk id="5" creationId="{B5C426D4-DDF3-86E0-21AE-47FC47367B4B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81" v="18"/>
          <pc:sldLayoutMkLst>
            <pc:docMk/>
            <pc:sldMasterMk cId="4060833905" sldId="2147483673"/>
            <pc:sldLayoutMk cId="1373223827" sldId="2147483683"/>
          </pc:sldLayoutMkLst>
          <pc:spChg chg="mod">
            <ac:chgData name="Bryson, Declan" userId="f2c03bb0-c178-4621-a9dc-2b8938c755a0" providerId="ADAL" clId="{D1DDD372-1230-4D1F-AEBA-AB9FB660C943}" dt="2025-07-29T09:26:26.381" v="18"/>
            <ac:spMkLst>
              <pc:docMk/>
              <pc:sldMasterMk cId="4060833905" sldId="2147483673"/>
              <pc:sldLayoutMk cId="1373223827" sldId="2147483683"/>
              <ac:spMk id="6" creationId="{4C6E3F63-5A2F-D286-70F3-4DE8BF40A5D1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90" v="19"/>
          <pc:sldLayoutMkLst>
            <pc:docMk/>
            <pc:sldMasterMk cId="4060833905" sldId="2147483673"/>
            <pc:sldLayoutMk cId="2945484438" sldId="2147483684"/>
          </pc:sldLayoutMkLst>
          <pc:spChg chg="mod">
            <ac:chgData name="Bryson, Declan" userId="f2c03bb0-c178-4621-a9dc-2b8938c755a0" providerId="ADAL" clId="{D1DDD372-1230-4D1F-AEBA-AB9FB660C943}" dt="2025-07-29T09:26:26.390" v="19"/>
            <ac:spMkLst>
              <pc:docMk/>
              <pc:sldMasterMk cId="4060833905" sldId="2147483673"/>
              <pc:sldLayoutMk cId="2945484438" sldId="2147483684"/>
              <ac:spMk id="5" creationId="{2E71FB03-D33C-B52A-BD45-1AB0FEBCE224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395" v="20"/>
          <pc:sldLayoutMkLst>
            <pc:docMk/>
            <pc:sldMasterMk cId="4060833905" sldId="2147483673"/>
            <pc:sldLayoutMk cId="535227591" sldId="2147483685"/>
          </pc:sldLayoutMkLst>
          <pc:spChg chg="mod">
            <ac:chgData name="Bryson, Declan" userId="f2c03bb0-c178-4621-a9dc-2b8938c755a0" providerId="ADAL" clId="{D1DDD372-1230-4D1F-AEBA-AB9FB660C943}" dt="2025-07-29T09:26:26.395" v="20"/>
            <ac:spMkLst>
              <pc:docMk/>
              <pc:sldMasterMk cId="4060833905" sldId="2147483673"/>
              <pc:sldLayoutMk cId="535227591" sldId="2147483685"/>
              <ac:spMk id="7" creationId="{98633F73-6D2D-CA8C-E7FF-6A57A12436DF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405" v="21"/>
          <pc:sldLayoutMkLst>
            <pc:docMk/>
            <pc:sldMasterMk cId="4060833905" sldId="2147483673"/>
            <pc:sldLayoutMk cId="527264315" sldId="2147483686"/>
          </pc:sldLayoutMkLst>
          <pc:spChg chg="mod">
            <ac:chgData name="Bryson, Declan" userId="f2c03bb0-c178-4621-a9dc-2b8938c755a0" providerId="ADAL" clId="{D1DDD372-1230-4D1F-AEBA-AB9FB660C943}" dt="2025-07-29T09:26:26.405" v="21"/>
            <ac:spMkLst>
              <pc:docMk/>
              <pc:sldMasterMk cId="4060833905" sldId="2147483673"/>
              <pc:sldLayoutMk cId="527264315" sldId="2147483686"/>
              <ac:spMk id="5" creationId="{385457C3-E8F4-529D-B9B2-5A4A574BF882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412" v="22"/>
          <pc:sldLayoutMkLst>
            <pc:docMk/>
            <pc:sldMasterMk cId="4060833905" sldId="2147483673"/>
            <pc:sldLayoutMk cId="4109865047" sldId="2147483687"/>
          </pc:sldLayoutMkLst>
          <pc:spChg chg="mod">
            <ac:chgData name="Bryson, Declan" userId="f2c03bb0-c178-4621-a9dc-2b8938c755a0" providerId="ADAL" clId="{D1DDD372-1230-4D1F-AEBA-AB9FB660C943}" dt="2025-07-29T09:26:26.412" v="22"/>
            <ac:spMkLst>
              <pc:docMk/>
              <pc:sldMasterMk cId="4060833905" sldId="2147483673"/>
              <pc:sldLayoutMk cId="4109865047" sldId="2147483687"/>
              <ac:spMk id="7" creationId="{1FB05740-A8B1-E8F1-C363-51221A67FAAF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420" v="23"/>
          <pc:sldLayoutMkLst>
            <pc:docMk/>
            <pc:sldMasterMk cId="4060833905" sldId="2147483673"/>
            <pc:sldLayoutMk cId="4137136340" sldId="2147483688"/>
          </pc:sldLayoutMkLst>
          <pc:spChg chg="mod">
            <ac:chgData name="Bryson, Declan" userId="f2c03bb0-c178-4621-a9dc-2b8938c755a0" providerId="ADAL" clId="{D1DDD372-1230-4D1F-AEBA-AB9FB660C943}" dt="2025-07-29T09:26:26.420" v="23"/>
            <ac:spMkLst>
              <pc:docMk/>
              <pc:sldMasterMk cId="4060833905" sldId="2147483673"/>
              <pc:sldLayoutMk cId="4137136340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428" v="24"/>
          <pc:sldLayoutMkLst>
            <pc:docMk/>
            <pc:sldMasterMk cId="4060833905" sldId="2147483673"/>
            <pc:sldLayoutMk cId="449919598" sldId="2147483689"/>
          </pc:sldLayoutMkLst>
          <pc:spChg chg="mod">
            <ac:chgData name="Bryson, Declan" userId="f2c03bb0-c178-4621-a9dc-2b8938c755a0" providerId="ADAL" clId="{D1DDD372-1230-4D1F-AEBA-AB9FB660C943}" dt="2025-07-29T09:26:26.428" v="24"/>
            <ac:spMkLst>
              <pc:docMk/>
              <pc:sldMasterMk cId="4060833905" sldId="2147483673"/>
              <pc:sldLayoutMk cId="449919598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D1DDD372-1230-4D1F-AEBA-AB9FB660C943}" dt="2025-07-29T09:26:26.433" v="25"/>
          <pc:sldLayoutMkLst>
            <pc:docMk/>
            <pc:sldMasterMk cId="4060833905" sldId="2147483673"/>
            <pc:sldLayoutMk cId="1516894473" sldId="2147483690"/>
          </pc:sldLayoutMkLst>
          <pc:spChg chg="mod">
            <ac:chgData name="Bryson, Declan" userId="f2c03bb0-c178-4621-a9dc-2b8938c755a0" providerId="ADAL" clId="{D1DDD372-1230-4D1F-AEBA-AB9FB660C943}" dt="2025-07-29T09:26:26.433" v="25"/>
            <ac:spMkLst>
              <pc:docMk/>
              <pc:sldMasterMk cId="4060833905" sldId="2147483673"/>
              <pc:sldLayoutMk cId="1516894473" sldId="2147483690"/>
              <ac:spMk id="5" creationId="{94C40921-837F-4661-7085-FDEF923500F8}"/>
            </ac:spMkLst>
          </pc:spChg>
        </pc:sldLayoutChg>
      </pc:sldMasterChg>
    </pc:docChg>
  </pc:docChgLst>
  <pc:docChgLst>
    <pc:chgData name="Bryson, Declan" userId="S::declan.bryson@glasgow.gov.uk::f2c03bb0-c178-4621-a9dc-2b8938c755a0" providerId="AD" clId="Web-{B9A3927C-B314-7C26-A521-01CF05E080AB}"/>
    <pc:docChg chg="modSld modMainMaster">
      <pc:chgData name="Bryson, Declan" userId="S::declan.bryson@glasgow.gov.uk::f2c03bb0-c178-4621-a9dc-2b8938c755a0" providerId="AD" clId="Web-{B9A3927C-B314-7C26-A521-01CF05E080AB}" dt="2025-07-29T08:42:21.302" v="0"/>
      <pc:docMkLst>
        <pc:docMk/>
      </pc:docMkLst>
      <pc:sldChg chg="mod">
        <pc:chgData name="Bryson, Declan" userId="S::declan.bryson@glasgow.gov.uk::f2c03bb0-c178-4621-a9dc-2b8938c755a0" providerId="AD" clId="Web-{B9A3927C-B314-7C26-A521-01CF05E080AB}" dt="2025-07-29T08:42:21.302" v="0"/>
        <pc:sldMkLst>
          <pc:docMk/>
          <pc:sldMk cId="0" sldId="256"/>
        </pc:sldMkLst>
      </pc:sldChg>
      <pc:sldChg chg="mod">
        <pc:chgData name="Bryson, Declan" userId="S::declan.bryson@glasgow.gov.uk::f2c03bb0-c178-4621-a9dc-2b8938c755a0" providerId="AD" clId="Web-{B9A3927C-B314-7C26-A521-01CF05E080AB}" dt="2025-07-29T08:42:21.302" v="0"/>
        <pc:sldMkLst>
          <pc:docMk/>
          <pc:sldMk cId="0" sldId="257"/>
        </pc:sldMkLst>
      </pc:sldChg>
      <pc:sldChg chg="mod">
        <pc:chgData name="Bryson, Declan" userId="S::declan.bryson@glasgow.gov.uk::f2c03bb0-c178-4621-a9dc-2b8938c755a0" providerId="AD" clId="Web-{B9A3927C-B314-7C26-A521-01CF05E080AB}" dt="2025-07-29T08:42:21.302" v="0"/>
        <pc:sldMkLst>
          <pc:docMk/>
          <pc:sldMk cId="0" sldId="258"/>
        </pc:sldMkLst>
      </pc:sldChg>
      <pc:sldChg chg="mod">
        <pc:chgData name="Bryson, Declan" userId="S::declan.bryson@glasgow.gov.uk::f2c03bb0-c178-4621-a9dc-2b8938c755a0" providerId="AD" clId="Web-{B9A3927C-B314-7C26-A521-01CF05E080AB}" dt="2025-07-29T08:42:21.302" v="0"/>
        <pc:sldMkLst>
          <pc:docMk/>
          <pc:sldMk cId="0" sldId="277"/>
        </pc:sldMkLst>
      </pc:sldChg>
      <pc:sldChg chg="mod">
        <pc:chgData name="Bryson, Declan" userId="S::declan.bryson@glasgow.gov.uk::f2c03bb0-c178-4621-a9dc-2b8938c755a0" providerId="AD" clId="Web-{B9A3927C-B314-7C26-A521-01CF05E080AB}" dt="2025-07-29T08:42:21.302" v="0"/>
        <pc:sldMkLst>
          <pc:docMk/>
          <pc:sldMk cId="0" sldId="278"/>
        </pc:sldMkLst>
      </pc:sldChg>
      <pc:sldMasterChg chg="mod setBg modSldLayout">
        <pc:chgData name="Bryson, Declan" userId="S::declan.bryson@glasgow.gov.uk::f2c03bb0-c178-4621-a9dc-2b8938c755a0" providerId="AD" clId="Web-{B9A3927C-B314-7C26-A521-01CF05E080AB}" dt="2025-07-29T08:42:21.302" v="0"/>
        <pc:sldMasterMkLst>
          <pc:docMk/>
          <pc:sldMasterMk cId="0" sldId="2147483661"/>
        </pc:sldMasterMkLst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813410216" sldId="2147483662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1286690903" sldId="2147483663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3927471664" sldId="2147483664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3403288014" sldId="2147483665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4148882616" sldId="2147483666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2676387279" sldId="2147483667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141503858" sldId="2147483668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2524804987" sldId="2147483669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4019089744" sldId="2147483670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1365605495" sldId="2147483671"/>
          </pc:sldLayoutMkLst>
        </pc:sldLayoutChg>
        <pc:sldLayoutChg chg="mod">
          <pc:chgData name="Bryson, Declan" userId="S::declan.bryson@glasgow.gov.uk::f2c03bb0-c178-4621-a9dc-2b8938c755a0" providerId="AD" clId="Web-{B9A3927C-B314-7C26-A521-01CF05E080AB}" dt="2025-07-29T08:42:21.302" v="0"/>
          <pc:sldLayoutMkLst>
            <pc:docMk/>
            <pc:sldMasterMk cId="0" sldId="2147483661"/>
            <pc:sldLayoutMk cId="667167416" sldId="2147483672"/>
          </pc:sldLayoutMkLst>
        </pc:sldLayoutChg>
      </pc:sldMasterChg>
    </pc:docChg>
  </pc:docChgLst>
  <pc:docChgLst>
    <pc:chgData name="Bryson, Declan" userId="S::declan.bryson@glasgow.gov.uk::f2c03bb0-c178-4621-a9dc-2b8938c755a0" providerId="AD" clId="Web-{5F486C93-C5CE-4903-3A11-9B8693A11E44}"/>
    <pc:docChg chg="modSld addMainMaster delMainMaster">
      <pc:chgData name="Bryson, Declan" userId="S::declan.bryson@glasgow.gov.uk::f2c03bb0-c178-4621-a9dc-2b8938c755a0" providerId="AD" clId="Web-{5F486C93-C5CE-4903-3A11-9B8693A11E44}" dt="2025-07-29T09:30:31.524" v="0"/>
      <pc:docMkLst>
        <pc:docMk/>
      </pc:docMkLst>
      <pc:sldChg chg="modSp mod modClrScheme chgLayout">
        <pc:chgData name="Bryson, Declan" userId="S::declan.bryson@glasgow.gov.uk::f2c03bb0-c178-4621-a9dc-2b8938c755a0" providerId="AD" clId="Web-{5F486C93-C5CE-4903-3A11-9B8693A11E44}" dt="2025-07-29T09:30:31.524" v="0"/>
        <pc:sldMkLst>
          <pc:docMk/>
          <pc:sldMk cId="0" sldId="256"/>
        </pc:sldMkLst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6"/>
            <ac:spMk id="2050" creationId="{3C1BDB3E-90AB-7C9D-7CEE-B87CD8934922}"/>
          </ac:spMkLst>
        </pc:spChg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6"/>
            <ac:spMk id="2051" creationId="{F026055F-BC36-9EEA-1940-8F2035900E99}"/>
          </ac:spMkLst>
        </pc:spChg>
      </pc:sldChg>
      <pc:sldChg chg="modSp mod modClrScheme chgLayout">
        <pc:chgData name="Bryson, Declan" userId="S::declan.bryson@glasgow.gov.uk::f2c03bb0-c178-4621-a9dc-2b8938c755a0" providerId="AD" clId="Web-{5F486C93-C5CE-4903-3A11-9B8693A11E44}" dt="2025-07-29T09:30:31.524" v="0"/>
        <pc:sldMkLst>
          <pc:docMk/>
          <pc:sldMk cId="0" sldId="257"/>
        </pc:sldMkLst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7"/>
            <ac:spMk id="3074" creationId="{B7B71135-DD3B-F1DF-A856-81EEC7F3A860}"/>
          </ac:spMkLst>
        </pc:spChg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7"/>
            <ac:spMk id="3075" creationId="{2A679868-1231-9A33-7897-86DD63D8F4E8}"/>
          </ac:spMkLst>
        </pc:spChg>
      </pc:sldChg>
      <pc:sldChg chg="modSp mod modClrScheme chgLayout">
        <pc:chgData name="Bryson, Declan" userId="S::declan.bryson@glasgow.gov.uk::f2c03bb0-c178-4621-a9dc-2b8938c755a0" providerId="AD" clId="Web-{5F486C93-C5CE-4903-3A11-9B8693A11E44}" dt="2025-07-29T09:30:31.524" v="0"/>
        <pc:sldMkLst>
          <pc:docMk/>
          <pc:sldMk cId="0" sldId="258"/>
        </pc:sldMkLst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8"/>
            <ac:spMk id="6146" creationId="{CDEA4B33-1C06-27AD-4496-6479ED1EF06B}"/>
          </ac:spMkLst>
        </pc:spChg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58"/>
            <ac:spMk id="8195" creationId="{03ADED63-2D22-F0A1-EC3A-725ACD24E7FD}"/>
          </ac:spMkLst>
        </pc:spChg>
      </pc:sldChg>
      <pc:sldChg chg="modSp mod modClrScheme chgLayout">
        <pc:chgData name="Bryson, Declan" userId="S::declan.bryson@glasgow.gov.uk::f2c03bb0-c178-4621-a9dc-2b8938c755a0" providerId="AD" clId="Web-{5F486C93-C5CE-4903-3A11-9B8693A11E44}" dt="2025-07-29T09:30:31.524" v="0"/>
        <pc:sldMkLst>
          <pc:docMk/>
          <pc:sldMk cId="0" sldId="277"/>
        </pc:sldMkLst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77"/>
            <ac:spMk id="5122" creationId="{032802BE-3117-4BC6-FEB6-6E085628EEDF}"/>
          </ac:spMkLst>
        </pc:spChg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77"/>
            <ac:spMk id="5123" creationId="{F9FE80DB-E2F6-4089-78F5-027C48DAFF1E}"/>
          </ac:spMkLst>
        </pc:spChg>
      </pc:sldChg>
      <pc:sldChg chg="modSp mod modClrScheme chgLayout">
        <pc:chgData name="Bryson, Declan" userId="S::declan.bryson@glasgow.gov.uk::f2c03bb0-c178-4621-a9dc-2b8938c755a0" providerId="AD" clId="Web-{5F486C93-C5CE-4903-3A11-9B8693A11E44}" dt="2025-07-29T09:30:31.524" v="0"/>
        <pc:sldMkLst>
          <pc:docMk/>
          <pc:sldMk cId="0" sldId="278"/>
        </pc:sldMkLst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78"/>
            <ac:spMk id="4098" creationId="{0B57C4F7-EE9F-8619-B7E4-6EB11FD4F5A6}"/>
          </ac:spMkLst>
        </pc:spChg>
        <pc:spChg chg="mod ord">
          <ac:chgData name="Bryson, Declan" userId="S::declan.bryson@glasgow.gov.uk::f2c03bb0-c178-4621-a9dc-2b8938c755a0" providerId="AD" clId="Web-{5F486C93-C5CE-4903-3A11-9B8693A11E44}" dt="2025-07-29T09:30:31.524" v="0"/>
          <ac:spMkLst>
            <pc:docMk/>
            <pc:sldMk cId="0" sldId="278"/>
            <ac:spMk id="4099" creationId="{2DA92D55-6E01-E19D-55AB-99C8CD5C459E}"/>
          </ac:spMkLst>
        </pc:spChg>
      </pc:sldChg>
      <pc:sldMasterChg chg="del delSldLayout">
        <pc:chgData name="Bryson, Declan" userId="S::declan.bryson@glasgow.gov.uk::f2c03bb0-c178-4621-a9dc-2b8938c755a0" providerId="AD" clId="Web-{5F486C93-C5CE-4903-3A11-9B8693A11E44}" dt="2025-07-29T09:30:31.524" v="0"/>
        <pc:sldMasterMkLst>
          <pc:docMk/>
          <pc:sldMasterMk cId="0" sldId="2147483661"/>
        </pc:sldMasterMkLst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813410216" sldId="2147483662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1286690903" sldId="2147483663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3927471664" sldId="2147483664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3403288014" sldId="2147483665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4148882616" sldId="2147483666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2676387279" sldId="2147483667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141503858" sldId="2147483668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2524804987" sldId="2147483669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4019089744" sldId="2147483670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1365605495" sldId="2147483671"/>
          </pc:sldLayoutMkLst>
        </pc:sldLayoutChg>
        <pc:sldLayoutChg chg="del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0" sldId="2147483661"/>
            <pc:sldLayoutMk cId="667167416" sldId="2147483672"/>
          </pc:sldLayoutMkLst>
        </pc:sldLayoutChg>
      </pc:sldMasterChg>
      <pc:sldMasterChg chg="add addSldLayout modSldLayout">
        <pc:chgData name="Bryson, Declan" userId="S::declan.bryson@glasgow.gov.uk::f2c03bb0-c178-4621-a9dc-2b8938c755a0" providerId="AD" clId="Web-{5F486C93-C5CE-4903-3A11-9B8693A11E44}" dt="2025-07-29T09:30:31.524" v="0"/>
        <pc:sldMasterMkLst>
          <pc:docMk/>
          <pc:sldMasterMk cId="1050063115" sldId="2147483673"/>
        </pc:sldMasterMkLst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457110246" sldId="2147483674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2246593616" sldId="2147483675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2293938957" sldId="2147483676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451783096" sldId="2147483677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18695778" sldId="2147483678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1811710270" sldId="2147483679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888549871" sldId="2147483680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99780610" sldId="2147483681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339709787" sldId="2147483682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310352646" sldId="2147483683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119819070" sldId="2147483684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501059673" sldId="2147483685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82110847" sldId="2147483686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3895597909" sldId="2147483687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4040071756" sldId="2147483688"/>
          </pc:sldLayoutMkLst>
        </pc:sldLayoutChg>
        <pc:sldLayoutChg chg="add mod replId">
          <pc:chgData name="Bryson, Declan" userId="S::declan.bryson@glasgow.gov.uk::f2c03bb0-c178-4621-a9dc-2b8938c755a0" providerId="AD" clId="Web-{5F486C93-C5CE-4903-3A11-9B8693A11E44}" dt="2025-07-29T09:30:31.524" v="0"/>
          <pc:sldLayoutMkLst>
            <pc:docMk/>
            <pc:sldMasterMk cId="1050063115" sldId="2147483673"/>
            <pc:sldLayoutMk cId="2852996372" sldId="2147483689"/>
          </pc:sldLayoutMkLst>
        </pc:sldLayoutChg>
      </pc:sldMasterChg>
    </pc:docChg>
  </pc:docChgLst>
  <pc:docChgLst>
    <pc:chgData name="Bryson, Declan" userId="S::declan.bryson@glasgow.gov.uk::f2c03bb0-c178-4621-a9dc-2b8938c755a0" providerId="AD" clId="Web-{36B2E9D2-50D5-C8F4-3310-194190FF9B3C}"/>
    <pc:docChg chg="modSld">
      <pc:chgData name="Bryson, Declan" userId="S::declan.bryson@glasgow.gov.uk::f2c03bb0-c178-4621-a9dc-2b8938c755a0" providerId="AD" clId="Web-{36B2E9D2-50D5-C8F4-3310-194190FF9B3C}" dt="2025-07-29T09:36:11.631" v="7" actId="1076"/>
      <pc:docMkLst>
        <pc:docMk/>
      </pc:docMkLst>
      <pc:sldChg chg="modSp">
        <pc:chgData name="Bryson, Declan" userId="S::declan.bryson@glasgow.gov.uk::f2c03bb0-c178-4621-a9dc-2b8938c755a0" providerId="AD" clId="Web-{36B2E9D2-50D5-C8F4-3310-194190FF9B3C}" dt="2025-07-29T09:36:11.631" v="7" actId="1076"/>
        <pc:sldMkLst>
          <pc:docMk/>
          <pc:sldMk cId="630061898" sldId="279"/>
        </pc:sldMkLst>
        <pc:spChg chg="mod">
          <ac:chgData name="Bryson, Declan" userId="S::declan.bryson@glasgow.gov.uk::f2c03bb0-c178-4621-a9dc-2b8938c755a0" providerId="AD" clId="Web-{36B2E9D2-50D5-C8F4-3310-194190FF9B3C}" dt="2025-07-29T09:36:11.631" v="7" actId="1076"/>
          <ac:spMkLst>
            <pc:docMk/>
            <pc:sldMk cId="630061898" sldId="279"/>
            <ac:spMk id="5" creationId="{B3087F7B-83F4-2B1B-90C3-5B0129FB9045}"/>
          </ac:spMkLst>
        </pc:spChg>
      </pc:sldChg>
      <pc:sldChg chg="modSp">
        <pc:chgData name="Bryson, Declan" userId="S::declan.bryson@glasgow.gov.uk::f2c03bb0-c178-4621-a9dc-2b8938c755a0" providerId="AD" clId="Web-{36B2E9D2-50D5-C8F4-3310-194190FF9B3C}" dt="2025-07-29T09:35:36.036" v="0" actId="1076"/>
        <pc:sldMkLst>
          <pc:docMk/>
          <pc:sldMk cId="147201656" sldId="280"/>
        </pc:sldMkLst>
        <pc:spChg chg="mod">
          <ac:chgData name="Bryson, Declan" userId="S::declan.bryson@glasgow.gov.uk::f2c03bb0-c178-4621-a9dc-2b8938c755a0" providerId="AD" clId="Web-{36B2E9D2-50D5-C8F4-3310-194190FF9B3C}" dt="2025-07-29T09:35:36.036" v="0" actId="1076"/>
          <ac:spMkLst>
            <pc:docMk/>
            <pc:sldMk cId="147201656" sldId="280"/>
            <ac:spMk id="3" creationId="{17E6904E-EB2E-A48F-5A90-438B6848948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E7E6BF-21C7-335A-CC99-16C0B7398B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901335-0B7F-8268-E226-0BAB2F63F7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A7E18-AFDA-4104-857C-43FF786AE4D8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8B9A61-0EF2-4AE2-3F13-3F93827420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38237-CFB6-2F78-4A0E-DC3FA2A5CC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113F3-5E92-4B17-AE16-D2382E565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85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AC785-E023-4EC3-9069-A0164D3020EA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0BC4F-9645-427E-8D6D-26672C68B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32538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509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10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537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073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142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89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0BC4F-9645-427E-8D6D-26672C68B98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68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CC5E580F-1FD2-4DE4-8DD3-212A97B45C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4615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322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548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5227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7264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98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7136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F1173-68AC-4EDB-96CB-418E8FCD49F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9919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5EB6E-F2AA-40B5-9E30-6D5C769DD81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89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D2F72DDA-DAE0-4EB0-B325-D033D51A72E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057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249DD-748A-45B2-8A47-44756F19D0B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56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86612-4386-49E4-B36A-F114A3D7350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361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CE2AC-3DE9-45FF-9215-1EA177E972D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651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7F375-EBF9-4A1E-939E-9387CEB1BD1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091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01984-6E83-4514-9933-7E811DC23FE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564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F808F-43DD-438A-8742-247EB825E5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832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6D07F-89A7-418B-A7FC-0680290E1D8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433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EF70C28-9907-48E8-B357-A27D3B2CAA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083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690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/" TargetMode="External"/><Relationship Id="rId3" Type="http://schemas.openxmlformats.org/officeDocument/2006/relationships/hyperlink" Target="http://nationalatlas.gov/#top" TargetMode="External"/><Relationship Id="rId7" Type="http://schemas.openxmlformats.org/officeDocument/2006/relationships/hyperlink" Target="http://www.maps.com/" TargetMode="External"/><Relationship Id="rId12" Type="http://schemas.openxmlformats.org/officeDocument/2006/relationships/hyperlink" Target="http://www.ordnancesurvey.co.uk/resources/maps-and-geographic-resources/index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ps.yahoo.com/" TargetMode="External"/><Relationship Id="rId11" Type="http://schemas.openxmlformats.org/officeDocument/2006/relationships/hyperlink" Target="http://www.getamap.ordnancesurveyleisure.co.uk/" TargetMode="External"/><Relationship Id="rId5" Type="http://schemas.openxmlformats.org/officeDocument/2006/relationships/hyperlink" Target="http://maps.google.com/" TargetMode="External"/><Relationship Id="rId10" Type="http://schemas.openxmlformats.org/officeDocument/2006/relationships/hyperlink" Target="http://www.grough.co.uk/route/" TargetMode="External"/><Relationship Id="rId4" Type="http://schemas.openxmlformats.org/officeDocument/2006/relationships/hyperlink" Target="http://maps.live.com/" TargetMode="External"/><Relationship Id="rId9" Type="http://schemas.openxmlformats.org/officeDocument/2006/relationships/hyperlink" Target="http://edhelper.com/community_ma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C1BDB3E-90AB-7C9D-7CEE-B87CD89349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5400">
                <a:latin typeface="Arial Unicode MS"/>
                <a:ea typeface="Arial Unicode MS"/>
                <a:cs typeface="Arial Unicode MS"/>
              </a:rPr>
              <a:t>Topic 3- </a:t>
            </a:r>
            <a:r>
              <a:rPr lang="en-GB" altLang="en-US" sz="5400" err="1">
                <a:latin typeface="Arial Unicode MS"/>
                <a:ea typeface="Arial Unicode MS"/>
                <a:cs typeface="Arial Unicode MS"/>
              </a:rPr>
              <a:t>Navgiation</a:t>
            </a:r>
            <a:r>
              <a:rPr lang="en-GB" altLang="en-US" sz="5400">
                <a:latin typeface="Arial Unicode MS"/>
                <a:ea typeface="Arial Unicode MS"/>
                <a:cs typeface="Arial Unicode MS"/>
              </a:rPr>
              <a:t>  and Route Planning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026055F-BC36-9EEA-1940-8F2035900E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4000" b="1">
                <a:solidFill>
                  <a:srgbClr val="00B05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Overview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7B71135-DD3B-F1DF-A856-81EEC7F3A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666" y="0"/>
            <a:ext cx="7704667" cy="955575"/>
          </a:xfrm>
        </p:spPr>
        <p:txBody>
          <a:bodyPr/>
          <a:lstStyle/>
          <a:p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Objectives for Bronze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679868-1231-9A33-7897-86DD63D8F4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2796" y="836612"/>
            <a:ext cx="82296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16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Preparatory Map Skills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nature of maps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 1:25000 and 1:50000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Map Direction, Scale and Distance, Measuring Distance, Distance and Time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Conventional Signs, Marginal information, Six figure Grid References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simple introduction to Contours and Gradient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ability to give a verbal description of a route linking two places on a map. </a:t>
            </a:r>
          </a:p>
          <a:p>
            <a:pPr>
              <a:lnSpc>
                <a:spcPct val="80000"/>
              </a:lnSpc>
            </a:pPr>
            <a:endParaRPr lang="en-GB" alt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087F7B-83F4-2B1B-90C3-5B0129FB9045}"/>
              </a:ext>
            </a:extLst>
          </p:cNvPr>
          <p:cNvSpPr txBox="1"/>
          <p:nvPr/>
        </p:nvSpPr>
        <p:spPr>
          <a:xfrm>
            <a:off x="995340" y="724602"/>
            <a:ext cx="6444227" cy="49192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 b="1">
                <a:latin typeface="Arial Unicode MS"/>
                <a:ea typeface="Arial Unicode MS"/>
                <a:cs typeface="Arial Unicode MS"/>
              </a:rPr>
              <a:t>Practical Map Skills</a:t>
            </a:r>
            <a:endParaRPr lang="en-US" sz="2800">
              <a:latin typeface="Arial Unicode MS"/>
              <a:ea typeface="Arial Unicode MS"/>
              <a:cs typeface="Arial Unicode MS"/>
            </a:endParaRP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Setting the map.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Locating position from the map.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Determining geographical direction and direction of travel from the map.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Checking the direction of paths using the set map.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Identifying features in the countryside by using the map.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Locating features marked on the map in the countryside.</a:t>
            </a:r>
          </a:p>
          <a:p>
            <a:pPr marL="285750" indent="-285750">
              <a:lnSpc>
                <a:spcPct val="80000"/>
              </a:lnSpc>
              <a:buFont typeface="Arial"/>
              <a:buChar char="•"/>
            </a:pPr>
            <a:r>
              <a:rPr lang="en-GB" altLang="en-US" sz="2800">
                <a:latin typeface="Arial Unicode MS"/>
                <a:ea typeface="Arial Unicode MS"/>
                <a:cs typeface="Arial Unicode MS"/>
              </a:rPr>
              <a:t>Planning a route, preparing a simple route card and Following a planned route</a:t>
            </a:r>
          </a:p>
        </p:txBody>
      </p:sp>
    </p:spTree>
    <p:extLst>
      <p:ext uri="{BB962C8B-B14F-4D97-AF65-F5344CB8AC3E}">
        <p14:creationId xmlns:p14="http://schemas.microsoft.com/office/powerpoint/2010/main" val="63006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6904E-EB2E-A48F-5A90-438B68489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746" y="1299995"/>
            <a:ext cx="7704667" cy="33328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Compass Skills</a:t>
            </a:r>
          </a:p>
          <a:p>
            <a:pPr>
              <a:lnSpc>
                <a:spcPct val="80000"/>
              </a:lnSpc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introduction of the compass at Bronze level should be at a basic level. </a:t>
            </a:r>
          </a:p>
          <a:p>
            <a:pPr>
              <a:lnSpc>
                <a:spcPct val="80000"/>
              </a:lnSpc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care of the compass.</a:t>
            </a:r>
          </a:p>
          <a:p>
            <a:pPr>
              <a:lnSpc>
                <a:spcPct val="80000"/>
              </a:lnSpc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Direction from the compass in terms of the cardinal and the four intercardinal points. </a:t>
            </a:r>
          </a:p>
          <a:p>
            <a:pPr>
              <a:lnSpc>
                <a:spcPct val="80000"/>
              </a:lnSpc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Setting the map by the compass </a:t>
            </a:r>
          </a:p>
          <a:p>
            <a:pPr>
              <a:lnSpc>
                <a:spcPct val="80000"/>
              </a:lnSpc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Finding a direction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0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57C4F7-EE9F-8619-B7E4-6EB11FD4F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0"/>
            <a:ext cx="6974243" cy="811559"/>
          </a:xfrm>
        </p:spPr>
        <p:txBody>
          <a:bodyPr>
            <a:normAutofit fontScale="90000"/>
          </a:bodyPr>
          <a:lstStyle/>
          <a:p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Objectives for Silver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DA92D55-6E01-E19D-55AB-99C8CD5C45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82133" y="1988840"/>
            <a:ext cx="7704667" cy="33328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GB" altLang="en-US" sz="18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Preparatory map skills- The same as at Bronze Level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altLang="en-US" sz="18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80000"/>
              </a:lnSpc>
            </a:pPr>
            <a:r>
              <a:rPr lang="en-GB" altLang="en-US" sz="18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Practical map skills- The same as at Bronze level plus: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Relating the map to the ground and estimating speed of travel and arrival times.</a:t>
            </a:r>
          </a:p>
          <a:p>
            <a:pPr>
              <a:lnSpc>
                <a:spcPct val="80000"/>
              </a:lnSpc>
            </a:pPr>
            <a:endParaRPr lang="en-GB" altLang="en-US" sz="18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80000"/>
              </a:lnSpc>
            </a:pPr>
            <a:r>
              <a:rPr lang="en-GB" altLang="en-US" sz="18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Compass skills- The same as at Bronze level plus: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Measuring direction in degrees.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Setting the map by the compass where magnetic variation may be ignored.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Determining the direction of footpaths or direction of travel.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Travelling on a bearing. Obtaining a grid bearing from the map, allowing for magnetic variation where appropriate.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influence of ferrous objects and electromagnetic fields.</a:t>
            </a:r>
          </a:p>
          <a:p>
            <a:pPr>
              <a:lnSpc>
                <a:spcPct val="80000"/>
              </a:lnSpc>
            </a:pPr>
            <a:r>
              <a:rPr lang="en-GB" altLang="en-US" sz="1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Magnetic variation and the relationship between True, Magnetic and Grid Norths.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32802BE-3117-4BC6-FEB6-6E085628E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Objectives for Gold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9FE80DB-E2F6-4089-78F5-027C48DAFF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GB" altLang="en-US" sz="16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Preparatory map skills- the same as Bronze plus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Understanding contours, recognition of major land forms such as hills, valleys, ridges, spurs.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Interpretation of contours into mountain land forms and relief, slope and gradients and the determination of height.</a:t>
            </a:r>
          </a:p>
          <a:p>
            <a:pPr>
              <a:lnSpc>
                <a:spcPct val="80000"/>
              </a:lnSpc>
            </a:pPr>
            <a:endParaRPr lang="en-GB" altLang="en-US" sz="16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80000"/>
              </a:lnSpc>
            </a:pPr>
            <a:r>
              <a:rPr lang="en-GB" altLang="en-US" sz="16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Practical map skills- the same as Bronze plus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Relating the map and contours to the ground. Estimating journey times in wild country.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Planning a route, preparing a route card. Estimating speed of travel and arrival times. (ETA estimated time of arrival.)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Navigation in restricted visibility. Action to be taken in the event of being lost</a:t>
            </a:r>
          </a:p>
          <a:p>
            <a:pPr>
              <a:lnSpc>
                <a:spcPct val="80000"/>
              </a:lnSpc>
            </a:pPr>
            <a:endParaRPr lang="en-GB" altLang="en-US" sz="16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80000"/>
              </a:lnSpc>
            </a:pPr>
            <a:r>
              <a:rPr lang="en-GB" altLang="en-US" sz="16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Compass skills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influence of ferrous objects and electromagnetic fields.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Magnetic variation and the relationship between True, Magnetic and Grid Norths.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Direction from the compass in terms of the cardinal and inter-cardinal points. Measuring direction in degrees.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Setting the map by the compass.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Determining the direction of footpaths or direction of travel.</a:t>
            </a:r>
          </a:p>
          <a:p>
            <a:pPr>
              <a:lnSpc>
                <a:spcPct val="80000"/>
              </a:lnSpc>
            </a:pPr>
            <a:r>
              <a:rPr lang="en-GB" altLang="en-US" sz="1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Travelling on a bearing. Obtaining a grid bearing from the map, allowing for magnetic variation where appropriate.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DEA4B33-1C06-27AD-4496-6479ED1EF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Useful Websites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3ADED63-2D22-F0A1-EC3A-725ACD24E7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/>
              </a:rPr>
              <a:t>National Atlas</a:t>
            </a:r>
            <a:r>
              <a:rPr lang="en-US" sz="280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http://nationalatlas.gov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4"/>
              </a:rPr>
              <a:t>Maps Live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http://maps.live.com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5"/>
              </a:rPr>
              <a:t>Google Maps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http://maps.google.com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6"/>
              </a:rPr>
              <a:t>Yahoo Maps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http://maps.yahoo.com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7"/>
              </a:rPr>
              <a:t>World's Largest Map Store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8"/>
              </a:rPr>
              <a:t>http://www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maps.com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9"/>
              </a:rPr>
              <a:t>ED Helper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9"/>
              </a:rPr>
              <a:t>http://edhelper.com/community_maps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10"/>
              </a:rPr>
              <a:t>http://www.grough.co.uk/route/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11"/>
              </a:rPr>
              <a:t>http://www.getamap.ordnancesurveyleisure.co.uk/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12"/>
              </a:rPr>
              <a:t>http://www.ordnancesurvey.co.uk/resources/maps-and-geographic-resources/index.html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n-GB" sz="24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3A2502-CBAF-4005-8772-643DBAE3D0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496861-B458-4C0B-8068-EFA0C5C69DB3}">
  <ds:schemaRefs>
    <ds:schemaRef ds:uri="http://www.boldonjames.com/2008/01/sie/internal/label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787DEA0-24C6-4996-811E-01DEB78C9B25}">
  <ds:schemaRefs>
    <ds:schemaRef ds:uri="2e008c2e-f60f-4328-9234-f08a6d010f78"/>
    <ds:schemaRef ds:uri="4f5f3234-0e3e-4ebe-8c70-531fc009c9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7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Theme1</vt:lpstr>
      <vt:lpstr>Topic 3- Navgiation  and Route Planning</vt:lpstr>
      <vt:lpstr>Objectives for Bronze</vt:lpstr>
      <vt:lpstr>PowerPoint Presentation</vt:lpstr>
      <vt:lpstr>PowerPoint Presentation</vt:lpstr>
      <vt:lpstr>Objectives for Silver</vt:lpstr>
      <vt:lpstr>Objectives for Gold</vt:lpstr>
      <vt:lpstr>Useful Websites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revision>1</cp:revision>
  <dcterms:created xsi:type="dcterms:W3CDTF">2010-12-02T12:15:08Z</dcterms:created>
  <dcterms:modified xsi:type="dcterms:W3CDTF">2025-07-29T09:38:09Z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c89ab31d-7d9e-4311-b75b-eebd27350b78</vt:lpwstr>
  </property>
  <property fmtid="{D5CDD505-2E9C-101B-9397-08002B2CF9AE}" pid="3" name="bjSaver">
    <vt:lpwstr>S3G5jX9Oa77bv0jwS2cE+eadELNcY3EP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