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4"/>
  </p:sldMasterIdLst>
  <p:notesMasterIdLst>
    <p:notesMasterId r:id="rId35"/>
  </p:notesMasterIdLst>
  <p:handoutMasterIdLst>
    <p:handoutMasterId r:id="rId36"/>
  </p:handout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5" r:id="rId32"/>
    <p:sldId id="284" r:id="rId33"/>
    <p:sldId id="286" r:id="rId34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5F4A7A-A6FD-4EB0-90D7-21BE89DB80A9}" v="432" dt="2025-07-30T15:18:29.6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728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yson, Declan" userId="f2c03bb0-c178-4621-a9dc-2b8938c755a0" providerId="ADAL" clId="{FB5F4A7A-A6FD-4EB0-90D7-21BE89DB80A9}"/>
    <pc:docChg chg="custSel modSld modMainMaster modNotesMaster modHandout">
      <pc:chgData name="Bryson, Declan" userId="f2c03bb0-c178-4621-a9dc-2b8938c755a0" providerId="ADAL" clId="{FB5F4A7A-A6FD-4EB0-90D7-21BE89DB80A9}" dt="2025-07-30T15:06:14.081" v="1803" actId="26606"/>
      <pc:docMkLst>
        <pc:docMk/>
      </pc:docMkLst>
      <pc:sldChg chg="addSp delSp modSp mod chgLayout modNotes">
        <pc:chgData name="Bryson, Declan" userId="f2c03bb0-c178-4621-a9dc-2b8938c755a0" providerId="ADAL" clId="{FB5F4A7A-A6FD-4EB0-90D7-21BE89DB80A9}" dt="2025-07-30T15:02:25.950" v="1757" actId="26606"/>
        <pc:sldMkLst>
          <pc:docMk/>
          <pc:sldMk cId="0" sldId="257"/>
        </pc:sldMkLst>
        <pc:spChg chg="add del mod">
          <ac:chgData name="Bryson, Declan" userId="f2c03bb0-c178-4621-a9dc-2b8938c755a0" providerId="ADAL" clId="{FB5F4A7A-A6FD-4EB0-90D7-21BE89DB80A9}" dt="2025-07-30T15:01:58.817" v="1547"/>
          <ac:spMkLst>
            <pc:docMk/>
            <pc:sldMk cId="0" sldId="257"/>
            <ac:spMk id="2" creationId="{2D77270E-3ED5-77F1-5BDA-B28B93971C8A}"/>
          </ac:spMkLst>
        </pc:spChg>
        <pc:spChg chg="mod">
          <ac:chgData name="Bryson, Declan" userId="f2c03bb0-c178-4621-a9dc-2b8938c755a0" providerId="ADAL" clId="{FB5F4A7A-A6FD-4EB0-90D7-21BE89DB80A9}" dt="2025-07-30T15:02:25.950" v="1757" actId="26606"/>
          <ac:spMkLst>
            <pc:docMk/>
            <pc:sldMk cId="0" sldId="257"/>
            <ac:spMk id="5122" creationId="{8B0221AD-D147-FA49-8665-2E3575C9B7CD}"/>
          </ac:spMkLst>
        </pc:spChg>
        <pc:spChg chg="mod">
          <ac:chgData name="Bryson, Declan" userId="f2c03bb0-c178-4621-a9dc-2b8938c755a0" providerId="ADAL" clId="{FB5F4A7A-A6FD-4EB0-90D7-21BE89DB80A9}" dt="2025-07-30T15:02:25.950" v="1757" actId="26606"/>
          <ac:spMkLst>
            <pc:docMk/>
            <pc:sldMk cId="0" sldId="257"/>
            <ac:spMk id="5123" creationId="{15F02BA5-33FC-E645-533E-36DC53F40819}"/>
          </ac:spMkLst>
        </pc:spChg>
        <pc:spChg chg="add mod">
          <ac:chgData name="Bryson, Declan" userId="f2c03bb0-c178-4621-a9dc-2b8938c755a0" providerId="ADAL" clId="{FB5F4A7A-A6FD-4EB0-90D7-21BE89DB80A9}" dt="2025-07-30T15:02:25.950" v="1757" actId="26606"/>
          <ac:spMkLst>
            <pc:docMk/>
            <pc:sldMk cId="0" sldId="257"/>
            <ac:spMk id="5128" creationId="{46FC54FF-DFCB-2E97-8AF3-A9066131E082}"/>
          </ac:spMkLst>
        </pc:spChg>
        <pc:spChg chg="add mod">
          <ac:chgData name="Bryson, Declan" userId="f2c03bb0-c178-4621-a9dc-2b8938c755a0" providerId="ADAL" clId="{FB5F4A7A-A6FD-4EB0-90D7-21BE89DB80A9}" dt="2025-07-30T15:02:25.950" v="1757" actId="26606"/>
          <ac:spMkLst>
            <pc:docMk/>
            <pc:sldMk cId="0" sldId="257"/>
            <ac:spMk id="5130" creationId="{C5F8EE34-C76F-E7D5-70EC-1D1E2486BBBC}"/>
          </ac:spMkLst>
        </pc:spChg>
      </pc:sldChg>
      <pc:sldChg chg="addSp delSp modSp mod modNotes">
        <pc:chgData name="Bryson, Declan" userId="f2c03bb0-c178-4621-a9dc-2b8938c755a0" providerId="ADAL" clId="{FB5F4A7A-A6FD-4EB0-90D7-21BE89DB80A9}" dt="2025-07-30T15:01:58.834" v="1558"/>
        <pc:sldMkLst>
          <pc:docMk/>
          <pc:sldMk cId="0" sldId="258"/>
        </pc:sldMkLst>
        <pc:spChg chg="add del mod">
          <ac:chgData name="Bryson, Declan" userId="f2c03bb0-c178-4621-a9dc-2b8938c755a0" providerId="ADAL" clId="{FB5F4A7A-A6FD-4EB0-90D7-21BE89DB80A9}" dt="2025-07-30T15:01:58.829" v="1554"/>
          <ac:spMkLst>
            <pc:docMk/>
            <pc:sldMk cId="0" sldId="258"/>
            <ac:spMk id="2" creationId="{CBB3221E-1883-5C43-7B4D-AA2C649EB10B}"/>
          </ac:spMkLst>
        </pc:spChg>
      </pc:sldChg>
      <pc:sldChg chg="addSp delSp modSp mod modClrScheme chgLayout modNotes">
        <pc:chgData name="Bryson, Declan" userId="f2c03bb0-c178-4621-a9dc-2b8938c755a0" providerId="ADAL" clId="{FB5F4A7A-A6FD-4EB0-90D7-21BE89DB80A9}" dt="2025-07-30T15:02:36.412" v="1781" actId="26606"/>
        <pc:sldMkLst>
          <pc:docMk/>
          <pc:sldMk cId="0" sldId="259"/>
        </pc:sldMkLst>
        <pc:spChg chg="add del mod">
          <ac:chgData name="Bryson, Declan" userId="f2c03bb0-c178-4621-a9dc-2b8938c755a0" providerId="ADAL" clId="{FB5F4A7A-A6FD-4EB0-90D7-21BE89DB80A9}" dt="2025-07-30T15:01:58.838" v="1561"/>
          <ac:spMkLst>
            <pc:docMk/>
            <pc:sldMk cId="0" sldId="259"/>
            <ac:spMk id="2" creationId="{36C13A0C-06E6-9526-5084-720614D4F725}"/>
          </ac:spMkLst>
        </pc:spChg>
        <pc:spChg chg="del mod">
          <ac:chgData name="Bryson, Declan" userId="f2c03bb0-c178-4621-a9dc-2b8938c755a0" providerId="ADAL" clId="{FB5F4A7A-A6FD-4EB0-90D7-21BE89DB80A9}" dt="2025-07-30T15:02:36.412" v="1781" actId="26606"/>
          <ac:spMkLst>
            <pc:docMk/>
            <pc:sldMk cId="0" sldId="259"/>
            <ac:spMk id="4098" creationId="{B421898C-BDE4-9793-9BD8-ADF4D58A4635}"/>
          </ac:spMkLst>
        </pc:spChg>
        <pc:spChg chg="mod">
          <ac:chgData name="Bryson, Declan" userId="f2c03bb0-c178-4621-a9dc-2b8938c755a0" providerId="ADAL" clId="{FB5F4A7A-A6FD-4EB0-90D7-21BE89DB80A9}" dt="2025-07-30T15:02:36.412" v="1781" actId="26606"/>
          <ac:spMkLst>
            <pc:docMk/>
            <pc:sldMk cId="0" sldId="259"/>
            <ac:spMk id="4099" creationId="{521EA6C3-0E86-234C-E5A3-1FE5E49C895D}"/>
          </ac:spMkLst>
        </pc:spChg>
        <pc:spChg chg="add mod">
          <ac:chgData name="Bryson, Declan" userId="f2c03bb0-c178-4621-a9dc-2b8938c755a0" providerId="ADAL" clId="{FB5F4A7A-A6FD-4EB0-90D7-21BE89DB80A9}" dt="2025-07-30T15:02:36.412" v="1781" actId="26606"/>
          <ac:spMkLst>
            <pc:docMk/>
            <pc:sldMk cId="0" sldId="259"/>
            <ac:spMk id="4104" creationId="{2D5D5D9C-2084-B10D-4C70-79454E01C767}"/>
          </ac:spMkLst>
        </pc:spChg>
        <pc:spChg chg="add mod">
          <ac:chgData name="Bryson, Declan" userId="f2c03bb0-c178-4621-a9dc-2b8938c755a0" providerId="ADAL" clId="{FB5F4A7A-A6FD-4EB0-90D7-21BE89DB80A9}" dt="2025-07-30T15:02:36.412" v="1781" actId="26606"/>
          <ac:spMkLst>
            <pc:docMk/>
            <pc:sldMk cId="0" sldId="259"/>
            <ac:spMk id="4106" creationId="{CE5E43EE-B621-E788-A238-688C4A25696E}"/>
          </ac:spMkLst>
        </pc:spChg>
      </pc:sldChg>
      <pc:sldChg chg="addSp delSp modSp mod modClrScheme chgLayout modNotes">
        <pc:chgData name="Bryson, Declan" userId="f2c03bb0-c178-4621-a9dc-2b8938c755a0" providerId="ADAL" clId="{FB5F4A7A-A6FD-4EB0-90D7-21BE89DB80A9}" dt="2025-07-30T15:02:39.594" v="1782" actId="26606"/>
        <pc:sldMkLst>
          <pc:docMk/>
          <pc:sldMk cId="0" sldId="260"/>
        </pc:sldMkLst>
        <pc:spChg chg="add del mod">
          <ac:chgData name="Bryson, Declan" userId="f2c03bb0-c178-4621-a9dc-2b8938c755a0" providerId="ADAL" clId="{FB5F4A7A-A6FD-4EB0-90D7-21BE89DB80A9}" dt="2025-07-30T15:01:58.842" v="1568"/>
          <ac:spMkLst>
            <pc:docMk/>
            <pc:sldMk cId="0" sldId="260"/>
            <ac:spMk id="2" creationId="{5E430205-52D0-A107-96C9-D96DC512EF06}"/>
          </ac:spMkLst>
        </pc:spChg>
        <pc:spChg chg="del mod">
          <ac:chgData name="Bryson, Declan" userId="f2c03bb0-c178-4621-a9dc-2b8938c755a0" providerId="ADAL" clId="{FB5F4A7A-A6FD-4EB0-90D7-21BE89DB80A9}" dt="2025-07-30T15:02:39.594" v="1782" actId="26606"/>
          <ac:spMkLst>
            <pc:docMk/>
            <pc:sldMk cId="0" sldId="260"/>
            <ac:spMk id="5122" creationId="{B708DB73-3B53-0708-CD56-4CB195166D31}"/>
          </ac:spMkLst>
        </pc:spChg>
        <pc:spChg chg="mod">
          <ac:chgData name="Bryson, Declan" userId="f2c03bb0-c178-4621-a9dc-2b8938c755a0" providerId="ADAL" clId="{FB5F4A7A-A6FD-4EB0-90D7-21BE89DB80A9}" dt="2025-07-30T15:02:39.594" v="1782" actId="26606"/>
          <ac:spMkLst>
            <pc:docMk/>
            <pc:sldMk cId="0" sldId="260"/>
            <ac:spMk id="5123" creationId="{7B93943C-D9D6-B42A-250E-2EF8B03D1887}"/>
          </ac:spMkLst>
        </pc:spChg>
        <pc:spChg chg="add mod">
          <ac:chgData name="Bryson, Declan" userId="f2c03bb0-c178-4621-a9dc-2b8938c755a0" providerId="ADAL" clId="{FB5F4A7A-A6FD-4EB0-90D7-21BE89DB80A9}" dt="2025-07-30T15:02:39.594" v="1782" actId="26606"/>
          <ac:spMkLst>
            <pc:docMk/>
            <pc:sldMk cId="0" sldId="260"/>
            <ac:spMk id="5128" creationId="{36077A71-E032-AEF8-72F0-2B0DE7103AB4}"/>
          </ac:spMkLst>
        </pc:spChg>
        <pc:spChg chg="add mod">
          <ac:chgData name="Bryson, Declan" userId="f2c03bb0-c178-4621-a9dc-2b8938c755a0" providerId="ADAL" clId="{FB5F4A7A-A6FD-4EB0-90D7-21BE89DB80A9}" dt="2025-07-30T15:02:39.594" v="1782" actId="26606"/>
          <ac:spMkLst>
            <pc:docMk/>
            <pc:sldMk cId="0" sldId="260"/>
            <ac:spMk id="5130" creationId="{4ADF7CA0-D266-14A6-7CE4-ED125F3220FE}"/>
          </ac:spMkLst>
        </pc:spChg>
      </pc:sldChg>
      <pc:sldChg chg="addSp delSp modSp mod modClrScheme chgLayout modNotes">
        <pc:chgData name="Bryson, Declan" userId="f2c03bb0-c178-4621-a9dc-2b8938c755a0" providerId="ADAL" clId="{FB5F4A7A-A6FD-4EB0-90D7-21BE89DB80A9}" dt="2025-07-30T15:02:43.490" v="1783" actId="26606"/>
        <pc:sldMkLst>
          <pc:docMk/>
          <pc:sldMk cId="0" sldId="261"/>
        </pc:sldMkLst>
        <pc:spChg chg="add del mod">
          <ac:chgData name="Bryson, Declan" userId="f2c03bb0-c178-4621-a9dc-2b8938c755a0" providerId="ADAL" clId="{FB5F4A7A-A6FD-4EB0-90D7-21BE89DB80A9}" dt="2025-07-30T15:01:58.855" v="1575"/>
          <ac:spMkLst>
            <pc:docMk/>
            <pc:sldMk cId="0" sldId="261"/>
            <ac:spMk id="2" creationId="{0121C3BD-3EDC-177B-DFA7-4971DBF7F385}"/>
          </ac:spMkLst>
        </pc:spChg>
        <pc:spChg chg="del mod">
          <ac:chgData name="Bryson, Declan" userId="f2c03bb0-c178-4621-a9dc-2b8938c755a0" providerId="ADAL" clId="{FB5F4A7A-A6FD-4EB0-90D7-21BE89DB80A9}" dt="2025-07-30T15:02:43.490" v="1783" actId="26606"/>
          <ac:spMkLst>
            <pc:docMk/>
            <pc:sldMk cId="0" sldId="261"/>
            <ac:spMk id="6146" creationId="{0D286904-6E9E-EE26-B40D-50E4A7D8599F}"/>
          </ac:spMkLst>
        </pc:spChg>
        <pc:spChg chg="mod">
          <ac:chgData name="Bryson, Declan" userId="f2c03bb0-c178-4621-a9dc-2b8938c755a0" providerId="ADAL" clId="{FB5F4A7A-A6FD-4EB0-90D7-21BE89DB80A9}" dt="2025-07-30T15:02:43.490" v="1783" actId="26606"/>
          <ac:spMkLst>
            <pc:docMk/>
            <pc:sldMk cId="0" sldId="261"/>
            <ac:spMk id="6147" creationId="{C826D905-7D7E-EC0D-F679-DEA370F9C121}"/>
          </ac:spMkLst>
        </pc:spChg>
        <pc:spChg chg="add mod">
          <ac:chgData name="Bryson, Declan" userId="f2c03bb0-c178-4621-a9dc-2b8938c755a0" providerId="ADAL" clId="{FB5F4A7A-A6FD-4EB0-90D7-21BE89DB80A9}" dt="2025-07-30T15:02:43.490" v="1783" actId="26606"/>
          <ac:spMkLst>
            <pc:docMk/>
            <pc:sldMk cId="0" sldId="261"/>
            <ac:spMk id="6152" creationId="{5B6E2C0B-054B-57A1-63AD-14CF14E7D524}"/>
          </ac:spMkLst>
        </pc:spChg>
        <pc:spChg chg="add mod">
          <ac:chgData name="Bryson, Declan" userId="f2c03bb0-c178-4621-a9dc-2b8938c755a0" providerId="ADAL" clId="{FB5F4A7A-A6FD-4EB0-90D7-21BE89DB80A9}" dt="2025-07-30T15:02:43.490" v="1783" actId="26606"/>
          <ac:spMkLst>
            <pc:docMk/>
            <pc:sldMk cId="0" sldId="261"/>
            <ac:spMk id="6154" creationId="{721B9E07-D2F0-DB5E-EF8C-7D4E5D780B15}"/>
          </ac:spMkLst>
        </pc:spChg>
      </pc:sldChg>
      <pc:sldChg chg="addSp delSp modSp mod modClrScheme chgLayout modNotes">
        <pc:chgData name="Bryson, Declan" userId="f2c03bb0-c178-4621-a9dc-2b8938c755a0" providerId="ADAL" clId="{FB5F4A7A-A6FD-4EB0-90D7-21BE89DB80A9}" dt="2025-07-30T15:02:49.048" v="1784" actId="26606"/>
        <pc:sldMkLst>
          <pc:docMk/>
          <pc:sldMk cId="0" sldId="262"/>
        </pc:sldMkLst>
        <pc:spChg chg="add del mod">
          <ac:chgData name="Bryson, Declan" userId="f2c03bb0-c178-4621-a9dc-2b8938c755a0" providerId="ADAL" clId="{FB5F4A7A-A6FD-4EB0-90D7-21BE89DB80A9}" dt="2025-07-30T15:01:58.859" v="1582"/>
          <ac:spMkLst>
            <pc:docMk/>
            <pc:sldMk cId="0" sldId="262"/>
            <ac:spMk id="2" creationId="{60B64DB1-24F1-EAF7-8D5A-A4D8ECF3B626}"/>
          </ac:spMkLst>
        </pc:spChg>
        <pc:spChg chg="del mod">
          <ac:chgData name="Bryson, Declan" userId="f2c03bb0-c178-4621-a9dc-2b8938c755a0" providerId="ADAL" clId="{FB5F4A7A-A6FD-4EB0-90D7-21BE89DB80A9}" dt="2025-07-30T15:02:49.048" v="1784" actId="26606"/>
          <ac:spMkLst>
            <pc:docMk/>
            <pc:sldMk cId="0" sldId="262"/>
            <ac:spMk id="7170" creationId="{BB6CCF6A-F653-E956-90D7-75C51AEF428D}"/>
          </ac:spMkLst>
        </pc:spChg>
        <pc:spChg chg="mod">
          <ac:chgData name="Bryson, Declan" userId="f2c03bb0-c178-4621-a9dc-2b8938c755a0" providerId="ADAL" clId="{FB5F4A7A-A6FD-4EB0-90D7-21BE89DB80A9}" dt="2025-07-30T15:02:49.048" v="1784" actId="26606"/>
          <ac:spMkLst>
            <pc:docMk/>
            <pc:sldMk cId="0" sldId="262"/>
            <ac:spMk id="7171" creationId="{23A9385A-5D31-8DCE-D2EE-8709A6935AA5}"/>
          </ac:spMkLst>
        </pc:spChg>
        <pc:spChg chg="add mod">
          <ac:chgData name="Bryson, Declan" userId="f2c03bb0-c178-4621-a9dc-2b8938c755a0" providerId="ADAL" clId="{FB5F4A7A-A6FD-4EB0-90D7-21BE89DB80A9}" dt="2025-07-30T15:02:49.048" v="1784" actId="26606"/>
          <ac:spMkLst>
            <pc:docMk/>
            <pc:sldMk cId="0" sldId="262"/>
            <ac:spMk id="7176" creationId="{3AA12DCD-507E-A3B7-BB15-EEA2B9221825}"/>
          </ac:spMkLst>
        </pc:spChg>
        <pc:spChg chg="add mod">
          <ac:chgData name="Bryson, Declan" userId="f2c03bb0-c178-4621-a9dc-2b8938c755a0" providerId="ADAL" clId="{FB5F4A7A-A6FD-4EB0-90D7-21BE89DB80A9}" dt="2025-07-30T15:02:49.048" v="1784" actId="26606"/>
          <ac:spMkLst>
            <pc:docMk/>
            <pc:sldMk cId="0" sldId="262"/>
            <ac:spMk id="7178" creationId="{41FAEBE3-C5BC-4060-7109-9FA0C802A8BE}"/>
          </ac:spMkLst>
        </pc:spChg>
      </pc:sldChg>
      <pc:sldChg chg="addSp delSp modSp mod modClrScheme chgLayout modNotes">
        <pc:chgData name="Bryson, Declan" userId="f2c03bb0-c178-4621-a9dc-2b8938c755a0" providerId="ADAL" clId="{FB5F4A7A-A6FD-4EB0-90D7-21BE89DB80A9}" dt="2025-07-30T15:02:51.965" v="1785" actId="26606"/>
        <pc:sldMkLst>
          <pc:docMk/>
          <pc:sldMk cId="0" sldId="263"/>
        </pc:sldMkLst>
        <pc:spChg chg="add del mod">
          <ac:chgData name="Bryson, Declan" userId="f2c03bb0-c178-4621-a9dc-2b8938c755a0" providerId="ADAL" clId="{FB5F4A7A-A6FD-4EB0-90D7-21BE89DB80A9}" dt="2025-07-30T15:01:58.868" v="1589"/>
          <ac:spMkLst>
            <pc:docMk/>
            <pc:sldMk cId="0" sldId="263"/>
            <ac:spMk id="2" creationId="{AAD891B3-2305-52F7-6F66-6826080FF0F5}"/>
          </ac:spMkLst>
        </pc:spChg>
        <pc:spChg chg="del mod">
          <ac:chgData name="Bryson, Declan" userId="f2c03bb0-c178-4621-a9dc-2b8938c755a0" providerId="ADAL" clId="{FB5F4A7A-A6FD-4EB0-90D7-21BE89DB80A9}" dt="2025-07-30T15:02:51.965" v="1785" actId="26606"/>
          <ac:spMkLst>
            <pc:docMk/>
            <pc:sldMk cId="0" sldId="263"/>
            <ac:spMk id="8194" creationId="{42EB4FAF-D407-EDA5-B39E-04842379A5A8}"/>
          </ac:spMkLst>
        </pc:spChg>
        <pc:spChg chg="mod">
          <ac:chgData name="Bryson, Declan" userId="f2c03bb0-c178-4621-a9dc-2b8938c755a0" providerId="ADAL" clId="{FB5F4A7A-A6FD-4EB0-90D7-21BE89DB80A9}" dt="2025-07-30T15:02:51.965" v="1785" actId="26606"/>
          <ac:spMkLst>
            <pc:docMk/>
            <pc:sldMk cId="0" sldId="263"/>
            <ac:spMk id="8195" creationId="{BB965D72-1F5E-B1C3-2051-F9BDBABE8B0D}"/>
          </ac:spMkLst>
        </pc:spChg>
        <pc:spChg chg="add mod">
          <ac:chgData name="Bryson, Declan" userId="f2c03bb0-c178-4621-a9dc-2b8938c755a0" providerId="ADAL" clId="{FB5F4A7A-A6FD-4EB0-90D7-21BE89DB80A9}" dt="2025-07-30T15:02:51.965" v="1785" actId="26606"/>
          <ac:spMkLst>
            <pc:docMk/>
            <pc:sldMk cId="0" sldId="263"/>
            <ac:spMk id="8200" creationId="{9B072F1C-DDCE-4A2E-26D8-9F46EF4AB3DD}"/>
          </ac:spMkLst>
        </pc:spChg>
        <pc:spChg chg="add mod">
          <ac:chgData name="Bryson, Declan" userId="f2c03bb0-c178-4621-a9dc-2b8938c755a0" providerId="ADAL" clId="{FB5F4A7A-A6FD-4EB0-90D7-21BE89DB80A9}" dt="2025-07-30T15:02:51.965" v="1785" actId="26606"/>
          <ac:spMkLst>
            <pc:docMk/>
            <pc:sldMk cId="0" sldId="263"/>
            <ac:spMk id="8202" creationId="{2284B4DD-6772-4044-76C8-6AF1CDC5D47E}"/>
          </ac:spMkLst>
        </pc:spChg>
      </pc:sldChg>
      <pc:sldChg chg="addSp delSp modSp mod modClrScheme chgLayout modNotes">
        <pc:chgData name="Bryson, Declan" userId="f2c03bb0-c178-4621-a9dc-2b8938c755a0" providerId="ADAL" clId="{FB5F4A7A-A6FD-4EB0-90D7-21BE89DB80A9}" dt="2025-07-30T15:02:55.002" v="1786" actId="26606"/>
        <pc:sldMkLst>
          <pc:docMk/>
          <pc:sldMk cId="0" sldId="264"/>
        </pc:sldMkLst>
        <pc:spChg chg="add del mod">
          <ac:chgData name="Bryson, Declan" userId="f2c03bb0-c178-4621-a9dc-2b8938c755a0" providerId="ADAL" clId="{FB5F4A7A-A6FD-4EB0-90D7-21BE89DB80A9}" dt="2025-07-30T15:01:58.876" v="1596"/>
          <ac:spMkLst>
            <pc:docMk/>
            <pc:sldMk cId="0" sldId="264"/>
            <ac:spMk id="2" creationId="{973A1F69-A769-C366-84A7-7235DE12F6CE}"/>
          </ac:spMkLst>
        </pc:spChg>
        <pc:spChg chg="del mod">
          <ac:chgData name="Bryson, Declan" userId="f2c03bb0-c178-4621-a9dc-2b8938c755a0" providerId="ADAL" clId="{FB5F4A7A-A6FD-4EB0-90D7-21BE89DB80A9}" dt="2025-07-30T15:02:55.002" v="1786" actId="26606"/>
          <ac:spMkLst>
            <pc:docMk/>
            <pc:sldMk cId="0" sldId="264"/>
            <ac:spMk id="9218" creationId="{522BDF74-C430-5886-F5B5-A153543C18C8}"/>
          </ac:spMkLst>
        </pc:spChg>
        <pc:spChg chg="mod">
          <ac:chgData name="Bryson, Declan" userId="f2c03bb0-c178-4621-a9dc-2b8938c755a0" providerId="ADAL" clId="{FB5F4A7A-A6FD-4EB0-90D7-21BE89DB80A9}" dt="2025-07-30T15:02:55.002" v="1786" actId="26606"/>
          <ac:spMkLst>
            <pc:docMk/>
            <pc:sldMk cId="0" sldId="264"/>
            <ac:spMk id="9219" creationId="{92063A88-3D10-EF42-A50A-4D8BE790DD30}"/>
          </ac:spMkLst>
        </pc:spChg>
        <pc:spChg chg="add mod">
          <ac:chgData name="Bryson, Declan" userId="f2c03bb0-c178-4621-a9dc-2b8938c755a0" providerId="ADAL" clId="{FB5F4A7A-A6FD-4EB0-90D7-21BE89DB80A9}" dt="2025-07-30T15:02:55.002" v="1786" actId="26606"/>
          <ac:spMkLst>
            <pc:docMk/>
            <pc:sldMk cId="0" sldId="264"/>
            <ac:spMk id="9224" creationId="{D279E465-49B7-F3FA-9CE5-545A81F75E8A}"/>
          </ac:spMkLst>
        </pc:spChg>
        <pc:spChg chg="add mod">
          <ac:chgData name="Bryson, Declan" userId="f2c03bb0-c178-4621-a9dc-2b8938c755a0" providerId="ADAL" clId="{FB5F4A7A-A6FD-4EB0-90D7-21BE89DB80A9}" dt="2025-07-30T15:02:55.002" v="1786" actId="26606"/>
          <ac:spMkLst>
            <pc:docMk/>
            <pc:sldMk cId="0" sldId="264"/>
            <ac:spMk id="9226" creationId="{7BD7D9A6-F99A-A586-BAF9-8DDCB48AB63A}"/>
          </ac:spMkLst>
        </pc:spChg>
      </pc:sldChg>
      <pc:sldChg chg="addSp delSp modSp mod modClrScheme chgLayout modNotes">
        <pc:chgData name="Bryson, Declan" userId="f2c03bb0-c178-4621-a9dc-2b8938c755a0" providerId="ADAL" clId="{FB5F4A7A-A6FD-4EB0-90D7-21BE89DB80A9}" dt="2025-07-30T15:02:57.759" v="1787" actId="26606"/>
        <pc:sldMkLst>
          <pc:docMk/>
          <pc:sldMk cId="0" sldId="265"/>
        </pc:sldMkLst>
        <pc:spChg chg="add del mod">
          <ac:chgData name="Bryson, Declan" userId="f2c03bb0-c178-4621-a9dc-2b8938c755a0" providerId="ADAL" clId="{FB5F4A7A-A6FD-4EB0-90D7-21BE89DB80A9}" dt="2025-07-30T15:01:58.876" v="1603"/>
          <ac:spMkLst>
            <pc:docMk/>
            <pc:sldMk cId="0" sldId="265"/>
            <ac:spMk id="2" creationId="{65E99548-7380-0D4B-B388-B6F3A1DE7602}"/>
          </ac:spMkLst>
        </pc:spChg>
        <pc:spChg chg="del mod">
          <ac:chgData name="Bryson, Declan" userId="f2c03bb0-c178-4621-a9dc-2b8938c755a0" providerId="ADAL" clId="{FB5F4A7A-A6FD-4EB0-90D7-21BE89DB80A9}" dt="2025-07-30T15:02:57.759" v="1787" actId="26606"/>
          <ac:spMkLst>
            <pc:docMk/>
            <pc:sldMk cId="0" sldId="265"/>
            <ac:spMk id="10242" creationId="{EDD91827-D78E-5A7E-1DDB-93212DBDAF94}"/>
          </ac:spMkLst>
        </pc:spChg>
        <pc:spChg chg="mod">
          <ac:chgData name="Bryson, Declan" userId="f2c03bb0-c178-4621-a9dc-2b8938c755a0" providerId="ADAL" clId="{FB5F4A7A-A6FD-4EB0-90D7-21BE89DB80A9}" dt="2025-07-30T15:02:57.759" v="1787" actId="26606"/>
          <ac:spMkLst>
            <pc:docMk/>
            <pc:sldMk cId="0" sldId="265"/>
            <ac:spMk id="10243" creationId="{61FCE652-3EA4-ECBE-3021-40C694D7A7EB}"/>
          </ac:spMkLst>
        </pc:spChg>
        <pc:spChg chg="add mod">
          <ac:chgData name="Bryson, Declan" userId="f2c03bb0-c178-4621-a9dc-2b8938c755a0" providerId="ADAL" clId="{FB5F4A7A-A6FD-4EB0-90D7-21BE89DB80A9}" dt="2025-07-30T15:02:57.759" v="1787" actId="26606"/>
          <ac:spMkLst>
            <pc:docMk/>
            <pc:sldMk cId="0" sldId="265"/>
            <ac:spMk id="10248" creationId="{92F13C0F-573A-9E0F-BDD8-589BDE2563FD}"/>
          </ac:spMkLst>
        </pc:spChg>
        <pc:spChg chg="add mod">
          <ac:chgData name="Bryson, Declan" userId="f2c03bb0-c178-4621-a9dc-2b8938c755a0" providerId="ADAL" clId="{FB5F4A7A-A6FD-4EB0-90D7-21BE89DB80A9}" dt="2025-07-30T15:02:57.759" v="1787" actId="26606"/>
          <ac:spMkLst>
            <pc:docMk/>
            <pc:sldMk cId="0" sldId="265"/>
            <ac:spMk id="10250" creationId="{788845B3-3DDF-D451-A2B7-7C60175FB5A1}"/>
          </ac:spMkLst>
        </pc:spChg>
      </pc:sldChg>
      <pc:sldChg chg="addSp delSp modSp mod modClrScheme chgLayout modNotes">
        <pc:chgData name="Bryson, Declan" userId="f2c03bb0-c178-4621-a9dc-2b8938c755a0" providerId="ADAL" clId="{FB5F4A7A-A6FD-4EB0-90D7-21BE89DB80A9}" dt="2025-07-30T15:03:00.550" v="1788" actId="26606"/>
        <pc:sldMkLst>
          <pc:docMk/>
          <pc:sldMk cId="0" sldId="266"/>
        </pc:sldMkLst>
        <pc:spChg chg="add del mod">
          <ac:chgData name="Bryson, Declan" userId="f2c03bb0-c178-4621-a9dc-2b8938c755a0" providerId="ADAL" clId="{FB5F4A7A-A6FD-4EB0-90D7-21BE89DB80A9}" dt="2025-07-30T15:01:58.889" v="1610"/>
          <ac:spMkLst>
            <pc:docMk/>
            <pc:sldMk cId="0" sldId="266"/>
            <ac:spMk id="2" creationId="{389D47B1-8F30-811D-A7CE-001E87FAF80D}"/>
          </ac:spMkLst>
        </pc:spChg>
        <pc:spChg chg="del mod">
          <ac:chgData name="Bryson, Declan" userId="f2c03bb0-c178-4621-a9dc-2b8938c755a0" providerId="ADAL" clId="{FB5F4A7A-A6FD-4EB0-90D7-21BE89DB80A9}" dt="2025-07-30T15:03:00.550" v="1788" actId="26606"/>
          <ac:spMkLst>
            <pc:docMk/>
            <pc:sldMk cId="0" sldId="266"/>
            <ac:spMk id="11266" creationId="{7CD09368-A6D0-3AC1-B96D-18CCE529519A}"/>
          </ac:spMkLst>
        </pc:spChg>
        <pc:spChg chg="mod">
          <ac:chgData name="Bryson, Declan" userId="f2c03bb0-c178-4621-a9dc-2b8938c755a0" providerId="ADAL" clId="{FB5F4A7A-A6FD-4EB0-90D7-21BE89DB80A9}" dt="2025-07-30T15:03:00.550" v="1788" actId="26606"/>
          <ac:spMkLst>
            <pc:docMk/>
            <pc:sldMk cId="0" sldId="266"/>
            <ac:spMk id="11267" creationId="{07747F53-6A77-08F2-4A5E-41AB8C9B9E7C}"/>
          </ac:spMkLst>
        </pc:spChg>
        <pc:spChg chg="add mod">
          <ac:chgData name="Bryson, Declan" userId="f2c03bb0-c178-4621-a9dc-2b8938c755a0" providerId="ADAL" clId="{FB5F4A7A-A6FD-4EB0-90D7-21BE89DB80A9}" dt="2025-07-30T15:03:00.550" v="1788" actId="26606"/>
          <ac:spMkLst>
            <pc:docMk/>
            <pc:sldMk cId="0" sldId="266"/>
            <ac:spMk id="11272" creationId="{4136A8D6-2BE6-1340-2532-C9AFAA48D1B8}"/>
          </ac:spMkLst>
        </pc:spChg>
        <pc:spChg chg="add mod">
          <ac:chgData name="Bryson, Declan" userId="f2c03bb0-c178-4621-a9dc-2b8938c755a0" providerId="ADAL" clId="{FB5F4A7A-A6FD-4EB0-90D7-21BE89DB80A9}" dt="2025-07-30T15:03:00.550" v="1788" actId="26606"/>
          <ac:spMkLst>
            <pc:docMk/>
            <pc:sldMk cId="0" sldId="266"/>
            <ac:spMk id="11274" creationId="{ED2509A0-DE84-E291-0CF3-54DA93B78494}"/>
          </ac:spMkLst>
        </pc:spChg>
      </pc:sldChg>
      <pc:sldChg chg="addSp delSp modSp mod modClrScheme chgLayout modNotes">
        <pc:chgData name="Bryson, Declan" userId="f2c03bb0-c178-4621-a9dc-2b8938c755a0" providerId="ADAL" clId="{FB5F4A7A-A6FD-4EB0-90D7-21BE89DB80A9}" dt="2025-07-30T15:03:03.321" v="1789" actId="26606"/>
        <pc:sldMkLst>
          <pc:docMk/>
          <pc:sldMk cId="0" sldId="267"/>
        </pc:sldMkLst>
        <pc:spChg chg="add del mod">
          <ac:chgData name="Bryson, Declan" userId="f2c03bb0-c178-4621-a9dc-2b8938c755a0" providerId="ADAL" clId="{FB5F4A7A-A6FD-4EB0-90D7-21BE89DB80A9}" dt="2025-07-30T15:01:58.893" v="1617"/>
          <ac:spMkLst>
            <pc:docMk/>
            <pc:sldMk cId="0" sldId="267"/>
            <ac:spMk id="2" creationId="{DAF69671-4559-58A0-2672-8E51EA55A4FE}"/>
          </ac:spMkLst>
        </pc:spChg>
        <pc:spChg chg="del mod">
          <ac:chgData name="Bryson, Declan" userId="f2c03bb0-c178-4621-a9dc-2b8938c755a0" providerId="ADAL" clId="{FB5F4A7A-A6FD-4EB0-90D7-21BE89DB80A9}" dt="2025-07-30T15:03:03.321" v="1789" actId="26606"/>
          <ac:spMkLst>
            <pc:docMk/>
            <pc:sldMk cId="0" sldId="267"/>
            <ac:spMk id="12290" creationId="{45132BB4-F4E2-D55B-7EB1-D41BA988F1FF}"/>
          </ac:spMkLst>
        </pc:spChg>
        <pc:spChg chg="mod">
          <ac:chgData name="Bryson, Declan" userId="f2c03bb0-c178-4621-a9dc-2b8938c755a0" providerId="ADAL" clId="{FB5F4A7A-A6FD-4EB0-90D7-21BE89DB80A9}" dt="2025-07-30T15:03:03.321" v="1789" actId="26606"/>
          <ac:spMkLst>
            <pc:docMk/>
            <pc:sldMk cId="0" sldId="267"/>
            <ac:spMk id="12291" creationId="{7DA298EE-A719-011C-82F4-2CEEE623D0B0}"/>
          </ac:spMkLst>
        </pc:spChg>
        <pc:spChg chg="add mod">
          <ac:chgData name="Bryson, Declan" userId="f2c03bb0-c178-4621-a9dc-2b8938c755a0" providerId="ADAL" clId="{FB5F4A7A-A6FD-4EB0-90D7-21BE89DB80A9}" dt="2025-07-30T15:03:03.321" v="1789" actId="26606"/>
          <ac:spMkLst>
            <pc:docMk/>
            <pc:sldMk cId="0" sldId="267"/>
            <ac:spMk id="12296" creationId="{D20E5B8D-2CFE-136D-2C17-1C82333276C2}"/>
          </ac:spMkLst>
        </pc:spChg>
        <pc:spChg chg="add mod">
          <ac:chgData name="Bryson, Declan" userId="f2c03bb0-c178-4621-a9dc-2b8938c755a0" providerId="ADAL" clId="{FB5F4A7A-A6FD-4EB0-90D7-21BE89DB80A9}" dt="2025-07-30T15:03:03.321" v="1789" actId="26606"/>
          <ac:spMkLst>
            <pc:docMk/>
            <pc:sldMk cId="0" sldId="267"/>
            <ac:spMk id="12298" creationId="{6952C56D-AAF7-9756-3DA3-C7CC56029639}"/>
          </ac:spMkLst>
        </pc:spChg>
      </pc:sldChg>
      <pc:sldChg chg="addSp delSp modSp mod modClrScheme chgLayout modNotes">
        <pc:chgData name="Bryson, Declan" userId="f2c03bb0-c178-4621-a9dc-2b8938c755a0" providerId="ADAL" clId="{FB5F4A7A-A6FD-4EB0-90D7-21BE89DB80A9}" dt="2025-07-30T15:05:07.297" v="1790" actId="26606"/>
        <pc:sldMkLst>
          <pc:docMk/>
          <pc:sldMk cId="0" sldId="268"/>
        </pc:sldMkLst>
        <pc:spChg chg="add del mod">
          <ac:chgData name="Bryson, Declan" userId="f2c03bb0-c178-4621-a9dc-2b8938c755a0" providerId="ADAL" clId="{FB5F4A7A-A6FD-4EB0-90D7-21BE89DB80A9}" dt="2025-07-30T15:01:58.898" v="1624"/>
          <ac:spMkLst>
            <pc:docMk/>
            <pc:sldMk cId="0" sldId="268"/>
            <ac:spMk id="2" creationId="{084B69E2-D12D-5BDE-8F18-615E4013ED4B}"/>
          </ac:spMkLst>
        </pc:spChg>
        <pc:spChg chg="del mod">
          <ac:chgData name="Bryson, Declan" userId="f2c03bb0-c178-4621-a9dc-2b8938c755a0" providerId="ADAL" clId="{FB5F4A7A-A6FD-4EB0-90D7-21BE89DB80A9}" dt="2025-07-30T15:05:07.297" v="1790" actId="26606"/>
          <ac:spMkLst>
            <pc:docMk/>
            <pc:sldMk cId="0" sldId="268"/>
            <ac:spMk id="13314" creationId="{07193DBD-1C6E-DB9D-1D1B-628B3B2C4012}"/>
          </ac:spMkLst>
        </pc:spChg>
        <pc:spChg chg="mod">
          <ac:chgData name="Bryson, Declan" userId="f2c03bb0-c178-4621-a9dc-2b8938c755a0" providerId="ADAL" clId="{FB5F4A7A-A6FD-4EB0-90D7-21BE89DB80A9}" dt="2025-07-30T15:05:07.297" v="1790" actId="26606"/>
          <ac:spMkLst>
            <pc:docMk/>
            <pc:sldMk cId="0" sldId="268"/>
            <ac:spMk id="13315" creationId="{45BE8740-1F92-A61E-4A35-43379852AA08}"/>
          </ac:spMkLst>
        </pc:spChg>
        <pc:spChg chg="add mod">
          <ac:chgData name="Bryson, Declan" userId="f2c03bb0-c178-4621-a9dc-2b8938c755a0" providerId="ADAL" clId="{FB5F4A7A-A6FD-4EB0-90D7-21BE89DB80A9}" dt="2025-07-30T15:05:07.297" v="1790" actId="26606"/>
          <ac:spMkLst>
            <pc:docMk/>
            <pc:sldMk cId="0" sldId="268"/>
            <ac:spMk id="13320" creationId="{5406328C-2A27-6302-3097-EB055AA552DA}"/>
          </ac:spMkLst>
        </pc:spChg>
        <pc:spChg chg="add mod">
          <ac:chgData name="Bryson, Declan" userId="f2c03bb0-c178-4621-a9dc-2b8938c755a0" providerId="ADAL" clId="{FB5F4A7A-A6FD-4EB0-90D7-21BE89DB80A9}" dt="2025-07-30T15:05:07.297" v="1790" actId="26606"/>
          <ac:spMkLst>
            <pc:docMk/>
            <pc:sldMk cId="0" sldId="268"/>
            <ac:spMk id="13322" creationId="{B7B0DB76-71BD-327E-F22F-12738161FC70}"/>
          </ac:spMkLst>
        </pc:spChg>
      </pc:sldChg>
      <pc:sldChg chg="addSp delSp modSp mod modClrScheme chgLayout modNotes">
        <pc:chgData name="Bryson, Declan" userId="f2c03bb0-c178-4621-a9dc-2b8938c755a0" providerId="ADAL" clId="{FB5F4A7A-A6FD-4EB0-90D7-21BE89DB80A9}" dt="2025-07-30T15:05:13.335" v="1791" actId="26606"/>
        <pc:sldMkLst>
          <pc:docMk/>
          <pc:sldMk cId="0" sldId="269"/>
        </pc:sldMkLst>
        <pc:spChg chg="add del mod">
          <ac:chgData name="Bryson, Declan" userId="f2c03bb0-c178-4621-a9dc-2b8938c755a0" providerId="ADAL" clId="{FB5F4A7A-A6FD-4EB0-90D7-21BE89DB80A9}" dt="2025-07-30T15:01:58.910" v="1631"/>
          <ac:spMkLst>
            <pc:docMk/>
            <pc:sldMk cId="0" sldId="269"/>
            <ac:spMk id="2" creationId="{AEE27683-36A8-9A13-32DC-B89108A79E3A}"/>
          </ac:spMkLst>
        </pc:spChg>
        <pc:spChg chg="del mod">
          <ac:chgData name="Bryson, Declan" userId="f2c03bb0-c178-4621-a9dc-2b8938c755a0" providerId="ADAL" clId="{FB5F4A7A-A6FD-4EB0-90D7-21BE89DB80A9}" dt="2025-07-30T15:05:13.335" v="1791" actId="26606"/>
          <ac:spMkLst>
            <pc:docMk/>
            <pc:sldMk cId="0" sldId="269"/>
            <ac:spMk id="14338" creationId="{AC4108F1-FE1A-1F51-E4A5-3685EC672184}"/>
          </ac:spMkLst>
        </pc:spChg>
        <pc:spChg chg="mod">
          <ac:chgData name="Bryson, Declan" userId="f2c03bb0-c178-4621-a9dc-2b8938c755a0" providerId="ADAL" clId="{FB5F4A7A-A6FD-4EB0-90D7-21BE89DB80A9}" dt="2025-07-30T15:05:13.335" v="1791" actId="26606"/>
          <ac:spMkLst>
            <pc:docMk/>
            <pc:sldMk cId="0" sldId="269"/>
            <ac:spMk id="14339" creationId="{69C83C45-AC35-AE77-A243-FB7400F1A2E3}"/>
          </ac:spMkLst>
        </pc:spChg>
        <pc:spChg chg="add mod">
          <ac:chgData name="Bryson, Declan" userId="f2c03bb0-c178-4621-a9dc-2b8938c755a0" providerId="ADAL" clId="{FB5F4A7A-A6FD-4EB0-90D7-21BE89DB80A9}" dt="2025-07-30T15:05:13.335" v="1791" actId="26606"/>
          <ac:spMkLst>
            <pc:docMk/>
            <pc:sldMk cId="0" sldId="269"/>
            <ac:spMk id="14344" creationId="{65FCA5EA-302E-43D1-5EDA-0B2B89197133}"/>
          </ac:spMkLst>
        </pc:spChg>
        <pc:spChg chg="add mod">
          <ac:chgData name="Bryson, Declan" userId="f2c03bb0-c178-4621-a9dc-2b8938c755a0" providerId="ADAL" clId="{FB5F4A7A-A6FD-4EB0-90D7-21BE89DB80A9}" dt="2025-07-30T15:05:13.335" v="1791" actId="26606"/>
          <ac:spMkLst>
            <pc:docMk/>
            <pc:sldMk cId="0" sldId="269"/>
            <ac:spMk id="14346" creationId="{9A4DA69E-B7EE-7BB7-78D4-5D577A617753}"/>
          </ac:spMkLst>
        </pc:spChg>
        <pc:spChg chg="add mod">
          <ac:chgData name="Bryson, Declan" userId="f2c03bb0-c178-4621-a9dc-2b8938c755a0" providerId="ADAL" clId="{FB5F4A7A-A6FD-4EB0-90D7-21BE89DB80A9}" dt="2025-07-30T15:05:13.335" v="1791" actId="26606"/>
          <ac:spMkLst>
            <pc:docMk/>
            <pc:sldMk cId="0" sldId="269"/>
            <ac:spMk id="14348" creationId="{E418C03B-C85C-706F-2CBE-7F6B71B4E860}"/>
          </ac:spMkLst>
        </pc:spChg>
      </pc:sldChg>
      <pc:sldChg chg="addSp delSp modSp mod modClrScheme chgLayout modNotes">
        <pc:chgData name="Bryson, Declan" userId="f2c03bb0-c178-4621-a9dc-2b8938c755a0" providerId="ADAL" clId="{FB5F4A7A-A6FD-4EB0-90D7-21BE89DB80A9}" dt="2025-07-30T15:05:16.491" v="1792" actId="26606"/>
        <pc:sldMkLst>
          <pc:docMk/>
          <pc:sldMk cId="0" sldId="270"/>
        </pc:sldMkLst>
        <pc:spChg chg="add del mod">
          <ac:chgData name="Bryson, Declan" userId="f2c03bb0-c178-4621-a9dc-2b8938c755a0" providerId="ADAL" clId="{FB5F4A7A-A6FD-4EB0-90D7-21BE89DB80A9}" dt="2025-07-30T15:01:58.915" v="1638"/>
          <ac:spMkLst>
            <pc:docMk/>
            <pc:sldMk cId="0" sldId="270"/>
            <ac:spMk id="2" creationId="{AB68C440-91A8-7367-D228-B605D2EFE6DE}"/>
          </ac:spMkLst>
        </pc:spChg>
        <pc:spChg chg="del mod">
          <ac:chgData name="Bryson, Declan" userId="f2c03bb0-c178-4621-a9dc-2b8938c755a0" providerId="ADAL" clId="{FB5F4A7A-A6FD-4EB0-90D7-21BE89DB80A9}" dt="2025-07-30T15:05:16.491" v="1792" actId="26606"/>
          <ac:spMkLst>
            <pc:docMk/>
            <pc:sldMk cId="0" sldId="270"/>
            <ac:spMk id="15362" creationId="{483C18FF-DC82-7215-C1CB-80434D63DFFA}"/>
          </ac:spMkLst>
        </pc:spChg>
        <pc:spChg chg="mod">
          <ac:chgData name="Bryson, Declan" userId="f2c03bb0-c178-4621-a9dc-2b8938c755a0" providerId="ADAL" clId="{FB5F4A7A-A6FD-4EB0-90D7-21BE89DB80A9}" dt="2025-07-30T15:05:16.491" v="1792" actId="26606"/>
          <ac:spMkLst>
            <pc:docMk/>
            <pc:sldMk cId="0" sldId="270"/>
            <ac:spMk id="15363" creationId="{05CF1295-32BB-8D2E-94C2-7B90AC930130}"/>
          </ac:spMkLst>
        </pc:spChg>
        <pc:spChg chg="add mod">
          <ac:chgData name="Bryson, Declan" userId="f2c03bb0-c178-4621-a9dc-2b8938c755a0" providerId="ADAL" clId="{FB5F4A7A-A6FD-4EB0-90D7-21BE89DB80A9}" dt="2025-07-30T15:05:16.491" v="1792" actId="26606"/>
          <ac:spMkLst>
            <pc:docMk/>
            <pc:sldMk cId="0" sldId="270"/>
            <ac:spMk id="15368" creationId="{125F7013-416D-2C2B-2EF7-BA802649FDF9}"/>
          </ac:spMkLst>
        </pc:spChg>
        <pc:spChg chg="add mod">
          <ac:chgData name="Bryson, Declan" userId="f2c03bb0-c178-4621-a9dc-2b8938c755a0" providerId="ADAL" clId="{FB5F4A7A-A6FD-4EB0-90D7-21BE89DB80A9}" dt="2025-07-30T15:05:16.491" v="1792" actId="26606"/>
          <ac:spMkLst>
            <pc:docMk/>
            <pc:sldMk cId="0" sldId="270"/>
            <ac:spMk id="15370" creationId="{E2DCBF47-7312-486E-546A-6ABA702FA976}"/>
          </ac:spMkLst>
        </pc:spChg>
        <pc:spChg chg="add mod">
          <ac:chgData name="Bryson, Declan" userId="f2c03bb0-c178-4621-a9dc-2b8938c755a0" providerId="ADAL" clId="{FB5F4A7A-A6FD-4EB0-90D7-21BE89DB80A9}" dt="2025-07-30T15:05:16.491" v="1792" actId="26606"/>
          <ac:spMkLst>
            <pc:docMk/>
            <pc:sldMk cId="0" sldId="270"/>
            <ac:spMk id="15372" creationId="{ADC7B3F8-B115-B575-BF95-FDE6E58AA50A}"/>
          </ac:spMkLst>
        </pc:spChg>
      </pc:sldChg>
      <pc:sldChg chg="addSp delSp modSp mod modClrScheme chgLayout modNotes">
        <pc:chgData name="Bryson, Declan" userId="f2c03bb0-c178-4621-a9dc-2b8938c755a0" providerId="ADAL" clId="{FB5F4A7A-A6FD-4EB0-90D7-21BE89DB80A9}" dt="2025-07-30T15:05:18.981" v="1793" actId="26606"/>
        <pc:sldMkLst>
          <pc:docMk/>
          <pc:sldMk cId="0" sldId="271"/>
        </pc:sldMkLst>
        <pc:spChg chg="add del mod">
          <ac:chgData name="Bryson, Declan" userId="f2c03bb0-c178-4621-a9dc-2b8938c755a0" providerId="ADAL" clId="{FB5F4A7A-A6FD-4EB0-90D7-21BE89DB80A9}" dt="2025-07-30T15:01:58.919" v="1645"/>
          <ac:spMkLst>
            <pc:docMk/>
            <pc:sldMk cId="0" sldId="271"/>
            <ac:spMk id="2" creationId="{ED35C4AD-7D6B-C7ED-4454-310AB24DB02C}"/>
          </ac:spMkLst>
        </pc:spChg>
        <pc:spChg chg="del mod">
          <ac:chgData name="Bryson, Declan" userId="f2c03bb0-c178-4621-a9dc-2b8938c755a0" providerId="ADAL" clId="{FB5F4A7A-A6FD-4EB0-90D7-21BE89DB80A9}" dt="2025-07-30T15:05:18.981" v="1793" actId="26606"/>
          <ac:spMkLst>
            <pc:docMk/>
            <pc:sldMk cId="0" sldId="271"/>
            <ac:spMk id="16386" creationId="{6F11D785-000F-88AF-69C2-ADD79CA9567C}"/>
          </ac:spMkLst>
        </pc:spChg>
        <pc:spChg chg="mod">
          <ac:chgData name="Bryson, Declan" userId="f2c03bb0-c178-4621-a9dc-2b8938c755a0" providerId="ADAL" clId="{FB5F4A7A-A6FD-4EB0-90D7-21BE89DB80A9}" dt="2025-07-30T15:05:18.981" v="1793" actId="26606"/>
          <ac:spMkLst>
            <pc:docMk/>
            <pc:sldMk cId="0" sldId="271"/>
            <ac:spMk id="16387" creationId="{6F3EC4A6-0BA7-D238-CEFB-54235DBB5F00}"/>
          </ac:spMkLst>
        </pc:spChg>
        <pc:spChg chg="add mod">
          <ac:chgData name="Bryson, Declan" userId="f2c03bb0-c178-4621-a9dc-2b8938c755a0" providerId="ADAL" clId="{FB5F4A7A-A6FD-4EB0-90D7-21BE89DB80A9}" dt="2025-07-30T15:05:18.981" v="1793" actId="26606"/>
          <ac:spMkLst>
            <pc:docMk/>
            <pc:sldMk cId="0" sldId="271"/>
            <ac:spMk id="16392" creationId="{33185C89-DAEB-E795-D177-F531748F9D03}"/>
          </ac:spMkLst>
        </pc:spChg>
        <pc:spChg chg="add mod">
          <ac:chgData name="Bryson, Declan" userId="f2c03bb0-c178-4621-a9dc-2b8938c755a0" providerId="ADAL" clId="{FB5F4A7A-A6FD-4EB0-90D7-21BE89DB80A9}" dt="2025-07-30T15:05:18.981" v="1793" actId="26606"/>
          <ac:spMkLst>
            <pc:docMk/>
            <pc:sldMk cId="0" sldId="271"/>
            <ac:spMk id="16394" creationId="{1D0A49B5-DDE8-9914-2AD2-F7B84DC95C57}"/>
          </ac:spMkLst>
        </pc:spChg>
        <pc:spChg chg="add mod">
          <ac:chgData name="Bryson, Declan" userId="f2c03bb0-c178-4621-a9dc-2b8938c755a0" providerId="ADAL" clId="{FB5F4A7A-A6FD-4EB0-90D7-21BE89DB80A9}" dt="2025-07-30T15:05:18.981" v="1793" actId="26606"/>
          <ac:spMkLst>
            <pc:docMk/>
            <pc:sldMk cId="0" sldId="271"/>
            <ac:spMk id="16396" creationId="{0E2A3F8C-4D71-1D31-2218-390D94CAF9E3}"/>
          </ac:spMkLst>
        </pc:spChg>
      </pc:sldChg>
      <pc:sldChg chg="addSp delSp modSp mod modNotes">
        <pc:chgData name="Bryson, Declan" userId="f2c03bb0-c178-4621-a9dc-2b8938c755a0" providerId="ADAL" clId="{FB5F4A7A-A6FD-4EB0-90D7-21BE89DB80A9}" dt="2025-07-30T15:02:21.895" v="1755"/>
        <pc:sldMkLst>
          <pc:docMk/>
          <pc:sldMk cId="0" sldId="272"/>
        </pc:sldMkLst>
        <pc:spChg chg="add del mod">
          <ac:chgData name="Bryson, Declan" userId="f2c03bb0-c178-4621-a9dc-2b8938c755a0" providerId="ADAL" clId="{FB5F4A7A-A6FD-4EB0-90D7-21BE89DB80A9}" dt="2025-07-30T15:01:58.932" v="1652"/>
          <ac:spMkLst>
            <pc:docMk/>
            <pc:sldMk cId="0" sldId="272"/>
            <ac:spMk id="2" creationId="{E81E5CC1-BE21-08A7-2E02-666F3C35CE37}"/>
          </ac:spMkLst>
        </pc:spChg>
        <pc:spChg chg="mod">
          <ac:chgData name="Bryson, Declan" userId="f2c03bb0-c178-4621-a9dc-2b8938c755a0" providerId="ADAL" clId="{FB5F4A7A-A6FD-4EB0-90D7-21BE89DB80A9}" dt="2025-07-30T15:02:21.895" v="1755"/>
          <ac:spMkLst>
            <pc:docMk/>
            <pc:sldMk cId="0" sldId="272"/>
            <ac:spMk id="17410" creationId="{9A8AE8FF-FFB7-889F-AE26-3751CDCC11F0}"/>
          </ac:spMkLst>
        </pc:spChg>
        <pc:spChg chg="mod">
          <ac:chgData name="Bryson, Declan" userId="f2c03bb0-c178-4621-a9dc-2b8938c755a0" providerId="ADAL" clId="{FB5F4A7A-A6FD-4EB0-90D7-21BE89DB80A9}" dt="2025-07-30T15:02:21.895" v="1755"/>
          <ac:spMkLst>
            <pc:docMk/>
            <pc:sldMk cId="0" sldId="272"/>
            <ac:spMk id="17411" creationId="{155DB53F-8BE5-3C86-F262-522CC5C9CD5F}"/>
          </ac:spMkLst>
        </pc:spChg>
      </pc:sldChg>
      <pc:sldChg chg="addSp delSp modSp mod modNotes">
        <pc:chgData name="Bryson, Declan" userId="f2c03bb0-c178-4621-a9dc-2b8938c755a0" providerId="ADAL" clId="{FB5F4A7A-A6FD-4EB0-90D7-21BE89DB80A9}" dt="2025-07-30T15:02:21.895" v="1755"/>
        <pc:sldMkLst>
          <pc:docMk/>
          <pc:sldMk cId="0" sldId="273"/>
        </pc:sldMkLst>
        <pc:spChg chg="add del mod">
          <ac:chgData name="Bryson, Declan" userId="f2c03bb0-c178-4621-a9dc-2b8938c755a0" providerId="ADAL" clId="{FB5F4A7A-A6FD-4EB0-90D7-21BE89DB80A9}" dt="2025-07-30T15:01:58.940" v="1659"/>
          <ac:spMkLst>
            <pc:docMk/>
            <pc:sldMk cId="0" sldId="273"/>
            <ac:spMk id="2" creationId="{73AF6FE1-A2DF-8115-77AF-9D5EAABBEBE8}"/>
          </ac:spMkLst>
        </pc:spChg>
        <pc:spChg chg="mod">
          <ac:chgData name="Bryson, Declan" userId="f2c03bb0-c178-4621-a9dc-2b8938c755a0" providerId="ADAL" clId="{FB5F4A7A-A6FD-4EB0-90D7-21BE89DB80A9}" dt="2025-07-30T15:02:21.895" v="1755"/>
          <ac:spMkLst>
            <pc:docMk/>
            <pc:sldMk cId="0" sldId="273"/>
            <ac:spMk id="18434" creationId="{DEFBC59E-B232-4C33-1490-FD7BD48BBA02}"/>
          </ac:spMkLst>
        </pc:spChg>
        <pc:spChg chg="mod">
          <ac:chgData name="Bryson, Declan" userId="f2c03bb0-c178-4621-a9dc-2b8938c755a0" providerId="ADAL" clId="{FB5F4A7A-A6FD-4EB0-90D7-21BE89DB80A9}" dt="2025-07-30T15:02:21.895" v="1755"/>
          <ac:spMkLst>
            <pc:docMk/>
            <pc:sldMk cId="0" sldId="273"/>
            <ac:spMk id="18435" creationId="{C0D955C3-E90E-8AE7-F287-89E9318EC29F}"/>
          </ac:spMkLst>
        </pc:spChg>
      </pc:sldChg>
      <pc:sldChg chg="addSp delSp modSp mod modNotes">
        <pc:chgData name="Bryson, Declan" userId="f2c03bb0-c178-4621-a9dc-2b8938c755a0" providerId="ADAL" clId="{FB5F4A7A-A6FD-4EB0-90D7-21BE89DB80A9}" dt="2025-07-30T15:02:21.895" v="1755"/>
        <pc:sldMkLst>
          <pc:docMk/>
          <pc:sldMk cId="0" sldId="274"/>
        </pc:sldMkLst>
        <pc:spChg chg="add del mod">
          <ac:chgData name="Bryson, Declan" userId="f2c03bb0-c178-4621-a9dc-2b8938c755a0" providerId="ADAL" clId="{FB5F4A7A-A6FD-4EB0-90D7-21BE89DB80A9}" dt="2025-07-30T15:01:58.940" v="1666"/>
          <ac:spMkLst>
            <pc:docMk/>
            <pc:sldMk cId="0" sldId="274"/>
            <ac:spMk id="2" creationId="{079E9DC2-3626-80FE-8E18-173FF3840922}"/>
          </ac:spMkLst>
        </pc:spChg>
        <pc:spChg chg="mod">
          <ac:chgData name="Bryson, Declan" userId="f2c03bb0-c178-4621-a9dc-2b8938c755a0" providerId="ADAL" clId="{FB5F4A7A-A6FD-4EB0-90D7-21BE89DB80A9}" dt="2025-07-30T15:02:21.895" v="1755"/>
          <ac:spMkLst>
            <pc:docMk/>
            <pc:sldMk cId="0" sldId="274"/>
            <ac:spMk id="19458" creationId="{7C4ABDE6-29D7-9F16-BD72-49F7C5F11265}"/>
          </ac:spMkLst>
        </pc:spChg>
        <pc:spChg chg="mod">
          <ac:chgData name="Bryson, Declan" userId="f2c03bb0-c178-4621-a9dc-2b8938c755a0" providerId="ADAL" clId="{FB5F4A7A-A6FD-4EB0-90D7-21BE89DB80A9}" dt="2025-07-30T15:02:21.895" v="1755"/>
          <ac:spMkLst>
            <pc:docMk/>
            <pc:sldMk cId="0" sldId="274"/>
            <ac:spMk id="19459" creationId="{9A21A8F3-CB21-BC4A-3CC6-4692AD506BA4}"/>
          </ac:spMkLst>
        </pc:spChg>
      </pc:sldChg>
      <pc:sldChg chg="addSp delSp modSp mod modNotes">
        <pc:chgData name="Bryson, Declan" userId="f2c03bb0-c178-4621-a9dc-2b8938c755a0" providerId="ADAL" clId="{FB5F4A7A-A6FD-4EB0-90D7-21BE89DB80A9}" dt="2025-07-30T15:02:21.895" v="1755"/>
        <pc:sldMkLst>
          <pc:docMk/>
          <pc:sldMk cId="0" sldId="275"/>
        </pc:sldMkLst>
        <pc:spChg chg="add del mod">
          <ac:chgData name="Bryson, Declan" userId="f2c03bb0-c178-4621-a9dc-2b8938c755a0" providerId="ADAL" clId="{FB5F4A7A-A6FD-4EB0-90D7-21BE89DB80A9}" dt="2025-07-30T15:01:58.953" v="1673"/>
          <ac:spMkLst>
            <pc:docMk/>
            <pc:sldMk cId="0" sldId="275"/>
            <ac:spMk id="2" creationId="{10380067-8CD3-8597-51DD-2404D205519D}"/>
          </ac:spMkLst>
        </pc:spChg>
        <pc:spChg chg="mod">
          <ac:chgData name="Bryson, Declan" userId="f2c03bb0-c178-4621-a9dc-2b8938c755a0" providerId="ADAL" clId="{FB5F4A7A-A6FD-4EB0-90D7-21BE89DB80A9}" dt="2025-07-30T15:02:21.895" v="1755"/>
          <ac:spMkLst>
            <pc:docMk/>
            <pc:sldMk cId="0" sldId="275"/>
            <ac:spMk id="20482" creationId="{D0C1F58A-4E42-1D8A-47E8-028DA711FF99}"/>
          </ac:spMkLst>
        </pc:spChg>
        <pc:spChg chg="mod">
          <ac:chgData name="Bryson, Declan" userId="f2c03bb0-c178-4621-a9dc-2b8938c755a0" providerId="ADAL" clId="{FB5F4A7A-A6FD-4EB0-90D7-21BE89DB80A9}" dt="2025-07-30T15:02:21.895" v="1755"/>
          <ac:spMkLst>
            <pc:docMk/>
            <pc:sldMk cId="0" sldId="275"/>
            <ac:spMk id="20483" creationId="{AF566642-F44A-14A7-9D25-7145B5442019}"/>
          </ac:spMkLst>
        </pc:spChg>
      </pc:sldChg>
      <pc:sldChg chg="addSp delSp modSp mod modNotes">
        <pc:chgData name="Bryson, Declan" userId="f2c03bb0-c178-4621-a9dc-2b8938c755a0" providerId="ADAL" clId="{FB5F4A7A-A6FD-4EB0-90D7-21BE89DB80A9}" dt="2025-07-30T15:02:21.895" v="1755"/>
        <pc:sldMkLst>
          <pc:docMk/>
          <pc:sldMk cId="0" sldId="276"/>
        </pc:sldMkLst>
        <pc:spChg chg="add del mod">
          <ac:chgData name="Bryson, Declan" userId="f2c03bb0-c178-4621-a9dc-2b8938c755a0" providerId="ADAL" clId="{FB5F4A7A-A6FD-4EB0-90D7-21BE89DB80A9}" dt="2025-07-30T15:01:58.953" v="1680"/>
          <ac:spMkLst>
            <pc:docMk/>
            <pc:sldMk cId="0" sldId="276"/>
            <ac:spMk id="2" creationId="{727B33FF-AE0E-E413-15A9-1590E153EAF1}"/>
          </ac:spMkLst>
        </pc:spChg>
        <pc:spChg chg="mod">
          <ac:chgData name="Bryson, Declan" userId="f2c03bb0-c178-4621-a9dc-2b8938c755a0" providerId="ADAL" clId="{FB5F4A7A-A6FD-4EB0-90D7-21BE89DB80A9}" dt="2025-07-30T15:02:21.895" v="1755"/>
          <ac:spMkLst>
            <pc:docMk/>
            <pc:sldMk cId="0" sldId="276"/>
            <ac:spMk id="21506" creationId="{640A84C8-5391-6F91-0226-E711916AD35C}"/>
          </ac:spMkLst>
        </pc:spChg>
        <pc:spChg chg="mod">
          <ac:chgData name="Bryson, Declan" userId="f2c03bb0-c178-4621-a9dc-2b8938c755a0" providerId="ADAL" clId="{FB5F4A7A-A6FD-4EB0-90D7-21BE89DB80A9}" dt="2025-07-30T15:02:21.895" v="1755"/>
          <ac:spMkLst>
            <pc:docMk/>
            <pc:sldMk cId="0" sldId="276"/>
            <ac:spMk id="21507" creationId="{F0971481-1006-8956-1016-6A34C78BDF9E}"/>
          </ac:spMkLst>
        </pc:spChg>
      </pc:sldChg>
      <pc:sldChg chg="addSp delSp modSp mod modNotes">
        <pc:chgData name="Bryson, Declan" userId="f2c03bb0-c178-4621-a9dc-2b8938c755a0" providerId="ADAL" clId="{FB5F4A7A-A6FD-4EB0-90D7-21BE89DB80A9}" dt="2025-07-30T15:02:21.895" v="1755"/>
        <pc:sldMkLst>
          <pc:docMk/>
          <pc:sldMk cId="0" sldId="277"/>
        </pc:sldMkLst>
        <pc:spChg chg="add del mod">
          <ac:chgData name="Bryson, Declan" userId="f2c03bb0-c178-4621-a9dc-2b8938c755a0" providerId="ADAL" clId="{FB5F4A7A-A6FD-4EB0-90D7-21BE89DB80A9}" dt="2025-07-30T15:01:58.962" v="1687"/>
          <ac:spMkLst>
            <pc:docMk/>
            <pc:sldMk cId="0" sldId="277"/>
            <ac:spMk id="2" creationId="{5C5FD32E-D6C7-C83A-9BC4-541197072CD2}"/>
          </ac:spMkLst>
        </pc:spChg>
        <pc:spChg chg="mod">
          <ac:chgData name="Bryson, Declan" userId="f2c03bb0-c178-4621-a9dc-2b8938c755a0" providerId="ADAL" clId="{FB5F4A7A-A6FD-4EB0-90D7-21BE89DB80A9}" dt="2025-07-30T15:02:21.895" v="1755"/>
          <ac:spMkLst>
            <pc:docMk/>
            <pc:sldMk cId="0" sldId="277"/>
            <ac:spMk id="22530" creationId="{89585F50-C825-12E1-A18F-A03C314B5700}"/>
          </ac:spMkLst>
        </pc:spChg>
        <pc:spChg chg="mod">
          <ac:chgData name="Bryson, Declan" userId="f2c03bb0-c178-4621-a9dc-2b8938c755a0" providerId="ADAL" clId="{FB5F4A7A-A6FD-4EB0-90D7-21BE89DB80A9}" dt="2025-07-30T15:02:21.895" v="1755"/>
          <ac:spMkLst>
            <pc:docMk/>
            <pc:sldMk cId="0" sldId="277"/>
            <ac:spMk id="22531" creationId="{E7A550AD-DA3E-6505-CEB0-4D16913D49FB}"/>
          </ac:spMkLst>
        </pc:spChg>
      </pc:sldChg>
      <pc:sldChg chg="addSp delSp modSp mod modNotes">
        <pc:chgData name="Bryson, Declan" userId="f2c03bb0-c178-4621-a9dc-2b8938c755a0" providerId="ADAL" clId="{FB5F4A7A-A6FD-4EB0-90D7-21BE89DB80A9}" dt="2025-07-30T15:02:21.895" v="1755"/>
        <pc:sldMkLst>
          <pc:docMk/>
          <pc:sldMk cId="0" sldId="278"/>
        </pc:sldMkLst>
        <pc:spChg chg="add del mod">
          <ac:chgData name="Bryson, Declan" userId="f2c03bb0-c178-4621-a9dc-2b8938c755a0" providerId="ADAL" clId="{FB5F4A7A-A6FD-4EB0-90D7-21BE89DB80A9}" dt="2025-07-30T15:01:58.974" v="1694"/>
          <ac:spMkLst>
            <pc:docMk/>
            <pc:sldMk cId="0" sldId="278"/>
            <ac:spMk id="2" creationId="{C4ED0DD7-F5C1-8619-316D-659669FA2EBC}"/>
          </ac:spMkLst>
        </pc:spChg>
        <pc:spChg chg="mod">
          <ac:chgData name="Bryson, Declan" userId="f2c03bb0-c178-4621-a9dc-2b8938c755a0" providerId="ADAL" clId="{FB5F4A7A-A6FD-4EB0-90D7-21BE89DB80A9}" dt="2025-07-30T15:02:21.895" v="1755"/>
          <ac:spMkLst>
            <pc:docMk/>
            <pc:sldMk cId="0" sldId="278"/>
            <ac:spMk id="23554" creationId="{F8046427-279C-5F4F-48F2-B437B71666EA}"/>
          </ac:spMkLst>
        </pc:spChg>
        <pc:spChg chg="mod">
          <ac:chgData name="Bryson, Declan" userId="f2c03bb0-c178-4621-a9dc-2b8938c755a0" providerId="ADAL" clId="{FB5F4A7A-A6FD-4EB0-90D7-21BE89DB80A9}" dt="2025-07-30T15:02:21.895" v="1755"/>
          <ac:spMkLst>
            <pc:docMk/>
            <pc:sldMk cId="0" sldId="278"/>
            <ac:spMk id="23555" creationId="{7EABAA91-A1B1-6F79-5193-23EFEEA40C1C}"/>
          </ac:spMkLst>
        </pc:spChg>
      </pc:sldChg>
      <pc:sldChg chg="addSp delSp modSp mod modNotes">
        <pc:chgData name="Bryson, Declan" userId="f2c03bb0-c178-4621-a9dc-2b8938c755a0" providerId="ADAL" clId="{FB5F4A7A-A6FD-4EB0-90D7-21BE89DB80A9}" dt="2025-07-30T15:02:21.895" v="1755"/>
        <pc:sldMkLst>
          <pc:docMk/>
          <pc:sldMk cId="0" sldId="279"/>
        </pc:sldMkLst>
        <pc:spChg chg="add del mod">
          <ac:chgData name="Bryson, Declan" userId="f2c03bb0-c178-4621-a9dc-2b8938c755a0" providerId="ADAL" clId="{FB5F4A7A-A6FD-4EB0-90D7-21BE89DB80A9}" dt="2025-07-30T15:01:58.982" v="1701"/>
          <ac:spMkLst>
            <pc:docMk/>
            <pc:sldMk cId="0" sldId="279"/>
            <ac:spMk id="2" creationId="{83272FB6-42F5-7823-A897-2AFCB2A0A381}"/>
          </ac:spMkLst>
        </pc:spChg>
        <pc:spChg chg="mod">
          <ac:chgData name="Bryson, Declan" userId="f2c03bb0-c178-4621-a9dc-2b8938c755a0" providerId="ADAL" clId="{FB5F4A7A-A6FD-4EB0-90D7-21BE89DB80A9}" dt="2025-07-30T15:02:21.895" v="1755"/>
          <ac:spMkLst>
            <pc:docMk/>
            <pc:sldMk cId="0" sldId="279"/>
            <ac:spMk id="24578" creationId="{4F85120F-CC72-E2DA-22CA-FAC4BC315522}"/>
          </ac:spMkLst>
        </pc:spChg>
        <pc:spChg chg="mod">
          <ac:chgData name="Bryson, Declan" userId="f2c03bb0-c178-4621-a9dc-2b8938c755a0" providerId="ADAL" clId="{FB5F4A7A-A6FD-4EB0-90D7-21BE89DB80A9}" dt="2025-07-30T15:02:21.895" v="1755"/>
          <ac:spMkLst>
            <pc:docMk/>
            <pc:sldMk cId="0" sldId="279"/>
            <ac:spMk id="24579" creationId="{F5A7F2AC-76DA-97E3-82ED-D01FCD85D009}"/>
          </ac:spMkLst>
        </pc:spChg>
      </pc:sldChg>
      <pc:sldChg chg="addSp delSp modSp mod modNotes">
        <pc:chgData name="Bryson, Declan" userId="f2c03bb0-c178-4621-a9dc-2b8938c755a0" providerId="ADAL" clId="{FB5F4A7A-A6FD-4EB0-90D7-21BE89DB80A9}" dt="2025-07-30T15:05:41.459" v="1794" actId="1076"/>
        <pc:sldMkLst>
          <pc:docMk/>
          <pc:sldMk cId="0" sldId="280"/>
        </pc:sldMkLst>
        <pc:spChg chg="add del mod">
          <ac:chgData name="Bryson, Declan" userId="f2c03bb0-c178-4621-a9dc-2b8938c755a0" providerId="ADAL" clId="{FB5F4A7A-A6FD-4EB0-90D7-21BE89DB80A9}" dt="2025-07-30T15:01:58.982" v="1708"/>
          <ac:spMkLst>
            <pc:docMk/>
            <pc:sldMk cId="0" sldId="280"/>
            <ac:spMk id="2" creationId="{C691391B-BEB6-574E-E36A-64F70B53693D}"/>
          </ac:spMkLst>
        </pc:spChg>
        <pc:spChg chg="mod">
          <ac:chgData name="Bryson, Declan" userId="f2c03bb0-c178-4621-a9dc-2b8938c755a0" providerId="ADAL" clId="{FB5F4A7A-A6FD-4EB0-90D7-21BE89DB80A9}" dt="2025-07-30T15:02:21.895" v="1755"/>
          <ac:spMkLst>
            <pc:docMk/>
            <pc:sldMk cId="0" sldId="280"/>
            <ac:spMk id="25602" creationId="{04E46DB5-E5A3-46A7-51AE-636C444ED906}"/>
          </ac:spMkLst>
        </pc:spChg>
        <pc:spChg chg="mod">
          <ac:chgData name="Bryson, Declan" userId="f2c03bb0-c178-4621-a9dc-2b8938c755a0" providerId="ADAL" clId="{FB5F4A7A-A6FD-4EB0-90D7-21BE89DB80A9}" dt="2025-07-30T15:02:21.895" v="1755"/>
          <ac:spMkLst>
            <pc:docMk/>
            <pc:sldMk cId="0" sldId="280"/>
            <ac:spMk id="25603" creationId="{E9EAEB62-2C14-8860-F3CA-48A36EE97843}"/>
          </ac:spMkLst>
        </pc:spChg>
        <pc:picChg chg="mod">
          <ac:chgData name="Bryson, Declan" userId="f2c03bb0-c178-4621-a9dc-2b8938c755a0" providerId="ADAL" clId="{FB5F4A7A-A6FD-4EB0-90D7-21BE89DB80A9}" dt="2025-07-30T15:05:41.459" v="1794" actId="1076"/>
          <ac:picMkLst>
            <pc:docMk/>
            <pc:sldMk cId="0" sldId="280"/>
            <ac:picMk id="25604" creationId="{6A5CE3CD-96EB-DEAF-3B66-AA9371F544CA}"/>
          </ac:picMkLst>
        </pc:picChg>
      </pc:sldChg>
      <pc:sldChg chg="addSp delSp modSp mod modNotes">
        <pc:chgData name="Bryson, Declan" userId="f2c03bb0-c178-4621-a9dc-2b8938c755a0" providerId="ADAL" clId="{FB5F4A7A-A6FD-4EB0-90D7-21BE89DB80A9}" dt="2025-07-30T15:05:46.903" v="1795" actId="1076"/>
        <pc:sldMkLst>
          <pc:docMk/>
          <pc:sldMk cId="0" sldId="281"/>
        </pc:sldMkLst>
        <pc:spChg chg="add del mod">
          <ac:chgData name="Bryson, Declan" userId="f2c03bb0-c178-4621-a9dc-2b8938c755a0" providerId="ADAL" clId="{FB5F4A7A-A6FD-4EB0-90D7-21BE89DB80A9}" dt="2025-07-30T15:01:58.995" v="1715"/>
          <ac:spMkLst>
            <pc:docMk/>
            <pc:sldMk cId="0" sldId="281"/>
            <ac:spMk id="2" creationId="{169C88EC-7220-ECA7-BD0A-4479C2CEEDB5}"/>
          </ac:spMkLst>
        </pc:spChg>
        <pc:spChg chg="mod">
          <ac:chgData name="Bryson, Declan" userId="f2c03bb0-c178-4621-a9dc-2b8938c755a0" providerId="ADAL" clId="{FB5F4A7A-A6FD-4EB0-90D7-21BE89DB80A9}" dt="2025-07-30T15:02:21.895" v="1755"/>
          <ac:spMkLst>
            <pc:docMk/>
            <pc:sldMk cId="0" sldId="281"/>
            <ac:spMk id="26626" creationId="{8EDA574D-2583-4487-6C6F-4EDE6E785CA8}"/>
          </ac:spMkLst>
        </pc:spChg>
        <pc:spChg chg="mod">
          <ac:chgData name="Bryson, Declan" userId="f2c03bb0-c178-4621-a9dc-2b8938c755a0" providerId="ADAL" clId="{FB5F4A7A-A6FD-4EB0-90D7-21BE89DB80A9}" dt="2025-07-30T15:02:21.895" v="1755"/>
          <ac:spMkLst>
            <pc:docMk/>
            <pc:sldMk cId="0" sldId="281"/>
            <ac:spMk id="26627" creationId="{5C12821D-9F4A-970E-F5FF-8DDFF8BAE72D}"/>
          </ac:spMkLst>
        </pc:spChg>
        <pc:picChg chg="mod">
          <ac:chgData name="Bryson, Declan" userId="f2c03bb0-c178-4621-a9dc-2b8938c755a0" providerId="ADAL" clId="{FB5F4A7A-A6FD-4EB0-90D7-21BE89DB80A9}" dt="2025-07-30T15:05:46.903" v="1795" actId="1076"/>
          <ac:picMkLst>
            <pc:docMk/>
            <pc:sldMk cId="0" sldId="281"/>
            <ac:picMk id="26628" creationId="{7B5596A0-D95E-923F-EFBB-07F0AEDADEEA}"/>
          </ac:picMkLst>
        </pc:picChg>
      </pc:sldChg>
      <pc:sldChg chg="addSp delSp modSp mod modNotes">
        <pc:chgData name="Bryson, Declan" userId="f2c03bb0-c178-4621-a9dc-2b8938c755a0" providerId="ADAL" clId="{FB5F4A7A-A6FD-4EB0-90D7-21BE89DB80A9}" dt="2025-07-30T15:05:55.425" v="1797" actId="1076"/>
        <pc:sldMkLst>
          <pc:docMk/>
          <pc:sldMk cId="0" sldId="282"/>
        </pc:sldMkLst>
        <pc:spChg chg="add del mod">
          <ac:chgData name="Bryson, Declan" userId="f2c03bb0-c178-4621-a9dc-2b8938c755a0" providerId="ADAL" clId="{FB5F4A7A-A6FD-4EB0-90D7-21BE89DB80A9}" dt="2025-07-30T15:01:59.004" v="1722"/>
          <ac:spMkLst>
            <pc:docMk/>
            <pc:sldMk cId="0" sldId="282"/>
            <ac:spMk id="2" creationId="{21A645A1-11B8-94EA-E9C2-5306EDD366E8}"/>
          </ac:spMkLst>
        </pc:spChg>
        <pc:spChg chg="mod">
          <ac:chgData name="Bryson, Declan" userId="f2c03bb0-c178-4621-a9dc-2b8938c755a0" providerId="ADAL" clId="{FB5F4A7A-A6FD-4EB0-90D7-21BE89DB80A9}" dt="2025-07-30T15:02:21.895" v="1755"/>
          <ac:spMkLst>
            <pc:docMk/>
            <pc:sldMk cId="0" sldId="282"/>
            <ac:spMk id="27650" creationId="{0BACF803-A611-29DD-4286-37F54DBDB9EE}"/>
          </ac:spMkLst>
        </pc:spChg>
        <pc:spChg chg="mod">
          <ac:chgData name="Bryson, Declan" userId="f2c03bb0-c178-4621-a9dc-2b8938c755a0" providerId="ADAL" clId="{FB5F4A7A-A6FD-4EB0-90D7-21BE89DB80A9}" dt="2025-07-30T15:05:55.425" v="1797" actId="1076"/>
          <ac:spMkLst>
            <pc:docMk/>
            <pc:sldMk cId="0" sldId="282"/>
            <ac:spMk id="27651" creationId="{0B5C7E31-3599-1094-7317-A909488629DC}"/>
          </ac:spMkLst>
        </pc:spChg>
        <pc:picChg chg="mod">
          <ac:chgData name="Bryson, Declan" userId="f2c03bb0-c178-4621-a9dc-2b8938c755a0" providerId="ADAL" clId="{FB5F4A7A-A6FD-4EB0-90D7-21BE89DB80A9}" dt="2025-07-30T15:05:51.767" v="1796" actId="1076"/>
          <ac:picMkLst>
            <pc:docMk/>
            <pc:sldMk cId="0" sldId="282"/>
            <ac:picMk id="27652" creationId="{646CEF63-C9BE-92E8-F066-CFB9673EAF13}"/>
          </ac:picMkLst>
        </pc:picChg>
      </pc:sldChg>
      <pc:sldChg chg="addSp delSp modSp mod modClrScheme chgLayout modNotes">
        <pc:chgData name="Bryson, Declan" userId="f2c03bb0-c178-4621-a9dc-2b8938c755a0" providerId="ADAL" clId="{FB5F4A7A-A6FD-4EB0-90D7-21BE89DB80A9}" dt="2025-07-30T15:05:59.613" v="1799" actId="26606"/>
        <pc:sldMkLst>
          <pc:docMk/>
          <pc:sldMk cId="0" sldId="283"/>
        </pc:sldMkLst>
        <pc:spChg chg="add del mod">
          <ac:chgData name="Bryson, Declan" userId="f2c03bb0-c178-4621-a9dc-2b8938c755a0" providerId="ADAL" clId="{FB5F4A7A-A6FD-4EB0-90D7-21BE89DB80A9}" dt="2025-07-30T15:01:59.008" v="1729"/>
          <ac:spMkLst>
            <pc:docMk/>
            <pc:sldMk cId="0" sldId="283"/>
            <ac:spMk id="2" creationId="{0D58C3C8-E453-8B64-49C6-FE33140C49E6}"/>
          </ac:spMkLst>
        </pc:spChg>
        <pc:spChg chg="del mod">
          <ac:chgData name="Bryson, Declan" userId="f2c03bb0-c178-4621-a9dc-2b8938c755a0" providerId="ADAL" clId="{FB5F4A7A-A6FD-4EB0-90D7-21BE89DB80A9}" dt="2025-07-30T15:05:59.613" v="1799" actId="26606"/>
          <ac:spMkLst>
            <pc:docMk/>
            <pc:sldMk cId="0" sldId="283"/>
            <ac:spMk id="28674" creationId="{510A594A-35FE-CF23-3519-2B91042BDD24}"/>
          </ac:spMkLst>
        </pc:spChg>
        <pc:spChg chg="mod">
          <ac:chgData name="Bryson, Declan" userId="f2c03bb0-c178-4621-a9dc-2b8938c755a0" providerId="ADAL" clId="{FB5F4A7A-A6FD-4EB0-90D7-21BE89DB80A9}" dt="2025-07-30T15:05:59.613" v="1799" actId="26606"/>
          <ac:spMkLst>
            <pc:docMk/>
            <pc:sldMk cId="0" sldId="283"/>
            <ac:spMk id="28675" creationId="{C887C15C-52DC-AB77-ED6B-AFF735FC373A}"/>
          </ac:spMkLst>
        </pc:spChg>
        <pc:spChg chg="add mod">
          <ac:chgData name="Bryson, Declan" userId="f2c03bb0-c178-4621-a9dc-2b8938c755a0" providerId="ADAL" clId="{FB5F4A7A-A6FD-4EB0-90D7-21BE89DB80A9}" dt="2025-07-30T15:05:59.613" v="1799" actId="26606"/>
          <ac:spMkLst>
            <pc:docMk/>
            <pc:sldMk cId="0" sldId="283"/>
            <ac:spMk id="28681" creationId="{629BE961-06B9-EABC-EF69-F1A380485F0B}"/>
          </ac:spMkLst>
        </pc:spChg>
        <pc:spChg chg="add mod">
          <ac:chgData name="Bryson, Declan" userId="f2c03bb0-c178-4621-a9dc-2b8938c755a0" providerId="ADAL" clId="{FB5F4A7A-A6FD-4EB0-90D7-21BE89DB80A9}" dt="2025-07-30T15:05:59.613" v="1799" actId="26606"/>
          <ac:spMkLst>
            <pc:docMk/>
            <pc:sldMk cId="0" sldId="283"/>
            <ac:spMk id="28683" creationId="{CF62761F-E1CF-B662-8ED8-8485E9ADD503}"/>
          </ac:spMkLst>
        </pc:spChg>
        <pc:spChg chg="add mod">
          <ac:chgData name="Bryson, Declan" userId="f2c03bb0-c178-4621-a9dc-2b8938c755a0" providerId="ADAL" clId="{FB5F4A7A-A6FD-4EB0-90D7-21BE89DB80A9}" dt="2025-07-30T15:05:59.613" v="1799" actId="26606"/>
          <ac:spMkLst>
            <pc:docMk/>
            <pc:sldMk cId="0" sldId="283"/>
            <ac:spMk id="28685" creationId="{44294BB5-1568-78D1-43DA-AE57A6D2D6B0}"/>
          </ac:spMkLst>
        </pc:spChg>
        <pc:spChg chg="add mod">
          <ac:chgData name="Bryson, Declan" userId="f2c03bb0-c178-4621-a9dc-2b8938c755a0" providerId="ADAL" clId="{FB5F4A7A-A6FD-4EB0-90D7-21BE89DB80A9}" dt="2025-07-30T15:05:59.613" v="1799" actId="26606"/>
          <ac:spMkLst>
            <pc:docMk/>
            <pc:sldMk cId="0" sldId="283"/>
            <ac:spMk id="28687" creationId="{9EC02731-A4CF-B773-784C-C760DF299E32}"/>
          </ac:spMkLst>
        </pc:spChg>
        <pc:picChg chg="mod">
          <ac:chgData name="Bryson, Declan" userId="f2c03bb0-c178-4621-a9dc-2b8938c755a0" providerId="ADAL" clId="{FB5F4A7A-A6FD-4EB0-90D7-21BE89DB80A9}" dt="2025-07-30T15:05:59.613" v="1799" actId="26606"/>
          <ac:picMkLst>
            <pc:docMk/>
            <pc:sldMk cId="0" sldId="283"/>
            <ac:picMk id="28676" creationId="{F95F55A0-C568-FA6E-8A44-0A4ED9B4AE48}"/>
          </ac:picMkLst>
        </pc:picChg>
      </pc:sldChg>
      <pc:sldChg chg="addSp delSp modSp mod modClrScheme chgLayout modNotes">
        <pc:chgData name="Bryson, Declan" userId="f2c03bb0-c178-4621-a9dc-2b8938c755a0" providerId="ADAL" clId="{FB5F4A7A-A6FD-4EB0-90D7-21BE89DB80A9}" dt="2025-07-30T15:06:08.346" v="1802" actId="26606"/>
        <pc:sldMkLst>
          <pc:docMk/>
          <pc:sldMk cId="0" sldId="284"/>
        </pc:sldMkLst>
        <pc:spChg chg="add del mod">
          <ac:chgData name="Bryson, Declan" userId="f2c03bb0-c178-4621-a9dc-2b8938c755a0" providerId="ADAL" clId="{FB5F4A7A-A6FD-4EB0-90D7-21BE89DB80A9}" dt="2025-07-30T15:01:59.029" v="1743"/>
          <ac:spMkLst>
            <pc:docMk/>
            <pc:sldMk cId="0" sldId="284"/>
            <ac:spMk id="2" creationId="{6B64BAD0-732A-239F-8CB2-0B57069E719E}"/>
          </ac:spMkLst>
        </pc:spChg>
        <pc:spChg chg="del mod">
          <ac:chgData name="Bryson, Declan" userId="f2c03bb0-c178-4621-a9dc-2b8938c755a0" providerId="ADAL" clId="{FB5F4A7A-A6FD-4EB0-90D7-21BE89DB80A9}" dt="2025-07-30T15:06:08.346" v="1802" actId="26606"/>
          <ac:spMkLst>
            <pc:docMk/>
            <pc:sldMk cId="0" sldId="284"/>
            <ac:spMk id="30722" creationId="{0A1B4754-AC22-3FE2-A745-22BB8576F1BD}"/>
          </ac:spMkLst>
        </pc:spChg>
        <pc:spChg chg="mod">
          <ac:chgData name="Bryson, Declan" userId="f2c03bb0-c178-4621-a9dc-2b8938c755a0" providerId="ADAL" clId="{FB5F4A7A-A6FD-4EB0-90D7-21BE89DB80A9}" dt="2025-07-30T15:06:08.346" v="1802" actId="26606"/>
          <ac:spMkLst>
            <pc:docMk/>
            <pc:sldMk cId="0" sldId="284"/>
            <ac:spMk id="30723" creationId="{A83281EE-DA71-99BD-5930-6C4B146DED0F}"/>
          </ac:spMkLst>
        </pc:spChg>
        <pc:spChg chg="add mod">
          <ac:chgData name="Bryson, Declan" userId="f2c03bb0-c178-4621-a9dc-2b8938c755a0" providerId="ADAL" clId="{FB5F4A7A-A6FD-4EB0-90D7-21BE89DB80A9}" dt="2025-07-30T15:06:08.346" v="1802" actId="26606"/>
          <ac:spMkLst>
            <pc:docMk/>
            <pc:sldMk cId="0" sldId="284"/>
            <ac:spMk id="30729" creationId="{1DFB7FB7-3CF8-F4BB-DE20-3A1125F52224}"/>
          </ac:spMkLst>
        </pc:spChg>
        <pc:spChg chg="add mod">
          <ac:chgData name="Bryson, Declan" userId="f2c03bb0-c178-4621-a9dc-2b8938c755a0" providerId="ADAL" clId="{FB5F4A7A-A6FD-4EB0-90D7-21BE89DB80A9}" dt="2025-07-30T15:06:08.346" v="1802" actId="26606"/>
          <ac:spMkLst>
            <pc:docMk/>
            <pc:sldMk cId="0" sldId="284"/>
            <ac:spMk id="30731" creationId="{F87DF59F-3330-7676-6181-76F72ECAAA41}"/>
          </ac:spMkLst>
        </pc:spChg>
        <pc:picChg chg="mod">
          <ac:chgData name="Bryson, Declan" userId="f2c03bb0-c178-4621-a9dc-2b8938c755a0" providerId="ADAL" clId="{FB5F4A7A-A6FD-4EB0-90D7-21BE89DB80A9}" dt="2025-07-30T15:06:08.346" v="1802" actId="26606"/>
          <ac:picMkLst>
            <pc:docMk/>
            <pc:sldMk cId="0" sldId="284"/>
            <ac:picMk id="30724" creationId="{E7AD7285-E8B8-BCEE-2BBD-C4E729AD0123}"/>
          </ac:picMkLst>
        </pc:picChg>
      </pc:sldChg>
      <pc:sldChg chg="addSp delSp modSp mod modNotes">
        <pc:chgData name="Bryson, Declan" userId="f2c03bb0-c178-4621-a9dc-2b8938c755a0" providerId="ADAL" clId="{FB5F4A7A-A6FD-4EB0-90D7-21BE89DB80A9}" dt="2025-07-30T15:06:04.275" v="1800" actId="1076"/>
        <pc:sldMkLst>
          <pc:docMk/>
          <pc:sldMk cId="0" sldId="285"/>
        </pc:sldMkLst>
        <pc:spChg chg="add del mod">
          <ac:chgData name="Bryson, Declan" userId="f2c03bb0-c178-4621-a9dc-2b8938c755a0" providerId="ADAL" clId="{FB5F4A7A-A6FD-4EB0-90D7-21BE89DB80A9}" dt="2025-07-30T15:01:59.016" v="1736"/>
          <ac:spMkLst>
            <pc:docMk/>
            <pc:sldMk cId="0" sldId="285"/>
            <ac:spMk id="2" creationId="{737B70E1-2BD0-BEF5-1934-D92400998976}"/>
          </ac:spMkLst>
        </pc:spChg>
        <pc:spChg chg="mod">
          <ac:chgData name="Bryson, Declan" userId="f2c03bb0-c178-4621-a9dc-2b8938c755a0" providerId="ADAL" clId="{FB5F4A7A-A6FD-4EB0-90D7-21BE89DB80A9}" dt="2025-07-30T15:02:21.895" v="1755"/>
          <ac:spMkLst>
            <pc:docMk/>
            <pc:sldMk cId="0" sldId="285"/>
            <ac:spMk id="29698" creationId="{83BE6DDC-CE78-B482-8217-C4EA07330F62}"/>
          </ac:spMkLst>
        </pc:spChg>
        <pc:spChg chg="mod">
          <ac:chgData name="Bryson, Declan" userId="f2c03bb0-c178-4621-a9dc-2b8938c755a0" providerId="ADAL" clId="{FB5F4A7A-A6FD-4EB0-90D7-21BE89DB80A9}" dt="2025-07-30T15:02:21.895" v="1755"/>
          <ac:spMkLst>
            <pc:docMk/>
            <pc:sldMk cId="0" sldId="285"/>
            <ac:spMk id="29699" creationId="{B3EAFDA1-45B5-69F2-08E1-96550BE1F70D}"/>
          </ac:spMkLst>
        </pc:spChg>
        <pc:picChg chg="mod">
          <ac:chgData name="Bryson, Declan" userId="f2c03bb0-c178-4621-a9dc-2b8938c755a0" providerId="ADAL" clId="{FB5F4A7A-A6FD-4EB0-90D7-21BE89DB80A9}" dt="2025-07-30T15:06:04.275" v="1800" actId="1076"/>
          <ac:picMkLst>
            <pc:docMk/>
            <pc:sldMk cId="0" sldId="285"/>
            <ac:picMk id="29700" creationId="{BAB4A928-D6B0-8D5E-9CFB-B61A191DC990}"/>
          </ac:picMkLst>
        </pc:picChg>
      </pc:sldChg>
      <pc:sldChg chg="addSp delSp modSp mod modClrScheme chgLayout modNotes">
        <pc:chgData name="Bryson, Declan" userId="f2c03bb0-c178-4621-a9dc-2b8938c755a0" providerId="ADAL" clId="{FB5F4A7A-A6FD-4EB0-90D7-21BE89DB80A9}" dt="2025-07-30T15:06:14.081" v="1803" actId="26606"/>
        <pc:sldMkLst>
          <pc:docMk/>
          <pc:sldMk cId="0" sldId="286"/>
        </pc:sldMkLst>
        <pc:spChg chg="add del mod">
          <ac:chgData name="Bryson, Declan" userId="f2c03bb0-c178-4621-a9dc-2b8938c755a0" providerId="ADAL" clId="{FB5F4A7A-A6FD-4EB0-90D7-21BE89DB80A9}" dt="2025-07-30T15:01:59.033" v="1750"/>
          <ac:spMkLst>
            <pc:docMk/>
            <pc:sldMk cId="0" sldId="286"/>
            <ac:spMk id="2" creationId="{BA074D49-0F94-C157-F3B9-DF7CF49D0F9B}"/>
          </ac:spMkLst>
        </pc:spChg>
        <pc:spChg chg="del mod">
          <ac:chgData name="Bryson, Declan" userId="f2c03bb0-c178-4621-a9dc-2b8938c755a0" providerId="ADAL" clId="{FB5F4A7A-A6FD-4EB0-90D7-21BE89DB80A9}" dt="2025-07-30T15:06:14.081" v="1803" actId="26606"/>
          <ac:spMkLst>
            <pc:docMk/>
            <pc:sldMk cId="0" sldId="286"/>
            <ac:spMk id="31746" creationId="{F0C0B718-F7EE-379D-D589-31120DAD4EDB}"/>
          </ac:spMkLst>
        </pc:spChg>
        <pc:spChg chg="mod">
          <ac:chgData name="Bryson, Declan" userId="f2c03bb0-c178-4621-a9dc-2b8938c755a0" providerId="ADAL" clId="{FB5F4A7A-A6FD-4EB0-90D7-21BE89DB80A9}" dt="2025-07-30T15:06:14.081" v="1803" actId="26606"/>
          <ac:spMkLst>
            <pc:docMk/>
            <pc:sldMk cId="0" sldId="286"/>
            <ac:spMk id="31747" creationId="{FDF73199-5516-8416-9C9B-34A513E6622F}"/>
          </ac:spMkLst>
        </pc:spChg>
        <pc:spChg chg="add mod">
          <ac:chgData name="Bryson, Declan" userId="f2c03bb0-c178-4621-a9dc-2b8938c755a0" providerId="ADAL" clId="{FB5F4A7A-A6FD-4EB0-90D7-21BE89DB80A9}" dt="2025-07-30T15:06:14.081" v="1803" actId="26606"/>
          <ac:spMkLst>
            <pc:docMk/>
            <pc:sldMk cId="0" sldId="286"/>
            <ac:spMk id="31753" creationId="{667EE846-3E36-60A5-8DAA-615749729599}"/>
          </ac:spMkLst>
        </pc:spChg>
        <pc:spChg chg="add mod">
          <ac:chgData name="Bryson, Declan" userId="f2c03bb0-c178-4621-a9dc-2b8938c755a0" providerId="ADAL" clId="{FB5F4A7A-A6FD-4EB0-90D7-21BE89DB80A9}" dt="2025-07-30T15:06:14.081" v="1803" actId="26606"/>
          <ac:spMkLst>
            <pc:docMk/>
            <pc:sldMk cId="0" sldId="286"/>
            <ac:spMk id="31755" creationId="{E34EAA37-DAF4-4628-35E1-44E532C7A4E0}"/>
          </ac:spMkLst>
        </pc:spChg>
        <pc:picChg chg="mod">
          <ac:chgData name="Bryson, Declan" userId="f2c03bb0-c178-4621-a9dc-2b8938c755a0" providerId="ADAL" clId="{FB5F4A7A-A6FD-4EB0-90D7-21BE89DB80A9}" dt="2025-07-30T15:06:14.081" v="1803" actId="26606"/>
          <ac:picMkLst>
            <pc:docMk/>
            <pc:sldMk cId="0" sldId="286"/>
            <ac:picMk id="31748" creationId="{549F736D-6112-7EAB-D446-F5B7642D6333}"/>
          </ac:picMkLst>
        </pc:picChg>
      </pc:sldChg>
      <pc:sldMasterChg chg="modSldLayout">
        <pc:chgData name="Bryson, Declan" userId="f2c03bb0-c178-4621-a9dc-2b8938c755a0" providerId="ADAL" clId="{FB5F4A7A-A6FD-4EB0-90D7-21BE89DB80A9}" dt="2025-07-30T15:01:58.809" v="1540"/>
        <pc:sldMasterMkLst>
          <pc:docMk/>
          <pc:sldMasterMk cId="0" sldId="2147483661"/>
        </pc:sldMasterMkLst>
        <pc:sldLayoutChg chg="modSp mod">
          <pc:chgData name="Bryson, Declan" userId="f2c03bb0-c178-4621-a9dc-2b8938c755a0" providerId="ADAL" clId="{FB5F4A7A-A6FD-4EB0-90D7-21BE89DB80A9}" dt="2025-07-30T15:01:58.770" v="1520"/>
          <pc:sldLayoutMkLst>
            <pc:docMk/>
            <pc:sldMasterMk cId="0" sldId="2147483661"/>
            <pc:sldLayoutMk cId="2972932256" sldId="2147483662"/>
          </pc:sldLayoutMkLst>
          <pc:spChg chg="mod">
            <ac:chgData name="Bryson, Declan" userId="f2c03bb0-c178-4621-a9dc-2b8938c755a0" providerId="ADAL" clId="{FB5F4A7A-A6FD-4EB0-90D7-21BE89DB80A9}" dt="2025-07-30T15:01:58.770" v="1520"/>
            <ac:spMkLst>
              <pc:docMk/>
              <pc:sldMasterMk cId="0" sldId="2147483661"/>
              <pc:sldLayoutMk cId="2972932256" sldId="2147483662"/>
              <ac:spMk id="5" creationId="{3A322616-6895-1D65-67F6-F4B8DEE3CBDD}"/>
            </ac:spMkLst>
          </pc:spChg>
        </pc:sldLayoutChg>
        <pc:sldLayoutChg chg="modSp mod">
          <pc:chgData name="Bryson, Declan" userId="f2c03bb0-c178-4621-a9dc-2b8938c755a0" providerId="ADAL" clId="{FB5F4A7A-A6FD-4EB0-90D7-21BE89DB80A9}" dt="2025-07-30T15:01:58.775" v="1522"/>
          <pc:sldLayoutMkLst>
            <pc:docMk/>
            <pc:sldMasterMk cId="0" sldId="2147483661"/>
            <pc:sldLayoutMk cId="2618969750" sldId="2147483663"/>
          </pc:sldLayoutMkLst>
          <pc:spChg chg="mod">
            <ac:chgData name="Bryson, Declan" userId="f2c03bb0-c178-4621-a9dc-2b8938c755a0" providerId="ADAL" clId="{FB5F4A7A-A6FD-4EB0-90D7-21BE89DB80A9}" dt="2025-07-30T15:01:58.775" v="1522"/>
            <ac:spMkLst>
              <pc:docMk/>
              <pc:sldMasterMk cId="0" sldId="2147483661"/>
              <pc:sldLayoutMk cId="2618969750" sldId="2147483663"/>
              <ac:spMk id="5" creationId="{CBCD9674-9717-3941-CE2A-0A1BD771AE93}"/>
            </ac:spMkLst>
          </pc:spChg>
        </pc:sldLayoutChg>
        <pc:sldLayoutChg chg="modSp mod">
          <pc:chgData name="Bryson, Declan" userId="f2c03bb0-c178-4621-a9dc-2b8938c755a0" providerId="ADAL" clId="{FB5F4A7A-A6FD-4EB0-90D7-21BE89DB80A9}" dt="2025-07-30T15:01:58.775" v="1524"/>
          <pc:sldLayoutMkLst>
            <pc:docMk/>
            <pc:sldMasterMk cId="0" sldId="2147483661"/>
            <pc:sldLayoutMk cId="2488217700" sldId="2147483664"/>
          </pc:sldLayoutMkLst>
          <pc:spChg chg="mod">
            <ac:chgData name="Bryson, Declan" userId="f2c03bb0-c178-4621-a9dc-2b8938c755a0" providerId="ADAL" clId="{FB5F4A7A-A6FD-4EB0-90D7-21BE89DB80A9}" dt="2025-07-30T15:01:58.775" v="1524"/>
            <ac:spMkLst>
              <pc:docMk/>
              <pc:sldMasterMk cId="0" sldId="2147483661"/>
              <pc:sldLayoutMk cId="2488217700" sldId="2147483664"/>
              <ac:spMk id="5" creationId="{A7314DDB-07EF-82D1-F797-242B852403F2}"/>
            </ac:spMkLst>
          </pc:spChg>
        </pc:sldLayoutChg>
        <pc:sldLayoutChg chg="modSp mod">
          <pc:chgData name="Bryson, Declan" userId="f2c03bb0-c178-4621-a9dc-2b8938c755a0" providerId="ADAL" clId="{FB5F4A7A-A6FD-4EB0-90D7-21BE89DB80A9}" dt="2025-07-30T15:01:58.783" v="1526"/>
          <pc:sldLayoutMkLst>
            <pc:docMk/>
            <pc:sldMasterMk cId="0" sldId="2147483661"/>
            <pc:sldLayoutMk cId="2546131499" sldId="2147483665"/>
          </pc:sldLayoutMkLst>
          <pc:spChg chg="mod">
            <ac:chgData name="Bryson, Declan" userId="f2c03bb0-c178-4621-a9dc-2b8938c755a0" providerId="ADAL" clId="{FB5F4A7A-A6FD-4EB0-90D7-21BE89DB80A9}" dt="2025-07-30T15:01:58.783" v="1526"/>
            <ac:spMkLst>
              <pc:docMk/>
              <pc:sldMasterMk cId="0" sldId="2147483661"/>
              <pc:sldLayoutMk cId="2546131499" sldId="2147483665"/>
              <ac:spMk id="6" creationId="{1681F9DD-F101-D440-CB52-CF1CE5E48D5B}"/>
            </ac:spMkLst>
          </pc:spChg>
        </pc:sldLayoutChg>
        <pc:sldLayoutChg chg="modSp mod">
          <pc:chgData name="Bryson, Declan" userId="f2c03bb0-c178-4621-a9dc-2b8938c755a0" providerId="ADAL" clId="{FB5F4A7A-A6FD-4EB0-90D7-21BE89DB80A9}" dt="2025-07-30T15:01:58.783" v="1528"/>
          <pc:sldLayoutMkLst>
            <pc:docMk/>
            <pc:sldMasterMk cId="0" sldId="2147483661"/>
            <pc:sldLayoutMk cId="2067682357" sldId="2147483666"/>
          </pc:sldLayoutMkLst>
          <pc:spChg chg="mod">
            <ac:chgData name="Bryson, Declan" userId="f2c03bb0-c178-4621-a9dc-2b8938c755a0" providerId="ADAL" clId="{FB5F4A7A-A6FD-4EB0-90D7-21BE89DB80A9}" dt="2025-07-30T15:01:58.783" v="1528"/>
            <ac:spMkLst>
              <pc:docMk/>
              <pc:sldMasterMk cId="0" sldId="2147483661"/>
              <pc:sldLayoutMk cId="2067682357" sldId="2147483666"/>
              <ac:spMk id="8" creationId="{EDF0D773-A75A-0094-06C0-8B17F1B750FC}"/>
            </ac:spMkLst>
          </pc:spChg>
        </pc:sldLayoutChg>
        <pc:sldLayoutChg chg="modSp mod">
          <pc:chgData name="Bryson, Declan" userId="f2c03bb0-c178-4621-a9dc-2b8938c755a0" providerId="ADAL" clId="{FB5F4A7A-A6FD-4EB0-90D7-21BE89DB80A9}" dt="2025-07-30T15:01:58.791" v="1530"/>
          <pc:sldLayoutMkLst>
            <pc:docMk/>
            <pc:sldMasterMk cId="0" sldId="2147483661"/>
            <pc:sldLayoutMk cId="461670643" sldId="2147483667"/>
          </pc:sldLayoutMkLst>
          <pc:spChg chg="mod">
            <ac:chgData name="Bryson, Declan" userId="f2c03bb0-c178-4621-a9dc-2b8938c755a0" providerId="ADAL" clId="{FB5F4A7A-A6FD-4EB0-90D7-21BE89DB80A9}" dt="2025-07-30T15:01:58.791" v="1530"/>
            <ac:spMkLst>
              <pc:docMk/>
              <pc:sldMasterMk cId="0" sldId="2147483661"/>
              <pc:sldLayoutMk cId="461670643" sldId="2147483667"/>
              <ac:spMk id="4" creationId="{CF54FF3C-7382-E54D-9EE7-120F6E28F442}"/>
            </ac:spMkLst>
          </pc:spChg>
        </pc:sldLayoutChg>
        <pc:sldLayoutChg chg="modSp mod">
          <pc:chgData name="Bryson, Declan" userId="f2c03bb0-c178-4621-a9dc-2b8938c755a0" providerId="ADAL" clId="{FB5F4A7A-A6FD-4EB0-90D7-21BE89DB80A9}" dt="2025-07-30T15:01:58.791" v="1532"/>
          <pc:sldLayoutMkLst>
            <pc:docMk/>
            <pc:sldMasterMk cId="0" sldId="2147483661"/>
            <pc:sldLayoutMk cId="156534065" sldId="2147483668"/>
          </pc:sldLayoutMkLst>
          <pc:spChg chg="mod">
            <ac:chgData name="Bryson, Declan" userId="f2c03bb0-c178-4621-a9dc-2b8938c755a0" providerId="ADAL" clId="{FB5F4A7A-A6FD-4EB0-90D7-21BE89DB80A9}" dt="2025-07-30T15:01:58.791" v="1532"/>
            <ac:spMkLst>
              <pc:docMk/>
              <pc:sldMasterMk cId="0" sldId="2147483661"/>
              <pc:sldLayoutMk cId="156534065" sldId="2147483668"/>
              <ac:spMk id="3" creationId="{A6529684-1043-57E2-501B-FAAE8121D459}"/>
            </ac:spMkLst>
          </pc:spChg>
        </pc:sldLayoutChg>
        <pc:sldLayoutChg chg="modSp mod">
          <pc:chgData name="Bryson, Declan" userId="f2c03bb0-c178-4621-a9dc-2b8938c755a0" providerId="ADAL" clId="{FB5F4A7A-A6FD-4EB0-90D7-21BE89DB80A9}" dt="2025-07-30T15:01:58.800" v="1534"/>
          <pc:sldLayoutMkLst>
            <pc:docMk/>
            <pc:sldMasterMk cId="0" sldId="2147483661"/>
            <pc:sldLayoutMk cId="1588648060" sldId="2147483669"/>
          </pc:sldLayoutMkLst>
          <pc:spChg chg="mod">
            <ac:chgData name="Bryson, Declan" userId="f2c03bb0-c178-4621-a9dc-2b8938c755a0" providerId="ADAL" clId="{FB5F4A7A-A6FD-4EB0-90D7-21BE89DB80A9}" dt="2025-07-30T15:01:58.800" v="1534"/>
            <ac:spMkLst>
              <pc:docMk/>
              <pc:sldMasterMk cId="0" sldId="2147483661"/>
              <pc:sldLayoutMk cId="1588648060" sldId="2147483669"/>
              <ac:spMk id="6" creationId="{9C18C068-DC03-270C-A86C-6101055376BD}"/>
            </ac:spMkLst>
          </pc:spChg>
        </pc:sldLayoutChg>
        <pc:sldLayoutChg chg="modSp mod">
          <pc:chgData name="Bryson, Declan" userId="f2c03bb0-c178-4621-a9dc-2b8938c755a0" providerId="ADAL" clId="{FB5F4A7A-A6FD-4EB0-90D7-21BE89DB80A9}" dt="2025-07-30T15:01:58.800" v="1536"/>
          <pc:sldLayoutMkLst>
            <pc:docMk/>
            <pc:sldMasterMk cId="0" sldId="2147483661"/>
            <pc:sldLayoutMk cId="1293830510" sldId="2147483670"/>
          </pc:sldLayoutMkLst>
          <pc:spChg chg="mod">
            <ac:chgData name="Bryson, Declan" userId="f2c03bb0-c178-4621-a9dc-2b8938c755a0" providerId="ADAL" clId="{FB5F4A7A-A6FD-4EB0-90D7-21BE89DB80A9}" dt="2025-07-30T15:01:58.800" v="1536"/>
            <ac:spMkLst>
              <pc:docMk/>
              <pc:sldMasterMk cId="0" sldId="2147483661"/>
              <pc:sldLayoutMk cId="1293830510" sldId="2147483670"/>
              <ac:spMk id="6" creationId="{A02E03D5-E92E-AFDC-ECBE-B45E02C94768}"/>
            </ac:spMkLst>
          </pc:spChg>
        </pc:sldLayoutChg>
        <pc:sldLayoutChg chg="modSp mod">
          <pc:chgData name="Bryson, Declan" userId="f2c03bb0-c178-4621-a9dc-2b8938c755a0" providerId="ADAL" clId="{FB5F4A7A-A6FD-4EB0-90D7-21BE89DB80A9}" dt="2025-07-30T15:01:58.809" v="1538"/>
          <pc:sldLayoutMkLst>
            <pc:docMk/>
            <pc:sldMasterMk cId="0" sldId="2147483661"/>
            <pc:sldLayoutMk cId="295632850" sldId="2147483671"/>
          </pc:sldLayoutMkLst>
          <pc:spChg chg="mod">
            <ac:chgData name="Bryson, Declan" userId="f2c03bb0-c178-4621-a9dc-2b8938c755a0" providerId="ADAL" clId="{FB5F4A7A-A6FD-4EB0-90D7-21BE89DB80A9}" dt="2025-07-30T15:01:58.809" v="1538"/>
            <ac:spMkLst>
              <pc:docMk/>
              <pc:sldMasterMk cId="0" sldId="2147483661"/>
              <pc:sldLayoutMk cId="295632850" sldId="2147483671"/>
              <ac:spMk id="5" creationId="{137B78A5-76C1-823D-C3E2-564294F3BC34}"/>
            </ac:spMkLst>
          </pc:spChg>
        </pc:sldLayoutChg>
        <pc:sldLayoutChg chg="modSp mod">
          <pc:chgData name="Bryson, Declan" userId="f2c03bb0-c178-4621-a9dc-2b8938c755a0" providerId="ADAL" clId="{FB5F4A7A-A6FD-4EB0-90D7-21BE89DB80A9}" dt="2025-07-30T15:01:58.809" v="1540"/>
          <pc:sldLayoutMkLst>
            <pc:docMk/>
            <pc:sldMasterMk cId="0" sldId="2147483661"/>
            <pc:sldLayoutMk cId="696596527" sldId="2147483672"/>
          </pc:sldLayoutMkLst>
          <pc:spChg chg="mod">
            <ac:chgData name="Bryson, Declan" userId="f2c03bb0-c178-4621-a9dc-2b8938c755a0" providerId="ADAL" clId="{FB5F4A7A-A6FD-4EB0-90D7-21BE89DB80A9}" dt="2025-07-30T15:01:58.809" v="1540"/>
            <ac:spMkLst>
              <pc:docMk/>
              <pc:sldMasterMk cId="0" sldId="2147483661"/>
              <pc:sldLayoutMk cId="696596527" sldId="2147483672"/>
              <ac:spMk id="5" creationId="{6E43CA7A-2504-DFA6-0A9E-8365A937826D}"/>
            </ac:spMkLst>
          </pc:spChg>
        </pc:sldLayoutChg>
      </pc:sldMasterChg>
      <pc:sldMasterChg chg="modSldLayout">
        <pc:chgData name="Bryson, Declan" userId="f2c03bb0-c178-4621-a9dc-2b8938c755a0" providerId="ADAL" clId="{FB5F4A7A-A6FD-4EB0-90D7-21BE89DB80A9}" dt="2025-07-30T15:02:26.264" v="1780"/>
        <pc:sldMasterMkLst>
          <pc:docMk/>
          <pc:sldMasterMk cId="3935602000" sldId="2147483673"/>
        </pc:sldMasterMkLst>
        <pc:sldLayoutChg chg="modSp">
          <pc:chgData name="Bryson, Declan" userId="f2c03bb0-c178-4621-a9dc-2b8938c755a0" providerId="ADAL" clId="{FB5F4A7A-A6FD-4EB0-90D7-21BE89DB80A9}" dt="2025-07-30T15:02:26.200" v="1758"/>
          <pc:sldLayoutMkLst>
            <pc:docMk/>
            <pc:sldMasterMk cId="3935602000" sldId="2147483673"/>
            <pc:sldLayoutMk cId="1838875783" sldId="2147483674"/>
          </pc:sldLayoutMkLst>
          <pc:spChg chg="mod">
            <ac:chgData name="Bryson, Declan" userId="f2c03bb0-c178-4621-a9dc-2b8938c755a0" providerId="ADAL" clId="{FB5F4A7A-A6FD-4EB0-90D7-21BE89DB80A9}" dt="2025-07-30T15:02:26.200" v="1758"/>
            <ac:spMkLst>
              <pc:docMk/>
              <pc:sldMasterMk cId="3935602000" sldId="2147483673"/>
              <pc:sldLayoutMk cId="1838875783" sldId="2147483674"/>
              <ac:spMk id="7" creationId="{EA0F1804-2CCB-CB57-EBD3-DF9DA37512F4}"/>
            </ac:spMkLst>
          </pc:spChg>
        </pc:sldLayoutChg>
        <pc:sldLayoutChg chg="modSp">
          <pc:chgData name="Bryson, Declan" userId="f2c03bb0-c178-4621-a9dc-2b8938c755a0" providerId="ADAL" clId="{FB5F4A7A-A6FD-4EB0-90D7-21BE89DB80A9}" dt="2025-07-30T15:02:26.204" v="1759"/>
          <pc:sldLayoutMkLst>
            <pc:docMk/>
            <pc:sldMasterMk cId="3935602000" sldId="2147483673"/>
            <pc:sldLayoutMk cId="4042177581" sldId="2147483675"/>
          </pc:sldLayoutMkLst>
          <pc:spChg chg="mod">
            <ac:chgData name="Bryson, Declan" userId="f2c03bb0-c178-4621-a9dc-2b8938c755a0" providerId="ADAL" clId="{FB5F4A7A-A6FD-4EB0-90D7-21BE89DB80A9}" dt="2025-07-30T15:02:26.204" v="1759"/>
            <ac:spMkLst>
              <pc:docMk/>
              <pc:sldMasterMk cId="3935602000" sldId="2147483673"/>
              <pc:sldLayoutMk cId="4042177581" sldId="2147483675"/>
              <ac:spMk id="5" creationId="{45CC3929-0604-FC3C-F26F-CDCFDF9E1990}"/>
            </ac:spMkLst>
          </pc:spChg>
        </pc:sldLayoutChg>
        <pc:sldLayoutChg chg="modSp">
          <pc:chgData name="Bryson, Declan" userId="f2c03bb0-c178-4621-a9dc-2b8938c755a0" providerId="ADAL" clId="{FB5F4A7A-A6FD-4EB0-90D7-21BE89DB80A9}" dt="2025-07-30T15:02:26.209" v="1760"/>
          <pc:sldLayoutMkLst>
            <pc:docMk/>
            <pc:sldMasterMk cId="3935602000" sldId="2147483673"/>
            <pc:sldLayoutMk cId="2513243427" sldId="2147483676"/>
          </pc:sldLayoutMkLst>
          <pc:spChg chg="mod">
            <ac:chgData name="Bryson, Declan" userId="f2c03bb0-c178-4621-a9dc-2b8938c755a0" providerId="ADAL" clId="{FB5F4A7A-A6FD-4EB0-90D7-21BE89DB80A9}" dt="2025-07-30T15:02:26.209" v="1760"/>
            <ac:spMkLst>
              <pc:docMk/>
              <pc:sldMasterMk cId="3935602000" sldId="2147483673"/>
              <pc:sldLayoutMk cId="2513243427" sldId="2147483676"/>
              <ac:spMk id="5" creationId="{B5A9425A-9E5A-94E2-7556-EDD96226E1F2}"/>
            </ac:spMkLst>
          </pc:spChg>
        </pc:sldLayoutChg>
        <pc:sldLayoutChg chg="modSp">
          <pc:chgData name="Bryson, Declan" userId="f2c03bb0-c178-4621-a9dc-2b8938c755a0" providerId="ADAL" clId="{FB5F4A7A-A6FD-4EB0-90D7-21BE89DB80A9}" dt="2025-07-30T15:02:26.209" v="1761"/>
          <pc:sldLayoutMkLst>
            <pc:docMk/>
            <pc:sldMasterMk cId="3935602000" sldId="2147483673"/>
            <pc:sldLayoutMk cId="3536486870" sldId="2147483677"/>
          </pc:sldLayoutMkLst>
          <pc:spChg chg="mod">
            <ac:chgData name="Bryson, Declan" userId="f2c03bb0-c178-4621-a9dc-2b8938c755a0" providerId="ADAL" clId="{FB5F4A7A-A6FD-4EB0-90D7-21BE89DB80A9}" dt="2025-07-30T15:02:26.209" v="1761"/>
            <ac:spMkLst>
              <pc:docMk/>
              <pc:sldMasterMk cId="3935602000" sldId="2147483673"/>
              <pc:sldLayoutMk cId="3536486870" sldId="2147483677"/>
              <ac:spMk id="6" creationId="{25D9A45A-6EB3-D4F5-CEC7-C8B168D53A00}"/>
            </ac:spMkLst>
          </pc:spChg>
        </pc:sldLayoutChg>
        <pc:sldLayoutChg chg="modSp">
          <pc:chgData name="Bryson, Declan" userId="f2c03bb0-c178-4621-a9dc-2b8938c755a0" providerId="ADAL" clId="{FB5F4A7A-A6FD-4EB0-90D7-21BE89DB80A9}" dt="2025-07-30T15:02:26.213" v="1762"/>
          <pc:sldLayoutMkLst>
            <pc:docMk/>
            <pc:sldMasterMk cId="3935602000" sldId="2147483673"/>
            <pc:sldLayoutMk cId="576124042" sldId="2147483678"/>
          </pc:sldLayoutMkLst>
          <pc:spChg chg="mod">
            <ac:chgData name="Bryson, Declan" userId="f2c03bb0-c178-4621-a9dc-2b8938c755a0" providerId="ADAL" clId="{FB5F4A7A-A6FD-4EB0-90D7-21BE89DB80A9}" dt="2025-07-30T15:02:26.213" v="1762"/>
            <ac:spMkLst>
              <pc:docMk/>
              <pc:sldMasterMk cId="3935602000" sldId="2147483673"/>
              <pc:sldLayoutMk cId="576124042" sldId="2147483678"/>
              <ac:spMk id="8" creationId="{F762742C-BB6F-D5C7-BFD2-BC57141E52D6}"/>
            </ac:spMkLst>
          </pc:spChg>
        </pc:sldLayoutChg>
        <pc:sldLayoutChg chg="modSp">
          <pc:chgData name="Bryson, Declan" userId="f2c03bb0-c178-4621-a9dc-2b8938c755a0" providerId="ADAL" clId="{FB5F4A7A-A6FD-4EB0-90D7-21BE89DB80A9}" dt="2025-07-30T15:02:26.217" v="1763"/>
          <pc:sldLayoutMkLst>
            <pc:docMk/>
            <pc:sldMasterMk cId="3935602000" sldId="2147483673"/>
            <pc:sldLayoutMk cId="3862660723" sldId="2147483679"/>
          </pc:sldLayoutMkLst>
          <pc:spChg chg="mod">
            <ac:chgData name="Bryson, Declan" userId="f2c03bb0-c178-4621-a9dc-2b8938c755a0" providerId="ADAL" clId="{FB5F4A7A-A6FD-4EB0-90D7-21BE89DB80A9}" dt="2025-07-30T15:02:26.217" v="1763"/>
            <ac:spMkLst>
              <pc:docMk/>
              <pc:sldMasterMk cId="3935602000" sldId="2147483673"/>
              <pc:sldLayoutMk cId="3862660723" sldId="2147483679"/>
              <ac:spMk id="4" creationId="{857CDD2A-AE92-3FAA-D1A3-B1D09E6CA37F}"/>
            </ac:spMkLst>
          </pc:spChg>
        </pc:sldLayoutChg>
        <pc:sldLayoutChg chg="modSp">
          <pc:chgData name="Bryson, Declan" userId="f2c03bb0-c178-4621-a9dc-2b8938c755a0" providerId="ADAL" clId="{FB5F4A7A-A6FD-4EB0-90D7-21BE89DB80A9}" dt="2025-07-30T15:02:26.217" v="1764"/>
          <pc:sldLayoutMkLst>
            <pc:docMk/>
            <pc:sldMasterMk cId="3935602000" sldId="2147483673"/>
            <pc:sldLayoutMk cId="541544502" sldId="2147483680"/>
          </pc:sldLayoutMkLst>
          <pc:spChg chg="mod">
            <ac:chgData name="Bryson, Declan" userId="f2c03bb0-c178-4621-a9dc-2b8938c755a0" providerId="ADAL" clId="{FB5F4A7A-A6FD-4EB0-90D7-21BE89DB80A9}" dt="2025-07-30T15:02:26.217" v="1764"/>
            <ac:spMkLst>
              <pc:docMk/>
              <pc:sldMasterMk cId="3935602000" sldId="2147483673"/>
              <pc:sldLayoutMk cId="541544502" sldId="2147483680"/>
              <ac:spMk id="3" creationId="{9033C488-44AB-CEC3-97AC-270784CCBCC0}"/>
            </ac:spMkLst>
          </pc:spChg>
        </pc:sldLayoutChg>
        <pc:sldLayoutChg chg="modSp">
          <pc:chgData name="Bryson, Declan" userId="f2c03bb0-c178-4621-a9dc-2b8938c755a0" providerId="ADAL" clId="{FB5F4A7A-A6FD-4EB0-90D7-21BE89DB80A9}" dt="2025-07-30T15:02:26.221" v="1765"/>
          <pc:sldLayoutMkLst>
            <pc:docMk/>
            <pc:sldMasterMk cId="3935602000" sldId="2147483673"/>
            <pc:sldLayoutMk cId="2903981654" sldId="2147483681"/>
          </pc:sldLayoutMkLst>
          <pc:spChg chg="mod">
            <ac:chgData name="Bryson, Declan" userId="f2c03bb0-c178-4621-a9dc-2b8938c755a0" providerId="ADAL" clId="{FB5F4A7A-A6FD-4EB0-90D7-21BE89DB80A9}" dt="2025-07-30T15:02:26.221" v="1765"/>
            <ac:spMkLst>
              <pc:docMk/>
              <pc:sldMasterMk cId="3935602000" sldId="2147483673"/>
              <pc:sldLayoutMk cId="2903981654" sldId="2147483681"/>
              <ac:spMk id="6" creationId="{51C9CAC8-3E28-C2B7-374B-5B8BAF06EB23}"/>
            </ac:spMkLst>
          </pc:spChg>
        </pc:sldLayoutChg>
        <pc:sldLayoutChg chg="modSp">
          <pc:chgData name="Bryson, Declan" userId="f2c03bb0-c178-4621-a9dc-2b8938c755a0" providerId="ADAL" clId="{FB5F4A7A-A6FD-4EB0-90D7-21BE89DB80A9}" dt="2025-07-30T15:02:26.226" v="1766"/>
          <pc:sldLayoutMkLst>
            <pc:docMk/>
            <pc:sldMasterMk cId="3935602000" sldId="2147483673"/>
            <pc:sldLayoutMk cId="587375670" sldId="2147483682"/>
          </pc:sldLayoutMkLst>
          <pc:spChg chg="mod">
            <ac:chgData name="Bryson, Declan" userId="f2c03bb0-c178-4621-a9dc-2b8938c755a0" providerId="ADAL" clId="{FB5F4A7A-A6FD-4EB0-90D7-21BE89DB80A9}" dt="2025-07-30T15:02:26.226" v="1766"/>
            <ac:spMkLst>
              <pc:docMk/>
              <pc:sldMasterMk cId="3935602000" sldId="2147483673"/>
              <pc:sldLayoutMk cId="587375670" sldId="2147483682"/>
              <ac:spMk id="5" creationId="{B5C426D4-DDF3-86E0-21AE-47FC47367B4B}"/>
            </ac:spMkLst>
          </pc:spChg>
        </pc:sldLayoutChg>
        <pc:sldLayoutChg chg="modSp mod">
          <pc:chgData name="Bryson, Declan" userId="f2c03bb0-c178-4621-a9dc-2b8938c755a0" providerId="ADAL" clId="{FB5F4A7A-A6FD-4EB0-90D7-21BE89DB80A9}" dt="2025-07-30T15:02:26.230" v="1768"/>
          <pc:sldLayoutMkLst>
            <pc:docMk/>
            <pc:sldMasterMk cId="3935602000" sldId="2147483673"/>
            <pc:sldLayoutMk cId="3605540663" sldId="2147483683"/>
          </pc:sldLayoutMkLst>
          <pc:spChg chg="mod">
            <ac:chgData name="Bryson, Declan" userId="f2c03bb0-c178-4621-a9dc-2b8938c755a0" providerId="ADAL" clId="{FB5F4A7A-A6FD-4EB0-90D7-21BE89DB80A9}" dt="2025-07-30T15:02:26.230" v="1768"/>
            <ac:spMkLst>
              <pc:docMk/>
              <pc:sldMasterMk cId="3935602000" sldId="2147483673"/>
              <pc:sldLayoutMk cId="3605540663" sldId="2147483683"/>
              <ac:spMk id="6" creationId="{4C6E3F63-5A2F-D286-70F3-4DE8BF40A5D1}"/>
            </ac:spMkLst>
          </pc:spChg>
        </pc:sldLayoutChg>
        <pc:sldLayoutChg chg="modSp mod">
          <pc:chgData name="Bryson, Declan" userId="f2c03bb0-c178-4621-a9dc-2b8938c755a0" providerId="ADAL" clId="{FB5F4A7A-A6FD-4EB0-90D7-21BE89DB80A9}" dt="2025-07-30T15:02:26.234" v="1770"/>
          <pc:sldLayoutMkLst>
            <pc:docMk/>
            <pc:sldMasterMk cId="3935602000" sldId="2147483673"/>
            <pc:sldLayoutMk cId="2984235014" sldId="2147483684"/>
          </pc:sldLayoutMkLst>
          <pc:spChg chg="mod">
            <ac:chgData name="Bryson, Declan" userId="f2c03bb0-c178-4621-a9dc-2b8938c755a0" providerId="ADAL" clId="{FB5F4A7A-A6FD-4EB0-90D7-21BE89DB80A9}" dt="2025-07-30T15:02:26.234" v="1770"/>
            <ac:spMkLst>
              <pc:docMk/>
              <pc:sldMasterMk cId="3935602000" sldId="2147483673"/>
              <pc:sldLayoutMk cId="2984235014" sldId="2147483684"/>
              <ac:spMk id="5" creationId="{2E71FB03-D33C-B52A-BD45-1AB0FEBCE224}"/>
            </ac:spMkLst>
          </pc:spChg>
        </pc:sldLayoutChg>
        <pc:sldLayoutChg chg="modSp mod">
          <pc:chgData name="Bryson, Declan" userId="f2c03bb0-c178-4621-a9dc-2b8938c755a0" providerId="ADAL" clId="{FB5F4A7A-A6FD-4EB0-90D7-21BE89DB80A9}" dt="2025-07-30T15:02:26.238" v="1772"/>
          <pc:sldLayoutMkLst>
            <pc:docMk/>
            <pc:sldMasterMk cId="3935602000" sldId="2147483673"/>
            <pc:sldLayoutMk cId="3169634565" sldId="2147483685"/>
          </pc:sldLayoutMkLst>
          <pc:spChg chg="mod">
            <ac:chgData name="Bryson, Declan" userId="f2c03bb0-c178-4621-a9dc-2b8938c755a0" providerId="ADAL" clId="{FB5F4A7A-A6FD-4EB0-90D7-21BE89DB80A9}" dt="2025-07-30T15:02:26.238" v="1772"/>
            <ac:spMkLst>
              <pc:docMk/>
              <pc:sldMasterMk cId="3935602000" sldId="2147483673"/>
              <pc:sldLayoutMk cId="3169634565" sldId="2147483685"/>
              <ac:spMk id="7" creationId="{98633F73-6D2D-CA8C-E7FF-6A57A12436DF}"/>
            </ac:spMkLst>
          </pc:spChg>
        </pc:sldLayoutChg>
        <pc:sldLayoutChg chg="modSp mod">
          <pc:chgData name="Bryson, Declan" userId="f2c03bb0-c178-4621-a9dc-2b8938c755a0" providerId="ADAL" clId="{FB5F4A7A-A6FD-4EB0-90D7-21BE89DB80A9}" dt="2025-07-30T15:02:26.246" v="1774"/>
          <pc:sldLayoutMkLst>
            <pc:docMk/>
            <pc:sldMasterMk cId="3935602000" sldId="2147483673"/>
            <pc:sldLayoutMk cId="2675261451" sldId="2147483686"/>
          </pc:sldLayoutMkLst>
          <pc:spChg chg="mod">
            <ac:chgData name="Bryson, Declan" userId="f2c03bb0-c178-4621-a9dc-2b8938c755a0" providerId="ADAL" clId="{FB5F4A7A-A6FD-4EB0-90D7-21BE89DB80A9}" dt="2025-07-30T15:02:26.246" v="1774"/>
            <ac:spMkLst>
              <pc:docMk/>
              <pc:sldMasterMk cId="3935602000" sldId="2147483673"/>
              <pc:sldLayoutMk cId="2675261451" sldId="2147483686"/>
              <ac:spMk id="5" creationId="{385457C3-E8F4-529D-B9B2-5A4A574BF882}"/>
            </ac:spMkLst>
          </pc:spChg>
        </pc:sldLayoutChg>
        <pc:sldLayoutChg chg="modSp mod">
          <pc:chgData name="Bryson, Declan" userId="f2c03bb0-c178-4621-a9dc-2b8938c755a0" providerId="ADAL" clId="{FB5F4A7A-A6FD-4EB0-90D7-21BE89DB80A9}" dt="2025-07-30T15:02:26.251" v="1776"/>
          <pc:sldLayoutMkLst>
            <pc:docMk/>
            <pc:sldMasterMk cId="3935602000" sldId="2147483673"/>
            <pc:sldLayoutMk cId="819319050" sldId="2147483687"/>
          </pc:sldLayoutMkLst>
          <pc:spChg chg="mod">
            <ac:chgData name="Bryson, Declan" userId="f2c03bb0-c178-4621-a9dc-2b8938c755a0" providerId="ADAL" clId="{FB5F4A7A-A6FD-4EB0-90D7-21BE89DB80A9}" dt="2025-07-30T15:02:26.251" v="1776"/>
            <ac:spMkLst>
              <pc:docMk/>
              <pc:sldMasterMk cId="3935602000" sldId="2147483673"/>
              <pc:sldLayoutMk cId="819319050" sldId="2147483687"/>
              <ac:spMk id="7" creationId="{1FB05740-A8B1-E8F1-C363-51221A67FAAF}"/>
            </ac:spMkLst>
          </pc:spChg>
        </pc:sldLayoutChg>
        <pc:sldLayoutChg chg="modSp mod">
          <pc:chgData name="Bryson, Declan" userId="f2c03bb0-c178-4621-a9dc-2b8938c755a0" providerId="ADAL" clId="{FB5F4A7A-A6FD-4EB0-90D7-21BE89DB80A9}" dt="2025-07-30T15:02:26.255" v="1778"/>
          <pc:sldLayoutMkLst>
            <pc:docMk/>
            <pc:sldMasterMk cId="3935602000" sldId="2147483673"/>
            <pc:sldLayoutMk cId="3405263306" sldId="2147483688"/>
          </pc:sldLayoutMkLst>
          <pc:spChg chg="mod">
            <ac:chgData name="Bryson, Declan" userId="f2c03bb0-c178-4621-a9dc-2b8938c755a0" providerId="ADAL" clId="{FB5F4A7A-A6FD-4EB0-90D7-21BE89DB80A9}" dt="2025-07-30T15:02:26.255" v="1778"/>
            <ac:spMkLst>
              <pc:docMk/>
              <pc:sldMasterMk cId="3935602000" sldId="2147483673"/>
              <pc:sldLayoutMk cId="3405263306" sldId="2147483688"/>
              <ac:spMk id="5" creationId="{A4836DE9-957F-B838-EB70-371861FFA9FF}"/>
            </ac:spMkLst>
          </pc:spChg>
        </pc:sldLayoutChg>
        <pc:sldLayoutChg chg="modSp">
          <pc:chgData name="Bryson, Declan" userId="f2c03bb0-c178-4621-a9dc-2b8938c755a0" providerId="ADAL" clId="{FB5F4A7A-A6FD-4EB0-90D7-21BE89DB80A9}" dt="2025-07-30T15:02:26.260" v="1779"/>
          <pc:sldLayoutMkLst>
            <pc:docMk/>
            <pc:sldMasterMk cId="3935602000" sldId="2147483673"/>
            <pc:sldLayoutMk cId="2504115698" sldId="2147483689"/>
          </pc:sldLayoutMkLst>
          <pc:spChg chg="mod">
            <ac:chgData name="Bryson, Declan" userId="f2c03bb0-c178-4621-a9dc-2b8938c755a0" providerId="ADAL" clId="{FB5F4A7A-A6FD-4EB0-90D7-21BE89DB80A9}" dt="2025-07-30T15:02:26.260" v="1779"/>
            <ac:spMkLst>
              <pc:docMk/>
              <pc:sldMasterMk cId="3935602000" sldId="2147483673"/>
              <pc:sldLayoutMk cId="2504115698" sldId="2147483689"/>
              <ac:spMk id="5" creationId="{FC83C711-A2D3-9A02-50F9-B96B92407562}"/>
            </ac:spMkLst>
          </pc:spChg>
        </pc:sldLayoutChg>
        <pc:sldLayoutChg chg="modSp">
          <pc:chgData name="Bryson, Declan" userId="f2c03bb0-c178-4621-a9dc-2b8938c755a0" providerId="ADAL" clId="{FB5F4A7A-A6FD-4EB0-90D7-21BE89DB80A9}" dt="2025-07-30T15:02:26.264" v="1780"/>
          <pc:sldLayoutMkLst>
            <pc:docMk/>
            <pc:sldMasterMk cId="3935602000" sldId="2147483673"/>
            <pc:sldLayoutMk cId="2285848724" sldId="2147483690"/>
          </pc:sldLayoutMkLst>
          <pc:spChg chg="mod">
            <ac:chgData name="Bryson, Declan" userId="f2c03bb0-c178-4621-a9dc-2b8938c755a0" providerId="ADAL" clId="{FB5F4A7A-A6FD-4EB0-90D7-21BE89DB80A9}" dt="2025-07-30T15:02:26.264" v="1780"/>
            <ac:spMkLst>
              <pc:docMk/>
              <pc:sldMasterMk cId="3935602000" sldId="2147483673"/>
              <pc:sldLayoutMk cId="2285848724" sldId="2147483690"/>
              <ac:spMk id="5" creationId="{94C40921-837F-4661-7085-FDEF923500F8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35EE3D5-1592-EF56-14B4-7894FC1E076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algn="ctr"/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5E0D57-7424-4999-4BC6-AEA7BF5C7D8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86A041-E46D-4EB2-ABAD-D66F53AB92E3}" type="datetimeFigureOut">
              <a:rPr lang="en-GB" smtClean="0"/>
              <a:t>30/07/2025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33BB2F-5C39-CD7B-7E87-E30150E6322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68580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algn="ctr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9032DF-8AFB-F9E1-691F-5708BBA51D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510044-9D1A-490A-AA00-5EE101DAD5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6548500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ctr">
              <a:defRPr lang="en-GB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9273AE-DB1B-4904-AF03-6F69CA40E9D1}" type="datetimeFigureOut">
              <a:rPr lang="en-GB" smtClean="0"/>
              <a:t>30/07/2025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lang="en-GB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2A447A-5C00-4F43-8BEA-E89FF9C8D1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0374241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2A447A-5C00-4F43-8BEA-E89FF9C8D1E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01385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2A447A-5C00-4F43-8BEA-E89FF9C8D1E9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290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2A447A-5C00-4F43-8BEA-E89FF9C8D1E9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37457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2A447A-5C00-4F43-8BEA-E89FF9C8D1E9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15326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2A447A-5C00-4F43-8BEA-E89FF9C8D1E9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8052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2A447A-5C00-4F43-8BEA-E89FF9C8D1E9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1059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2A447A-5C00-4F43-8BEA-E89FF9C8D1E9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99421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2A447A-5C00-4F43-8BEA-E89FF9C8D1E9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490387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2A447A-5C00-4F43-8BEA-E89FF9C8D1E9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220009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2A447A-5C00-4F43-8BEA-E89FF9C8D1E9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089296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2A447A-5C00-4F43-8BEA-E89FF9C8D1E9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42147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2A447A-5C00-4F43-8BEA-E89FF9C8D1E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757057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2A447A-5C00-4F43-8BEA-E89FF9C8D1E9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366601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2A447A-5C00-4F43-8BEA-E89FF9C8D1E9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264568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2A447A-5C00-4F43-8BEA-E89FF9C8D1E9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14108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2A447A-5C00-4F43-8BEA-E89FF9C8D1E9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256298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2A447A-5C00-4F43-8BEA-E89FF9C8D1E9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172710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2A447A-5C00-4F43-8BEA-E89FF9C8D1E9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92248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2A447A-5C00-4F43-8BEA-E89FF9C8D1E9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202822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2A447A-5C00-4F43-8BEA-E89FF9C8D1E9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930863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2A447A-5C00-4F43-8BEA-E89FF9C8D1E9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984667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2A447A-5C00-4F43-8BEA-E89FF9C8D1E9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5283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2A447A-5C00-4F43-8BEA-E89FF9C8D1E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771708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2A447A-5C00-4F43-8BEA-E89FF9C8D1E9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82923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2A447A-5C00-4F43-8BEA-E89FF9C8D1E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65871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2A447A-5C00-4F43-8BEA-E89FF9C8D1E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81670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2A447A-5C00-4F43-8BEA-E89FF9C8D1E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8394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2A447A-5C00-4F43-8BEA-E89FF9C8D1E9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06806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2A447A-5C00-4F43-8BEA-E89FF9C8D1E9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77941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2A447A-5C00-4F43-8BEA-E89FF9C8D1E9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7437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2">
            <a:extLst>
              <a:ext uri="{FF2B5EF4-FFF2-40B4-BE49-F238E27FC236}">
                <a16:creationId xmlns:a16="http://schemas.microsoft.com/office/drawing/2014/main" id="{F093E6F9-345E-D06E-856B-262D99C09FE7}"/>
              </a:ext>
            </a:extLst>
          </p:cNvPr>
          <p:cNvSpPr>
            <a:spLocks/>
          </p:cNvSpPr>
          <p:nvPr/>
        </p:nvSpPr>
        <p:spPr bwMode="auto">
          <a:xfrm>
            <a:off x="203200" y="3771900"/>
            <a:ext cx="361950" cy="90488"/>
          </a:xfrm>
          <a:custGeom>
            <a:avLst/>
            <a:gdLst>
              <a:gd name="T0" fmla="*/ 228 w 228"/>
              <a:gd name="T1" fmla="*/ 57 h 57"/>
              <a:gd name="T2" fmla="*/ 0 w 228"/>
              <a:gd name="T3" fmla="*/ 0 h 57"/>
              <a:gd name="T4" fmla="*/ 222 w 228"/>
              <a:gd name="T5" fmla="*/ 54 h 57"/>
              <a:gd name="T6" fmla="*/ 228 w 228"/>
              <a:gd name="T7" fmla="*/ 57 h 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" name="Freeform 13">
            <a:extLst>
              <a:ext uri="{FF2B5EF4-FFF2-40B4-BE49-F238E27FC236}">
                <a16:creationId xmlns:a16="http://schemas.microsoft.com/office/drawing/2014/main" id="{07E5E424-DD8C-0994-5DDE-A02797CF7AC1}"/>
              </a:ext>
            </a:extLst>
          </p:cNvPr>
          <p:cNvSpPr>
            <a:spLocks/>
          </p:cNvSpPr>
          <p:nvPr/>
        </p:nvSpPr>
        <p:spPr bwMode="auto">
          <a:xfrm>
            <a:off x="560388" y="3867150"/>
            <a:ext cx="61912" cy="80963"/>
          </a:xfrm>
          <a:custGeom>
            <a:avLst/>
            <a:gdLst>
              <a:gd name="T0" fmla="*/ 0 w 39"/>
              <a:gd name="T1" fmla="*/ 0 h 51"/>
              <a:gd name="T2" fmla="*/ 39 w 39"/>
              <a:gd name="T3" fmla="*/ 51 h 51"/>
              <a:gd name="T4" fmla="*/ 3 w 39"/>
              <a:gd name="T5" fmla="*/ 0 h 51"/>
              <a:gd name="T6" fmla="*/ 0 w 39"/>
              <a:gd name="T7" fmla="*/ 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6BCF742-EC01-1AC4-8353-C8D598E79A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26313" y="6116638"/>
            <a:ext cx="8572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A0F1804-2CCB-CB57-EBD3-DF9DA3751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06B5F29-36D3-58D7-95FA-5ADF3F557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75638" y="6116638"/>
            <a:ext cx="411162" cy="365125"/>
          </a:xfrm>
        </p:spPr>
        <p:txBody>
          <a:bodyPr/>
          <a:lstStyle>
            <a:lvl1pPr>
              <a:defRPr/>
            </a:lvl1pPr>
          </a:lstStyle>
          <a:p>
            <a:fld id="{439E68FF-A664-4E90-A8AF-40F18F691A2B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388757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9E1987-C8DD-5B3C-FF84-B6489C015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6E3F63-5A2F-D286-70F3-4DE8BF40A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FDEDF0-3C53-846F-8BCA-189AADF5E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1C4D0F-9417-48CF-904D-4159C94515AB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05540663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559933-82AE-F2A1-1D49-942AF0860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71FB03-D33C-B52A-BD45-1AB0FEBCE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FFA490-AF11-4E87-8590-5C4F431B8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1C4D0F-9417-48CF-904D-4159C94515AB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84235014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9173B19-18F2-BDAE-6C7C-3EFF2908BF13}"/>
              </a:ext>
            </a:extLst>
          </p:cNvPr>
          <p:cNvSpPr txBox="1"/>
          <p:nvPr/>
        </p:nvSpPr>
        <p:spPr>
          <a:xfrm>
            <a:off x="969963" y="8636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“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9F8A14-6249-AF0D-6783-2ABE3163537A}"/>
              </a:ext>
            </a:extLst>
          </p:cNvPr>
          <p:cNvSpPr txBox="1"/>
          <p:nvPr/>
        </p:nvSpPr>
        <p:spPr>
          <a:xfrm>
            <a:off x="8172450" y="28194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B936752-CF05-D799-2037-A5ED5512BD3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8633F73-6D2D-CA8C-E7FF-6A57A12436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8AA349E-FF49-6543-A7E6-FAB4922BB10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4F1C4D0F-9417-48CF-904D-4159C94515AB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69634565"/>
      </p:ext>
    </p:extLst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C4D51D-FEDA-E357-D33D-408079D71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5457C3-E8F4-529D-B9B2-5A4A574BF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B8C868-1314-EAB7-FDDC-5A4B32CC2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1C4D0F-9417-48CF-904D-4159C94515AB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75261451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9229AD8-9628-7B5A-5EA8-7AEC360B0AAC}"/>
              </a:ext>
            </a:extLst>
          </p:cNvPr>
          <p:cNvSpPr txBox="1"/>
          <p:nvPr/>
        </p:nvSpPr>
        <p:spPr>
          <a:xfrm>
            <a:off x="969963" y="8636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“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C8F580-5360-4B10-90B2-2A4D6FB2BA92}"/>
              </a:ext>
            </a:extLst>
          </p:cNvPr>
          <p:cNvSpPr txBox="1"/>
          <p:nvPr/>
        </p:nvSpPr>
        <p:spPr>
          <a:xfrm>
            <a:off x="8172450" y="28194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0A5ADA19-BD27-E8BA-6DE5-7C2C3B94AB2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FB05740-A8B1-E8F1-C363-51221A67FAA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567E542-E3A1-2411-941C-859575427D8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4F1C4D0F-9417-48CF-904D-4159C94515AB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19319050"/>
      </p:ext>
    </p:extLst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rtlCol="0">
            <a:normAutofit/>
          </a:bodyPr>
          <a:lstStyle>
            <a:lvl1pPr>
              <a:defRPr lang="en-US" b="0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A61CD4-320F-9A4C-93DA-E79A1BF09EA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836DE9-957F-B838-EB70-371861FFA9F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D636F3-C1C5-E53D-CA6B-751BDCF761A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4F1C4D0F-9417-48CF-904D-4159C94515AB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05263306"/>
      </p:ext>
    </p:extLst>
  </p:cSld>
  <p:clrMapOvr>
    <a:masterClrMapping/>
  </p:clrMapOvr>
  <p:hf sldNum="0"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E1B49A-8793-DA40-2E10-8F67E05DF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83C711-A2D3-9A02-50F9-B96B92407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7A2BCF-59B4-CAB0-689D-8786F31A7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BB9778-614C-4DA0-A8BE-978340E39A4F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041156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0D46FC-1B43-1AF2-6425-FB48FFC73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C40921-837F-4661-7085-FDEF92350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59E922-5CCF-A1FB-F247-F7384BB3E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6DB930-752E-4365-A038-CCA8FFCF9549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85848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CAFA72-2D04-663E-4B66-706182F794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43775" y="6108700"/>
            <a:ext cx="8572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CC3929-0604-FC3C-F26F-CDCFDF9E1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08700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040DE8-4414-589F-EC66-03D84C7D6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58175" y="6108700"/>
            <a:ext cx="428625" cy="365125"/>
          </a:xfrm>
        </p:spPr>
        <p:txBody>
          <a:bodyPr/>
          <a:lstStyle>
            <a:lvl1pPr>
              <a:defRPr/>
            </a:lvl1pPr>
          </a:lstStyle>
          <a:p>
            <a:fld id="{A1606AB1-7AC6-4B71-B590-29BC5A228C78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42177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91A221-58B3-C2DB-3DBD-8CB49CFD5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A9425A-9E5A-94E2-7556-EDD96226E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F58774-F7AA-53A8-6A57-B6B8D6862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7749F5-F63C-480D-B1B9-72AA95377043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13243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7892CC-0209-90C7-70CD-C7915DE5B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D9A45A-6EB3-D4F5-CEC7-C8B168D53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104475-EE6D-72C6-1220-F60398D92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E8F11B-17A6-441A-B172-FC1A837DF777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36486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DB4782-1800-08C8-2C81-9DB4ACB42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62742C-BB6F-D5C7-BFD2-BC57141E5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5F9019-7F22-DEAA-03E9-B37170847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A5FC70-2962-43D3-A9D1-7826A1F86A4C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76124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A49857-B937-B994-4CE8-458ECE8E6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7CDD2A-AE92-3FAA-D1A3-B1D09E6CA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E4B911-AC0A-3430-FE1D-DDFDC10B3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5CDEC6-E8EC-458B-8DFE-959BE9326512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62660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32E917-E16C-A52F-A3FF-1F864DF0D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33C488-44AB-CEC3-97AC-270784CCB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3F7509-4EA9-8CF9-F04A-F04394D9D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156B83-0AB7-4151-AFF4-22B057C4D277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41544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05E458-A291-D0F8-E732-AE029BD2F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9CAC8-3E28-C2B7-374B-5B8BAF06E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3EB4C2-B463-A2F0-3C64-7BB7DD6CD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611219-A3BA-4B18-A860-6018E38F04B3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03981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4">
            <a:extLst>
              <a:ext uri="{FF2B5EF4-FFF2-40B4-BE49-F238E27FC236}">
                <a16:creationId xmlns:a16="http://schemas.microsoft.com/office/drawing/2014/main" id="{6BD113B1-170D-8A80-566B-00F9F34FD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B5C426D4-DDF3-86E0-21AE-47FC47367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BB8C4176-3B8A-D4C2-0ADC-83BEE5249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6EA072-222F-472C-97EE-E9A202C8CA4D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87375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3">
            <a:extLst>
              <a:ext uri="{FF2B5EF4-FFF2-40B4-BE49-F238E27FC236}">
                <a16:creationId xmlns:a16="http://schemas.microsoft.com/office/drawing/2014/main" id="{CD83E00B-5E0D-B6B3-2126-0FBE6D0D4F5F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2132013" cy="6858000"/>
            <a:chOff x="0" y="0"/>
            <a:chExt cx="2132013" cy="6858001"/>
          </a:xfrm>
        </p:grpSpPr>
        <p:sp>
          <p:nvSpPr>
            <p:cNvPr id="1032" name="Freeform 6">
              <a:extLst>
                <a:ext uri="{FF2B5EF4-FFF2-40B4-BE49-F238E27FC236}">
                  <a16:creationId xmlns:a16="http://schemas.microsoft.com/office/drawing/2014/main" id="{3D07530E-E125-97B1-D4FA-48B9927E976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0"/>
              <a:ext cx="1073150" cy="5291138"/>
            </a:xfrm>
            <a:custGeom>
              <a:avLst/>
              <a:gdLst>
                <a:gd name="T0" fmla="*/ 0 w 676"/>
                <a:gd name="T1" fmla="*/ 3132 h 3333"/>
                <a:gd name="T2" fmla="*/ 0 w 676"/>
                <a:gd name="T3" fmla="*/ 3312 h 3333"/>
                <a:gd name="T4" fmla="*/ 126 w 676"/>
                <a:gd name="T5" fmla="*/ 3333 h 3333"/>
                <a:gd name="T6" fmla="*/ 676 w 676"/>
                <a:gd name="T7" fmla="*/ 0 h 3333"/>
                <a:gd name="T8" fmla="*/ 514 w 676"/>
                <a:gd name="T9" fmla="*/ 0 h 3333"/>
                <a:gd name="T10" fmla="*/ 0 w 676"/>
                <a:gd name="T11" fmla="*/ 3132 h 33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id="{E0E96F27-01E7-0907-CC25-9DDECFCE9AD5}"/>
                </a:ext>
              </a:extLst>
            </p:cNvPr>
            <p:cNvSpPr/>
            <p:nvPr/>
          </p:nvSpPr>
          <p:spPr bwMode="auto">
            <a:xfrm>
              <a:off x="0" y="0"/>
              <a:ext cx="758825" cy="4624389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id="{78D2D360-AAB4-171C-5848-E38068A1B679}"/>
                </a:ext>
              </a:extLst>
            </p:cNvPr>
            <p:cNvSpPr/>
            <p:nvPr/>
          </p:nvSpPr>
          <p:spPr bwMode="auto">
            <a:xfrm>
              <a:off x="0" y="5662614"/>
              <a:ext cx="906463" cy="1195387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3840D970-4471-BB62-1044-16CB751836E8}"/>
                </a:ext>
              </a:extLst>
            </p:cNvPr>
            <p:cNvSpPr/>
            <p:nvPr/>
          </p:nvSpPr>
          <p:spPr bwMode="auto">
            <a:xfrm>
              <a:off x="0" y="5295901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2888CF25-6D57-4CC3-0714-C9F71489C9E4}"/>
                </a:ext>
              </a:extLst>
            </p:cNvPr>
            <p:cNvSpPr/>
            <p:nvPr/>
          </p:nvSpPr>
          <p:spPr bwMode="auto">
            <a:xfrm>
              <a:off x="0" y="5257801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D3F24966-5620-47E6-0704-4A44EDF3FC3B}"/>
                </a:ext>
              </a:extLst>
            </p:cNvPr>
            <p:cNvSpPr/>
            <p:nvPr/>
          </p:nvSpPr>
          <p:spPr bwMode="auto">
            <a:xfrm>
              <a:off x="0" y="5357814"/>
              <a:ext cx="1377950" cy="1500187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6AA26D92-D7F7-EF6F-07E1-FAF34982DA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82663" y="457200"/>
            <a:ext cx="7704137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85CD53CB-0D31-D6E7-84F6-057134A920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82663" y="2667000"/>
            <a:ext cx="7704137" cy="335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3F64BB-3F6F-4327-A247-D563E82F11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58063" y="6116638"/>
            <a:ext cx="8588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1648A5-2DCA-0217-857A-2147E2314B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87550" y="6116638"/>
            <a:ext cx="53133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r>
              <a:rPr lang="en-GB"/>
              <a:t>OFFICIAL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E762D8-1296-4CD5-ACA8-45C976E459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74050" y="6116638"/>
            <a:ext cx="412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0" i="0" smtClean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F1C4D0F-9417-48CF-904D-4159C94515AB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35602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  <p:sldLayoutId id="2147483689" r:id="rId16"/>
    <p:sldLayoutId id="2147483690" r:id="rId17"/>
  </p:sldLayoutIdLst>
  <p:hf sldNum="0" hd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000" kern="1200">
          <a:ln w="3175" cmpd="sng">
            <a:noFill/>
          </a:ln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857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indent="-1714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00250" indent="-1714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http://www.aos.wisc.edu/~hopkins/aos100/stnyfnt.gif" TargetMode="External"/><Relationship Id="rId13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5.png"/><Relationship Id="rId12" Type="http://schemas.openxmlformats.org/officeDocument/2006/relationships/image" Target="http://tbn0.google.com/images?q=tbn:2Ea4OOdHWePfyM:http://www.dkimages.com/discover/previews/741/94399.JPG" TargetMode="External"/><Relationship Id="rId2" Type="http://schemas.openxmlformats.org/officeDocument/2006/relationships/notesSlide" Target="../notesSlides/notesSlide2.xml"/><Relationship Id="rId16" Type="http://schemas.openxmlformats.org/officeDocument/2006/relationships/image" Target="http://tbn0.google.com/images?q=tbn:4-DbSabGXNTDqM:http://www.dkimages.com/discover/previews/840/35078944.JPG" TargetMode="External"/><Relationship Id="rId1" Type="http://schemas.openxmlformats.org/officeDocument/2006/relationships/slideLayout" Target="../slideLayouts/slideLayout4.xml"/><Relationship Id="rId6" Type="http://schemas.openxmlformats.org/officeDocument/2006/relationships/image" Target="http://z.about.com/d/weather/1/0/N/-/-/-/coldfront.png" TargetMode="External"/><Relationship Id="rId11" Type="http://schemas.openxmlformats.org/officeDocument/2006/relationships/image" Target="../media/image7.jpeg"/><Relationship Id="rId5" Type="http://schemas.openxmlformats.org/officeDocument/2006/relationships/image" Target="../media/image4.png"/><Relationship Id="rId15" Type="http://schemas.openxmlformats.org/officeDocument/2006/relationships/image" Target="../media/image9.jpeg"/><Relationship Id="rId10" Type="http://schemas.openxmlformats.org/officeDocument/2006/relationships/image" Target="http://tbn0.google.com/images?q=tbn:wfSCnNpNVOfM0M:http://www.dkimages.com/discover/previews/741/94184.JPG" TargetMode="External"/><Relationship Id="rId4" Type="http://schemas.openxmlformats.org/officeDocument/2006/relationships/image" Target="http://www.weather-in-canada-observer.com/images/warm-front.jpg" TargetMode="External"/><Relationship Id="rId9" Type="http://schemas.openxmlformats.org/officeDocument/2006/relationships/image" Target="../media/image6.jpeg"/><Relationship Id="rId14" Type="http://schemas.openxmlformats.org/officeDocument/2006/relationships/image" Target="http://tbn0.google.com/images?q=tbn:xuCSbjrePZRS1M:http://www.dkimages.com/discover/previews/840/35078920.JPG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http://www.weather-in-canada-observer.com/images/warm-front.jpg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http://z.about.com/d/weather/1/0/N/-/-/-/coldfront.png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http://www.aos.wisc.edu/~hopkins/aos100/stnyfnt.gif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5.xml"/><Relationship Id="rId4" Type="http://schemas.openxmlformats.org/officeDocument/2006/relationships/image" Target="http://tbn0.google.com/images?q=tbn:wfSCnNpNVOfM0M:http://www.dkimages.com/discover/previews/741/94184.JPG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http://tbn0.google.com/images?q=tbn:2Ea4OOdHWePfyM:http://www.dkimages.com/discover/previews/741/94399.JPG" TargetMode="Externa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Relationship Id="rId4" Type="http://schemas.openxmlformats.org/officeDocument/2006/relationships/image" Target="http://tbn0.google.com/images?q=tbn:xuCSbjrePZRS1M:http://www.dkimages.com/discover/previews/840/35078920.JPG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Relationship Id="rId4" Type="http://schemas.openxmlformats.org/officeDocument/2006/relationships/image" Target="http://tbn0.google.com/images?q=tbn:4-DbSabGXNTDqM:http://www.dkimages.com/discover/previews/840/35078944.JPG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8B0221AD-D147-FA49-8665-2E3575C9B7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wrap="square" rtlCol="0" anchor="ctr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/>
              <a:t>Topic 2 D- An awareness of risk and health and safety </a:t>
            </a:r>
            <a:br>
              <a:rPr lang="en-GB"/>
            </a:br>
            <a:endParaRPr lang="en-GB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15F02BA5-33FC-E645-533E-36DC53F40819}"/>
              </a:ext>
            </a:extLst>
          </p:cNvPr>
          <p:cNvSpPr>
            <a:spLocks noGrp="1" noChangeArrowheads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wrap="square" rtlCol="0" anchor="b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/>
              <a:t>Weather Bingo</a:t>
            </a:r>
          </a:p>
        </p:txBody>
      </p:sp>
      <p:sp>
        <p:nvSpPr>
          <p:cNvPr id="5128" name="Text Placeholder 3">
            <a:extLst>
              <a:ext uri="{FF2B5EF4-FFF2-40B4-BE49-F238E27FC236}">
                <a16:creationId xmlns:a16="http://schemas.microsoft.com/office/drawing/2014/main" id="{46FC54FF-DFCB-2E97-8AF3-A9066131E0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/>
          <a:lstStyle/>
          <a:p>
            <a:endParaRPr lang="en-US"/>
          </a:p>
        </p:txBody>
      </p:sp>
      <p:sp>
        <p:nvSpPr>
          <p:cNvPr id="5130" name="Footer Placeholder 4">
            <a:extLst>
              <a:ext uri="{FF2B5EF4-FFF2-40B4-BE49-F238E27FC236}">
                <a16:creationId xmlns:a16="http://schemas.microsoft.com/office/drawing/2014/main" id="{C5F8EE34-C76F-E7D5-70EC-1D1E2486BBB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0" y="6116638"/>
            <a:ext cx="9144000" cy="365125"/>
          </a:xfrm>
        </p:spPr>
        <p:txBody>
          <a:bodyPr/>
          <a:lstStyle/>
          <a:p>
            <a:pPr>
              <a:spcAft>
                <a:spcPts val="600"/>
              </a:spcAft>
              <a:defRPr/>
            </a:pPr>
            <a:r>
              <a:rPr lang="en-GB"/>
              <a:t>OFFICIAL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2" name="Title 1">
            <a:extLst>
              <a:ext uri="{FF2B5EF4-FFF2-40B4-BE49-F238E27FC236}">
                <a16:creationId xmlns:a16="http://schemas.microsoft.com/office/drawing/2014/main" id="{4136A8D6-2BE6-1340-2532-C9AFAA48D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/>
          <a:lstStyle/>
          <a:p>
            <a:endParaRPr lang="en-US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07747F53-6A77-08F2-4A5E-41AB8C9B9E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wrap="square" anchor="t">
            <a:normAutofit/>
          </a:bodyPr>
          <a:lstStyle/>
          <a:p>
            <a:pPr eaLnBrk="1" hangingPunct="1"/>
            <a:r>
              <a:rPr lang="en-GB" altLang="en-US"/>
              <a:t>Big blankets of dull cloud completely covering the sky…Stratus clouds </a:t>
            </a:r>
          </a:p>
        </p:txBody>
      </p:sp>
      <p:sp>
        <p:nvSpPr>
          <p:cNvPr id="11274" name="Footer Placeholder 3">
            <a:extLst>
              <a:ext uri="{FF2B5EF4-FFF2-40B4-BE49-F238E27FC236}">
                <a16:creationId xmlns:a16="http://schemas.microsoft.com/office/drawing/2014/main" id="{ED2509A0-DE84-E291-0CF3-54DA93B78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6" name="Title 1">
            <a:extLst>
              <a:ext uri="{FF2B5EF4-FFF2-40B4-BE49-F238E27FC236}">
                <a16:creationId xmlns:a16="http://schemas.microsoft.com/office/drawing/2014/main" id="{D20E5B8D-2CFE-136D-2C17-1C8233327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/>
          <a:lstStyle/>
          <a:p>
            <a:endParaRPr lang="en-US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7DA298EE-A719-011C-82F4-2CEEE623D0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wrap="square" anchor="t">
            <a:normAutofit/>
          </a:bodyPr>
          <a:lstStyle/>
          <a:p>
            <a:pPr eaLnBrk="1" hangingPunct="1"/>
            <a:r>
              <a:rPr lang="en-GB" altLang="en-US"/>
              <a:t>Thin wispy clouds over 6km high…Cirrus clouds </a:t>
            </a:r>
          </a:p>
          <a:p>
            <a:pPr eaLnBrk="1" hangingPunct="1"/>
            <a:endParaRPr lang="en-GB" altLang="en-US"/>
          </a:p>
          <a:p>
            <a:pPr eaLnBrk="1" hangingPunct="1"/>
            <a:endParaRPr lang="en-GB" altLang="en-US"/>
          </a:p>
        </p:txBody>
      </p:sp>
      <p:sp>
        <p:nvSpPr>
          <p:cNvPr id="12298" name="Footer Placeholder 3">
            <a:extLst>
              <a:ext uri="{FF2B5EF4-FFF2-40B4-BE49-F238E27FC236}">
                <a16:creationId xmlns:a16="http://schemas.microsoft.com/office/drawing/2014/main" id="{6952C56D-AAF7-9756-3DA3-C7CC56029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0" name="Title 1">
            <a:extLst>
              <a:ext uri="{FF2B5EF4-FFF2-40B4-BE49-F238E27FC236}">
                <a16:creationId xmlns:a16="http://schemas.microsoft.com/office/drawing/2014/main" id="{5406328C-2A27-6302-3097-EB055AA55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/>
          <a:lstStyle/>
          <a:p>
            <a:endParaRPr lang="en-US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45BE8740-1F92-A61E-4A35-43379852AA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wrap="square" anchor="t">
            <a:normAutofit/>
          </a:bodyPr>
          <a:lstStyle/>
          <a:p>
            <a:pPr eaLnBrk="1" hangingPunct="1"/>
            <a:r>
              <a:rPr lang="en-GB" altLang="en-US"/>
              <a:t>Rain caused by the sun heating the ground….Convectional rainfall </a:t>
            </a:r>
          </a:p>
          <a:p>
            <a:pPr eaLnBrk="1" hangingPunct="1"/>
            <a:endParaRPr lang="en-GB" altLang="en-US"/>
          </a:p>
        </p:txBody>
      </p:sp>
      <p:sp>
        <p:nvSpPr>
          <p:cNvPr id="13322" name="Footer Placeholder 3">
            <a:extLst>
              <a:ext uri="{FF2B5EF4-FFF2-40B4-BE49-F238E27FC236}">
                <a16:creationId xmlns:a16="http://schemas.microsoft.com/office/drawing/2014/main" id="{B7B0DB76-71BD-327E-F22F-12738161F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4" name="Title 1">
            <a:extLst>
              <a:ext uri="{FF2B5EF4-FFF2-40B4-BE49-F238E27FC236}">
                <a16:creationId xmlns:a16="http://schemas.microsoft.com/office/drawing/2014/main" id="{65FCA5EA-302E-43D1-5EDA-0B2B89197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endParaRPr lang="en-US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69C83C45-AC35-AE77-A243-FB7400F1A2E3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 wrap="square" anchor="ctr">
            <a:normAutofit/>
          </a:bodyPr>
          <a:lstStyle/>
          <a:p>
            <a:pPr eaLnBrk="1" hangingPunct="1"/>
            <a:r>
              <a:rPr lang="en-GB" altLang="en-US"/>
              <a:t>Rain caused by wind pushing clouds over mountains….Relief rainfall </a:t>
            </a:r>
          </a:p>
          <a:p>
            <a:pPr eaLnBrk="1" hangingPunct="1"/>
            <a:endParaRPr lang="en-GB" altLang="en-US"/>
          </a:p>
        </p:txBody>
      </p:sp>
      <p:sp>
        <p:nvSpPr>
          <p:cNvPr id="14346" name="Content Placeholder 3">
            <a:extLst>
              <a:ext uri="{FF2B5EF4-FFF2-40B4-BE49-F238E27FC236}">
                <a16:creationId xmlns:a16="http://schemas.microsoft.com/office/drawing/2014/main" id="{9A4DA69E-B7EE-7BB7-78D4-5D577A6177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/>
          <a:lstStyle/>
          <a:p>
            <a:endParaRPr lang="en-US"/>
          </a:p>
        </p:txBody>
      </p:sp>
      <p:sp>
        <p:nvSpPr>
          <p:cNvPr id="14348" name="Footer Placeholder 4">
            <a:extLst>
              <a:ext uri="{FF2B5EF4-FFF2-40B4-BE49-F238E27FC236}">
                <a16:creationId xmlns:a16="http://schemas.microsoft.com/office/drawing/2014/main" id="{E418C03B-C85C-706F-2CBE-7F6B71B4E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8" name="Title 1">
            <a:extLst>
              <a:ext uri="{FF2B5EF4-FFF2-40B4-BE49-F238E27FC236}">
                <a16:creationId xmlns:a16="http://schemas.microsoft.com/office/drawing/2014/main" id="{125F7013-416D-2C2B-2EF7-BA802649F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endParaRPr lang="en-US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05CF1295-32BB-8D2E-94C2-7B90AC930130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 wrap="square" anchor="ctr">
            <a:normAutofit/>
          </a:bodyPr>
          <a:lstStyle/>
          <a:p>
            <a:pPr eaLnBrk="1" hangingPunct="1"/>
            <a:r>
              <a:rPr lang="en-GB" altLang="en-US"/>
              <a:t>Rain caused by warm air rising over cold air….Frontal rainfall </a:t>
            </a:r>
          </a:p>
          <a:p>
            <a:pPr eaLnBrk="1" hangingPunct="1"/>
            <a:endParaRPr lang="en-GB" altLang="en-US"/>
          </a:p>
          <a:p>
            <a:pPr eaLnBrk="1" hangingPunct="1"/>
            <a:endParaRPr lang="en-GB" altLang="en-US"/>
          </a:p>
        </p:txBody>
      </p:sp>
      <p:sp>
        <p:nvSpPr>
          <p:cNvPr id="15370" name="Content Placeholder 3">
            <a:extLst>
              <a:ext uri="{FF2B5EF4-FFF2-40B4-BE49-F238E27FC236}">
                <a16:creationId xmlns:a16="http://schemas.microsoft.com/office/drawing/2014/main" id="{E2DCBF47-7312-486E-546A-6ABA702FA9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/>
          <a:lstStyle/>
          <a:p>
            <a:endParaRPr lang="en-US"/>
          </a:p>
        </p:txBody>
      </p:sp>
      <p:sp>
        <p:nvSpPr>
          <p:cNvPr id="15372" name="Footer Placeholder 4">
            <a:extLst>
              <a:ext uri="{FF2B5EF4-FFF2-40B4-BE49-F238E27FC236}">
                <a16:creationId xmlns:a16="http://schemas.microsoft.com/office/drawing/2014/main" id="{ADC7B3F8-B115-B575-BF95-FDE6E58AA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2" name="Title 1">
            <a:extLst>
              <a:ext uri="{FF2B5EF4-FFF2-40B4-BE49-F238E27FC236}">
                <a16:creationId xmlns:a16="http://schemas.microsoft.com/office/drawing/2014/main" id="{33185C89-DAEB-E795-D177-F531748F9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6F3EC4A6-0BA7-D238-CEFB-54235DBB5F00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 wrap="square" anchor="ctr">
            <a:normAutofit/>
          </a:bodyPr>
          <a:lstStyle/>
          <a:p>
            <a:pPr eaLnBrk="1" hangingPunct="1"/>
            <a:r>
              <a:rPr lang="en-GB" altLang="en-US"/>
              <a:t>The weight of the air pushing down on the earth….Air pressure </a:t>
            </a:r>
          </a:p>
        </p:txBody>
      </p:sp>
      <p:sp>
        <p:nvSpPr>
          <p:cNvPr id="16394" name="Content Placeholder 3">
            <a:extLst>
              <a:ext uri="{FF2B5EF4-FFF2-40B4-BE49-F238E27FC236}">
                <a16:creationId xmlns:a16="http://schemas.microsoft.com/office/drawing/2014/main" id="{1D0A49B5-DDE8-9914-2AD2-F7B84DC95C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/>
          <a:lstStyle/>
          <a:p>
            <a:endParaRPr lang="en-US"/>
          </a:p>
        </p:txBody>
      </p:sp>
      <p:sp>
        <p:nvSpPr>
          <p:cNvPr id="16396" name="Footer Placeholder 4">
            <a:extLst>
              <a:ext uri="{FF2B5EF4-FFF2-40B4-BE49-F238E27FC236}">
                <a16:creationId xmlns:a16="http://schemas.microsoft.com/office/drawing/2014/main" id="{0E2A3F8C-4D71-1D31-2218-390D94CAF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9A8AE8FF-FFB7-889F-AE26-3751CDCC11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155DB53F-8BE5-3C86-F262-522CC5C9CD5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Air moves around the earth in huge block of air….Air mass </a:t>
            </a:r>
          </a:p>
          <a:p>
            <a:pPr eaLnBrk="1" hangingPunct="1"/>
            <a:endParaRPr lang="en-GB" altLang="en-US"/>
          </a:p>
          <a:p>
            <a:pPr eaLnBrk="1" hangingPunct="1"/>
            <a:endParaRPr lang="en-GB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DEFBC59E-B232-4C33-1490-FD7BD48BBA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C0D955C3-E90E-8AE7-F287-89E9318EC2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The leading edge of an air mass….Front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7C4ABDE6-29D7-9F16-BD72-49F7C5F112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9A21A8F3-CB21-BC4A-3CC6-4692AD506BA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 large swirl of cloud that passes over the UK made up of a cold front chasing a warm front….Depression </a:t>
            </a:r>
          </a:p>
          <a:p>
            <a:pPr eaLnBrk="1" hangingPunct="1"/>
            <a:endParaRPr lang="en-GB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D0C1F58A-4E42-1D8A-47E8-028DA711FF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AF566642-F44A-14A7-9D25-7145B544201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How far a place is north or south of the equator….Latitude </a:t>
            </a:r>
          </a:p>
          <a:p>
            <a:pPr eaLnBrk="1" hangingPunct="1"/>
            <a:endParaRPr lang="en-GB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C88CFCB8-5273-9091-43FF-C29ED61EFE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26365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49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Activity</a:t>
            </a:r>
            <a:br>
              <a:rPr lang="en-GB" dirty="0"/>
            </a:br>
            <a:endParaRPr lang="en-GB" dirty="0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D79D4970-C440-2EC0-CA6F-E659181154F9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419100" y="1966913"/>
            <a:ext cx="4038600" cy="4525962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GB" altLang="en-US" sz="1800"/>
          </a:p>
          <a:p>
            <a:pPr eaLnBrk="1" hangingPunct="1"/>
            <a:r>
              <a:rPr lang="en-GB" altLang="en-US" sz="1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Weather </a:t>
            </a:r>
          </a:p>
          <a:p>
            <a:pPr eaLnBrk="1" hangingPunct="1"/>
            <a:r>
              <a:rPr lang="en-GB" altLang="en-US" sz="1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Climate </a:t>
            </a:r>
          </a:p>
          <a:p>
            <a:pPr eaLnBrk="1" hangingPunct="1"/>
            <a:r>
              <a:rPr lang="en-GB" altLang="en-US" sz="1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Meteorologist</a:t>
            </a:r>
          </a:p>
          <a:p>
            <a:pPr eaLnBrk="1" hangingPunct="1"/>
            <a:r>
              <a:rPr lang="en-GB" altLang="en-US" sz="1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Barometer </a:t>
            </a:r>
          </a:p>
          <a:p>
            <a:pPr eaLnBrk="1" hangingPunct="1"/>
            <a:r>
              <a:rPr lang="en-GB" altLang="en-US" sz="1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Anemometer </a:t>
            </a:r>
          </a:p>
          <a:p>
            <a:pPr eaLnBrk="1" hangingPunct="1"/>
            <a:r>
              <a:rPr lang="en-GB" altLang="en-US" sz="1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Cumulus clouds </a:t>
            </a:r>
          </a:p>
          <a:p>
            <a:pPr eaLnBrk="1" hangingPunct="1"/>
            <a:r>
              <a:rPr lang="en-GB" altLang="en-US" sz="1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Cloud cover </a:t>
            </a:r>
          </a:p>
          <a:p>
            <a:pPr eaLnBrk="1" hangingPunct="1"/>
            <a:r>
              <a:rPr lang="en-GB" altLang="en-US" sz="1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Stratus clouds </a:t>
            </a:r>
          </a:p>
          <a:p>
            <a:pPr eaLnBrk="1" hangingPunct="1"/>
            <a:r>
              <a:rPr lang="en-GB" altLang="en-US" sz="1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Cirrus clouds </a:t>
            </a:r>
          </a:p>
          <a:p>
            <a:pPr eaLnBrk="1" hangingPunct="1"/>
            <a:r>
              <a:rPr lang="en-GB" altLang="en-US" sz="1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Weather vane </a:t>
            </a:r>
          </a:p>
          <a:p>
            <a:pPr eaLnBrk="1" hangingPunct="1"/>
            <a:endParaRPr lang="en-GB" altLang="en-US" sz="1800"/>
          </a:p>
          <a:p>
            <a:pPr eaLnBrk="1" hangingPunct="1"/>
            <a:endParaRPr lang="en-GB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EDFC0F69-629C-60F5-C556-C23C5E77049E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4648200" y="2073275"/>
            <a:ext cx="4038600" cy="4525963"/>
          </a:xfrm>
        </p:spPr>
        <p:txBody>
          <a:bodyPr/>
          <a:lstStyle/>
          <a:p>
            <a:pPr eaLnBrk="1" hangingPunct="1"/>
            <a:r>
              <a:rPr lang="en-GB" altLang="en-US" sz="1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Convectional rainfall </a:t>
            </a:r>
          </a:p>
          <a:p>
            <a:pPr eaLnBrk="1" hangingPunct="1"/>
            <a:r>
              <a:rPr lang="en-GB" altLang="en-US" sz="1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Relief rainfall </a:t>
            </a:r>
          </a:p>
          <a:p>
            <a:pPr eaLnBrk="1" hangingPunct="1"/>
            <a:r>
              <a:rPr lang="en-GB" altLang="en-US" sz="1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Frontal rainfall </a:t>
            </a:r>
          </a:p>
          <a:p>
            <a:pPr eaLnBrk="1" hangingPunct="1"/>
            <a:r>
              <a:rPr lang="en-GB" altLang="en-US" sz="1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Air pressure </a:t>
            </a:r>
          </a:p>
          <a:p>
            <a:pPr eaLnBrk="1" hangingPunct="1"/>
            <a:r>
              <a:rPr lang="en-GB" altLang="en-US" sz="1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Air mass </a:t>
            </a:r>
          </a:p>
          <a:p>
            <a:pPr eaLnBrk="1" hangingPunct="1"/>
            <a:r>
              <a:rPr lang="en-GB" altLang="en-US" sz="1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Front </a:t>
            </a:r>
          </a:p>
          <a:p>
            <a:pPr eaLnBrk="1" hangingPunct="1"/>
            <a:r>
              <a:rPr lang="en-GB" altLang="en-US" sz="1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Depression </a:t>
            </a:r>
          </a:p>
          <a:p>
            <a:pPr eaLnBrk="1" hangingPunct="1"/>
            <a:r>
              <a:rPr lang="en-GB" altLang="en-US" sz="1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Latitude </a:t>
            </a:r>
          </a:p>
          <a:p>
            <a:pPr eaLnBrk="1" hangingPunct="1"/>
            <a:r>
              <a:rPr lang="en-GB" altLang="en-US" sz="1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Prevailing wind Meteorology </a:t>
            </a:r>
          </a:p>
          <a:p>
            <a:pPr eaLnBrk="1" hangingPunct="1"/>
            <a:r>
              <a:rPr lang="en-GB" altLang="en-US" sz="1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Rain gauge </a:t>
            </a:r>
          </a:p>
          <a:p>
            <a:pPr eaLnBrk="1" hangingPunct="1"/>
            <a:endParaRPr lang="en-GB" altLang="en-US" sz="1800"/>
          </a:p>
        </p:txBody>
      </p:sp>
      <p:sp>
        <p:nvSpPr>
          <p:cNvPr id="3077" name="Text Box 5">
            <a:extLst>
              <a:ext uri="{FF2B5EF4-FFF2-40B4-BE49-F238E27FC236}">
                <a16:creationId xmlns:a16="http://schemas.microsoft.com/office/drawing/2014/main" id="{C4D78984-206C-3F5D-6C5F-58A66C2265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295400"/>
            <a:ext cx="8153400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GB" altLang="en-US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Hand out bingo cards. If you give out the bingo cards with blank sections then fill in with the following…</a:t>
            </a:r>
          </a:p>
          <a:p>
            <a:pPr eaLnBrk="1" hangingPunct="1">
              <a:spcBef>
                <a:spcPct val="50000"/>
              </a:spcBef>
            </a:pPr>
            <a:endParaRPr lang="en-GB" altLang="en-US" dirty="0"/>
          </a:p>
        </p:txBody>
      </p:sp>
      <p:grpSp>
        <p:nvGrpSpPr>
          <p:cNvPr id="3078" name="Group 1">
            <a:extLst>
              <a:ext uri="{FF2B5EF4-FFF2-40B4-BE49-F238E27FC236}">
                <a16:creationId xmlns:a16="http://schemas.microsoft.com/office/drawing/2014/main" id="{4F5F62F5-E7D2-D307-7415-9B284EC10540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5991225"/>
            <a:ext cx="8902700" cy="771525"/>
            <a:chOff x="152400" y="5991225"/>
            <a:chExt cx="8903297" cy="771525"/>
          </a:xfrm>
        </p:grpSpPr>
        <p:pic>
          <p:nvPicPr>
            <p:cNvPr id="3079" name="Picture 6" descr="http://www.weather-in-canada-observer.com/images/warm-front.jpg">
              <a:extLst>
                <a:ext uri="{FF2B5EF4-FFF2-40B4-BE49-F238E27FC236}">
                  <a16:creationId xmlns:a16="http://schemas.microsoft.com/office/drawing/2014/main" id="{24095F88-2D0B-BF71-2F95-04710C5DC9A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r:link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400" y="6219825"/>
              <a:ext cx="1698171" cy="495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0" name="Picture 7" descr="http://z.about.com/d/weather/1/0/N/-/-/-/coldfront.png">
              <a:extLst>
                <a:ext uri="{FF2B5EF4-FFF2-40B4-BE49-F238E27FC236}">
                  <a16:creationId xmlns:a16="http://schemas.microsoft.com/office/drawing/2014/main" id="{E9F16C94-6230-DCFC-E908-C79D8E8CE27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r:link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09800" y="6017241"/>
              <a:ext cx="685800" cy="685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1" name="Picture 8" descr="http://www.aos.wisc.edu/~hopkins/aos100/stnyfnt.gif">
              <a:extLst>
                <a:ext uri="{FF2B5EF4-FFF2-40B4-BE49-F238E27FC236}">
                  <a16:creationId xmlns:a16="http://schemas.microsoft.com/office/drawing/2014/main" id="{4C982322-3924-579C-BDFC-8E2A787229E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r:link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0399" y="6220748"/>
              <a:ext cx="1102387" cy="4946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2" name="Picture 9" descr="http://tbn0.google.com/images?q=tbn:wfSCnNpNVOfM0M:http://www.dkimages.com/discover/previews/741/94184.JPG">
              <a:extLst>
                <a:ext uri="{FF2B5EF4-FFF2-40B4-BE49-F238E27FC236}">
                  <a16:creationId xmlns:a16="http://schemas.microsoft.com/office/drawing/2014/main" id="{1FE81BA9-47A1-F9C3-796F-60714F55091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 r:link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0" y="6008071"/>
              <a:ext cx="1076522" cy="6949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3" name="Picture 10" descr="http://tbn0.google.com/images?q=tbn:2Ea4OOdHWePfyM:http://www.dkimages.com/discover/previews/741/94399.JPG">
              <a:extLst>
                <a:ext uri="{FF2B5EF4-FFF2-40B4-BE49-F238E27FC236}">
                  <a16:creationId xmlns:a16="http://schemas.microsoft.com/office/drawing/2014/main" id="{8A184533-E0B1-E52B-0C6B-36836F67A04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 r:link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5334" y="5991225"/>
              <a:ext cx="685800" cy="7715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4" name="Picture 11" descr="http://tbn0.google.com/images?q=tbn:xuCSbjrePZRS1M:http://www.dkimages.com/discover/previews/840/35078920.JPG">
              <a:extLst>
                <a:ext uri="{FF2B5EF4-FFF2-40B4-BE49-F238E27FC236}">
                  <a16:creationId xmlns:a16="http://schemas.microsoft.com/office/drawing/2014/main" id="{4701DC1E-9088-DC6F-C595-7C6CF6F1D68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 r:link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56105" y="6046810"/>
              <a:ext cx="792495" cy="7071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5" name="Picture 12" descr="http://tbn0.google.com/images?q=tbn:4-DbSabGXNTDqM:http://www.dkimages.com/discover/previews/840/35078944.JPG">
              <a:extLst>
                <a:ext uri="{FF2B5EF4-FFF2-40B4-BE49-F238E27FC236}">
                  <a16:creationId xmlns:a16="http://schemas.microsoft.com/office/drawing/2014/main" id="{13F9D647-63BA-37F2-C84A-CD3412BFA35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5" r:link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01000" y="6120167"/>
              <a:ext cx="1054697" cy="5949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640A84C8-5391-6F91-0226-E711916AD3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F0971481-1006-8956-1016-6A34C78BDF9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The direction the wind blows in the most often….Prevailing wind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89585F50-C825-12E1-A18F-A03C314B57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E7A550AD-DA3E-6505-CEB0-4D16913D49F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The study of the weather….Meteorology </a:t>
            </a:r>
          </a:p>
          <a:p>
            <a:pPr eaLnBrk="1" hangingPunct="1"/>
            <a:endParaRPr lang="en-GB" altLang="en-US"/>
          </a:p>
          <a:p>
            <a:pPr eaLnBrk="1" hangingPunct="1"/>
            <a:endParaRPr lang="en-GB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F8046427-279C-5F4F-48F2-B437B71666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7EABAA91-A1B1-6F79-5193-23EFEEA40C1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An instrument used to measure how much rain has fallen….Rain gauge </a:t>
            </a:r>
          </a:p>
          <a:p>
            <a:pPr eaLnBrk="1" hangingPunct="1"/>
            <a:endParaRPr lang="en-GB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4F85120F-CC72-E2DA-22CA-FAC4BC3155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F5A7F2AC-76DA-97E3-82ED-D01FCD85D00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An instrument used to measure the wind direction….Weather vane </a:t>
            </a:r>
          </a:p>
          <a:p>
            <a:pPr eaLnBrk="1" hangingPunct="1"/>
            <a:endParaRPr lang="en-GB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04E46DB5-E5A3-46A7-51AE-636C444ED9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E9EAEB62-2C14-8860-F3CA-48A36EE9784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 symbol to show a warm front….</a:t>
            </a:r>
          </a:p>
          <a:p>
            <a:pPr eaLnBrk="1" hangingPunct="1"/>
            <a:endParaRPr lang="en-GB" altLang="en-US"/>
          </a:p>
          <a:p>
            <a:pPr eaLnBrk="1" hangingPunct="1"/>
            <a:endParaRPr lang="en-GB" altLang="en-US"/>
          </a:p>
        </p:txBody>
      </p:sp>
      <p:pic>
        <p:nvPicPr>
          <p:cNvPr id="25604" name="Picture 4" descr="http://www.weather-in-canada-observer.com/images/warm-front.jpg">
            <a:extLst>
              <a:ext uri="{FF2B5EF4-FFF2-40B4-BE49-F238E27FC236}">
                <a16:creationId xmlns:a16="http://schemas.microsoft.com/office/drawing/2014/main" id="{6A5CE3CD-96EB-DEAF-3B66-AA9371F544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4333408"/>
            <a:ext cx="61722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8EDA574D-2583-4487-6C6F-4EDE6E785C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5C12821D-9F4A-970E-F5FF-8DDFF8BAE72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 symbol to show a cold front…. </a:t>
            </a:r>
          </a:p>
        </p:txBody>
      </p:sp>
      <p:pic>
        <p:nvPicPr>
          <p:cNvPr id="26628" name="Picture 4" descr="http://z.about.com/d/weather/1/0/N/-/-/-/coldfront.png">
            <a:extLst>
              <a:ext uri="{FF2B5EF4-FFF2-40B4-BE49-F238E27FC236}">
                <a16:creationId xmlns:a16="http://schemas.microsoft.com/office/drawing/2014/main" id="{7B5596A0-D95E-923F-EFBB-07F0AEDADE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4466" y="420548"/>
            <a:ext cx="350520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0BACF803-A611-29DD-4286-37F54DBDB9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0B5C7E31-3599-1094-7317-A909488629D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82133" y="2191684"/>
            <a:ext cx="7704667" cy="3332816"/>
          </a:xfrm>
        </p:spPr>
        <p:txBody>
          <a:bodyPr/>
          <a:lstStyle/>
          <a:p>
            <a:pPr eaLnBrk="1" hangingPunct="1"/>
            <a:r>
              <a:rPr lang="en-GB" alt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 symbol to show an occluded front…..</a:t>
            </a:r>
          </a:p>
          <a:p>
            <a:pPr eaLnBrk="1" hangingPunct="1"/>
            <a:endParaRPr lang="en-GB" altLang="en-US" dirty="0"/>
          </a:p>
          <a:p>
            <a:pPr eaLnBrk="1" hangingPunct="1"/>
            <a:endParaRPr lang="en-GB" altLang="en-US" dirty="0"/>
          </a:p>
        </p:txBody>
      </p:sp>
      <p:pic>
        <p:nvPicPr>
          <p:cNvPr id="27652" name="Picture 4" descr="http://www.aos.wisc.edu/~hopkins/aos100/stnyfnt.gif">
            <a:extLst>
              <a:ext uri="{FF2B5EF4-FFF2-40B4-BE49-F238E27FC236}">
                <a16:creationId xmlns:a16="http://schemas.microsoft.com/office/drawing/2014/main" id="{646CEF63-C9BE-92E8-F066-CFB9673EAF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133" y="4191000"/>
            <a:ext cx="59436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81" name="Title 1">
            <a:extLst>
              <a:ext uri="{FF2B5EF4-FFF2-40B4-BE49-F238E27FC236}">
                <a16:creationId xmlns:a16="http://schemas.microsoft.com/office/drawing/2014/main" id="{629BE961-06B9-EABC-EF69-F1A380485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663" y="457200"/>
            <a:ext cx="7704137" cy="1981200"/>
          </a:xfrm>
        </p:spPr>
        <p:txBody>
          <a:bodyPr/>
          <a:lstStyle/>
          <a:p>
            <a:endParaRPr lang="en-US"/>
          </a:p>
        </p:txBody>
      </p:sp>
      <p:sp>
        <p:nvSpPr>
          <p:cNvPr id="28683" name="Text Placeholder 2">
            <a:extLst>
              <a:ext uri="{FF2B5EF4-FFF2-40B4-BE49-F238E27FC236}">
                <a16:creationId xmlns:a16="http://schemas.microsoft.com/office/drawing/2014/main" id="{CF62761F-E1CF-B662-8ED8-8485E9ADD5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/>
          <a:lstStyle/>
          <a:p>
            <a:endParaRPr lang="en-US"/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C887C15C-52DC-AB77-ED6B-AFF735FC373A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wrap="square" anchor="t">
            <a:normAutofit/>
          </a:bodyPr>
          <a:lstStyle/>
          <a:p>
            <a:pPr eaLnBrk="1" hangingPunct="1"/>
            <a:endParaRPr lang="en-GB" altLang="en-US"/>
          </a:p>
          <a:p>
            <a:pPr eaLnBrk="1" hangingPunct="1"/>
            <a:r>
              <a:rPr lang="en-GB" altLang="en-US"/>
              <a:t>A symbol to show sun and possible snow…..</a:t>
            </a:r>
          </a:p>
        </p:txBody>
      </p:sp>
      <p:sp>
        <p:nvSpPr>
          <p:cNvPr id="28685" name="Text Placeholder 4">
            <a:extLst>
              <a:ext uri="{FF2B5EF4-FFF2-40B4-BE49-F238E27FC236}">
                <a16:creationId xmlns:a16="http://schemas.microsoft.com/office/drawing/2014/main" id="{44294BB5-1568-78D1-43DA-AE57A6D2D6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/>
          <a:lstStyle/>
          <a:p>
            <a:endParaRPr lang="en-US"/>
          </a:p>
        </p:txBody>
      </p:sp>
      <p:pic>
        <p:nvPicPr>
          <p:cNvPr id="28676" name="Picture 4" descr="http://tbn0.google.com/images?q=tbn:wfSCnNpNVOfM0M:http://www.dkimages.com/discover/previews/741/94184.JPG">
            <a:extLst>
              <a:ext uri="{FF2B5EF4-FFF2-40B4-BE49-F238E27FC236}">
                <a16:creationId xmlns:a16="http://schemas.microsoft.com/office/drawing/2014/main" id="{F95F55A0-C568-FA6E-8A44-0A4ED9B4AE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" b="4741"/>
          <a:stretch>
            <a:fillRect/>
          </a:stretch>
        </p:blipFill>
        <p:spPr bwMode="auto">
          <a:xfrm>
            <a:off x="4957266" y="3335336"/>
            <a:ext cx="3672248" cy="2665259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87" name="Footer Placeholder 6">
            <a:extLst>
              <a:ext uri="{FF2B5EF4-FFF2-40B4-BE49-F238E27FC236}">
                <a16:creationId xmlns:a16="http://schemas.microsoft.com/office/drawing/2014/main" id="{9EC02731-A4CF-B773-784C-C760DF299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83BE6DDC-CE78-B482-8217-C4EA07330F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dirty="0"/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B3EAFDA1-45B5-69F2-08E1-96550BE1F70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 symbol to show sun and possible rain…..</a:t>
            </a:r>
          </a:p>
        </p:txBody>
      </p:sp>
      <p:pic>
        <p:nvPicPr>
          <p:cNvPr id="29700" name="Picture 4" descr="http://tbn0.google.com/images?q=tbn:2Ea4OOdHWePfyM:http://www.dkimages.com/discover/previews/741/94399.JPG">
            <a:extLst>
              <a:ext uri="{FF2B5EF4-FFF2-40B4-BE49-F238E27FC236}">
                <a16:creationId xmlns:a16="http://schemas.microsoft.com/office/drawing/2014/main" id="{BAB4A928-D6B0-8D5E-9CFB-B61A191DC9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28600"/>
            <a:ext cx="3276600" cy="368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9" name="Title 1">
            <a:extLst>
              <a:ext uri="{FF2B5EF4-FFF2-40B4-BE49-F238E27FC236}">
                <a16:creationId xmlns:a16="http://schemas.microsoft.com/office/drawing/2014/main" id="{1DFB7FB7-3CF8-F4BB-DE20-3A1125F52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endParaRPr lang="en-US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A83281EE-DA71-99BD-5930-6C4B146DED0F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 wrap="square" anchor="ctr">
            <a:normAutofit/>
          </a:bodyPr>
          <a:lstStyle/>
          <a:p>
            <a:pPr eaLnBrk="1" hangingPunct="1"/>
            <a:r>
              <a:rPr lang="en-GB" altLang="en-US"/>
              <a:t>A symbol to show sunshine and warm weather…..</a:t>
            </a:r>
          </a:p>
          <a:p>
            <a:pPr eaLnBrk="1" hangingPunct="1"/>
            <a:endParaRPr lang="en-GB" altLang="en-US"/>
          </a:p>
        </p:txBody>
      </p:sp>
      <p:pic>
        <p:nvPicPr>
          <p:cNvPr id="30724" name="Picture 4" descr="http://tbn0.google.com/images?q=tbn:xuCSbjrePZRS1M:http://www.dkimages.com/discover/previews/840/35078920.JPG">
            <a:extLst>
              <a:ext uri="{FF2B5EF4-FFF2-40B4-BE49-F238E27FC236}">
                <a16:creationId xmlns:a16="http://schemas.microsoft.com/office/drawing/2014/main" id="{E7AD7285-E8B8-BCEE-2BBD-C4E729AD01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74982" y="2667000"/>
            <a:ext cx="3483739" cy="334682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31" name="Footer Placeholder 4">
            <a:extLst>
              <a:ext uri="{FF2B5EF4-FFF2-40B4-BE49-F238E27FC236}">
                <a16:creationId xmlns:a16="http://schemas.microsoft.com/office/drawing/2014/main" id="{F87DF59F-3330-7676-6181-76F72ECAA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Title 1">
            <a:extLst>
              <a:ext uri="{FF2B5EF4-FFF2-40B4-BE49-F238E27FC236}">
                <a16:creationId xmlns:a16="http://schemas.microsoft.com/office/drawing/2014/main" id="{2D5D5D9C-2084-B10D-4C70-79454E01C7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/>
          <a:lstStyle/>
          <a:p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521EA6C3-0E86-234C-E5A3-1FE5E49C89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wrap="square" anchor="t">
            <a:normAutofit/>
          </a:bodyPr>
          <a:lstStyle/>
          <a:p>
            <a:pPr eaLnBrk="1" hangingPunct="1"/>
            <a:r>
              <a:rPr lang="en-GB" altLang="en-US"/>
              <a:t>The day to day condition of the atmosphere… Weather </a:t>
            </a:r>
          </a:p>
        </p:txBody>
      </p:sp>
      <p:sp>
        <p:nvSpPr>
          <p:cNvPr id="4106" name="Footer Placeholder 3">
            <a:extLst>
              <a:ext uri="{FF2B5EF4-FFF2-40B4-BE49-F238E27FC236}">
                <a16:creationId xmlns:a16="http://schemas.microsoft.com/office/drawing/2014/main" id="{CE5E43EE-B621-E788-A238-688C4A256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3" name="Title 1">
            <a:extLst>
              <a:ext uri="{FF2B5EF4-FFF2-40B4-BE49-F238E27FC236}">
                <a16:creationId xmlns:a16="http://schemas.microsoft.com/office/drawing/2014/main" id="{667EE846-3E36-60A5-8DAA-6157497295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endParaRPr lang="en-US"/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FDF73199-5516-8416-9C9B-34A513E6622F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 wrap="square" anchor="ctr">
            <a:normAutofit/>
          </a:bodyPr>
          <a:lstStyle/>
          <a:p>
            <a:pPr eaLnBrk="1" hangingPunct="1"/>
            <a:r>
              <a:rPr lang="en-GB" altLang="en-US"/>
              <a:t>A symbol to show cloud and some sun….</a:t>
            </a:r>
          </a:p>
        </p:txBody>
      </p:sp>
      <p:pic>
        <p:nvPicPr>
          <p:cNvPr id="31748" name="Picture 4" descr="http://tbn0.google.com/images?q=tbn:4-DbSabGXNTDqM:http://www.dkimages.com/discover/previews/840/35078944.JPG">
            <a:extLst>
              <a:ext uri="{FF2B5EF4-FFF2-40B4-BE49-F238E27FC236}">
                <a16:creationId xmlns:a16="http://schemas.microsoft.com/office/drawing/2014/main" id="{549F736D-6112-7EAB-D446-F5B7642D63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46904" y="2975279"/>
            <a:ext cx="3739896" cy="273026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5" name="Footer Placeholder 4">
            <a:extLst>
              <a:ext uri="{FF2B5EF4-FFF2-40B4-BE49-F238E27FC236}">
                <a16:creationId xmlns:a16="http://schemas.microsoft.com/office/drawing/2014/main" id="{E34EAA37-DAF4-4628-35E1-44E532C7A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Title 1">
            <a:extLst>
              <a:ext uri="{FF2B5EF4-FFF2-40B4-BE49-F238E27FC236}">
                <a16:creationId xmlns:a16="http://schemas.microsoft.com/office/drawing/2014/main" id="{36077A71-E032-AEF8-72F0-2B0DE7103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/>
          <a:lstStyle/>
          <a:p>
            <a:endParaRPr 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7B93943C-D9D6-B42A-250E-2EF8B03D18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wrap="square" anchor="t">
            <a:normAutofit/>
          </a:bodyPr>
          <a:lstStyle/>
          <a:p>
            <a:pPr eaLnBrk="1" hangingPunct="1"/>
            <a:r>
              <a:rPr lang="en-GB" altLang="en-US"/>
              <a:t>The average weather in a place… Climate </a:t>
            </a:r>
          </a:p>
        </p:txBody>
      </p:sp>
      <p:sp>
        <p:nvSpPr>
          <p:cNvPr id="5130" name="Footer Placeholder 3">
            <a:extLst>
              <a:ext uri="{FF2B5EF4-FFF2-40B4-BE49-F238E27FC236}">
                <a16:creationId xmlns:a16="http://schemas.microsoft.com/office/drawing/2014/main" id="{4ADF7CA0-D266-14A6-7CE4-ED125F322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2" name="Title 1">
            <a:extLst>
              <a:ext uri="{FF2B5EF4-FFF2-40B4-BE49-F238E27FC236}">
                <a16:creationId xmlns:a16="http://schemas.microsoft.com/office/drawing/2014/main" id="{5B6E2C0B-054B-57A1-63AD-14CF14E7D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/>
          <a:lstStyle/>
          <a:p>
            <a:endParaRPr lang="en-US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C826D905-7D7E-EC0D-F679-DEA370F9C1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wrap="square" anchor="t">
            <a:normAutofit/>
          </a:bodyPr>
          <a:lstStyle/>
          <a:p>
            <a:pPr eaLnBrk="1" hangingPunct="1"/>
            <a:r>
              <a:rPr lang="en-GB" altLang="en-US"/>
              <a:t>A person who studies the weather….Meteorologist </a:t>
            </a:r>
          </a:p>
          <a:p>
            <a:pPr eaLnBrk="1" hangingPunct="1"/>
            <a:endParaRPr lang="en-GB" altLang="en-US"/>
          </a:p>
        </p:txBody>
      </p:sp>
      <p:sp>
        <p:nvSpPr>
          <p:cNvPr id="6154" name="Footer Placeholder 3">
            <a:extLst>
              <a:ext uri="{FF2B5EF4-FFF2-40B4-BE49-F238E27FC236}">
                <a16:creationId xmlns:a16="http://schemas.microsoft.com/office/drawing/2014/main" id="{721B9E07-D2F0-DB5E-EF8C-7D4E5D780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6" name="Title 1">
            <a:extLst>
              <a:ext uri="{FF2B5EF4-FFF2-40B4-BE49-F238E27FC236}">
                <a16:creationId xmlns:a16="http://schemas.microsoft.com/office/drawing/2014/main" id="{3AA12DCD-507E-A3B7-BB15-EEA2B9221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/>
          <a:lstStyle/>
          <a:p>
            <a:endParaRPr lang="en-US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23A9385A-5D31-8DCE-D2EE-8709A6935A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wrap="square" anchor="t">
            <a:normAutofit/>
          </a:bodyPr>
          <a:lstStyle/>
          <a:p>
            <a:pPr eaLnBrk="1" hangingPunct="1"/>
            <a:r>
              <a:rPr lang="en-GB" altLang="en-US"/>
              <a:t>An instrument that measures air pressure….Barometer </a:t>
            </a:r>
          </a:p>
          <a:p>
            <a:pPr eaLnBrk="1" hangingPunct="1"/>
            <a:endParaRPr lang="en-GB" altLang="en-US"/>
          </a:p>
        </p:txBody>
      </p:sp>
      <p:sp>
        <p:nvSpPr>
          <p:cNvPr id="7178" name="Footer Placeholder 3">
            <a:extLst>
              <a:ext uri="{FF2B5EF4-FFF2-40B4-BE49-F238E27FC236}">
                <a16:creationId xmlns:a16="http://schemas.microsoft.com/office/drawing/2014/main" id="{41FAEBE3-C5BC-4060-7109-9FA0C802A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0" name="Title 1">
            <a:extLst>
              <a:ext uri="{FF2B5EF4-FFF2-40B4-BE49-F238E27FC236}">
                <a16:creationId xmlns:a16="http://schemas.microsoft.com/office/drawing/2014/main" id="{9B072F1C-DDCE-4A2E-26D8-9F46EF4AB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/>
          <a:lstStyle/>
          <a:p>
            <a:endParaRPr lang="en-US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BB965D72-1F5E-B1C3-2051-F9BDBABE8B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wrap="square" anchor="t">
            <a:normAutofit/>
          </a:bodyPr>
          <a:lstStyle/>
          <a:p>
            <a:pPr eaLnBrk="1" hangingPunct="1"/>
            <a:r>
              <a:rPr lang="en-GB" altLang="en-US"/>
              <a:t>An instrument that measures wind speed….Anemometer </a:t>
            </a:r>
          </a:p>
          <a:p>
            <a:pPr eaLnBrk="1" hangingPunct="1"/>
            <a:endParaRPr lang="en-GB" altLang="en-US"/>
          </a:p>
          <a:p>
            <a:pPr eaLnBrk="1" hangingPunct="1"/>
            <a:endParaRPr lang="en-GB" altLang="en-US"/>
          </a:p>
        </p:txBody>
      </p:sp>
      <p:sp>
        <p:nvSpPr>
          <p:cNvPr id="8202" name="Footer Placeholder 3">
            <a:extLst>
              <a:ext uri="{FF2B5EF4-FFF2-40B4-BE49-F238E27FC236}">
                <a16:creationId xmlns:a16="http://schemas.microsoft.com/office/drawing/2014/main" id="{2284B4DD-6772-4044-76C8-6AF1CDC5D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4" name="Title 1">
            <a:extLst>
              <a:ext uri="{FF2B5EF4-FFF2-40B4-BE49-F238E27FC236}">
                <a16:creationId xmlns:a16="http://schemas.microsoft.com/office/drawing/2014/main" id="{D279E465-49B7-F3FA-9CE5-545A81F75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/>
          <a:lstStyle/>
          <a:p>
            <a:endParaRPr 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92063A88-3D10-EF42-A50A-4D8BE790DD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wrap="square" anchor="t">
            <a:normAutofit/>
          </a:bodyPr>
          <a:lstStyle/>
          <a:p>
            <a:pPr eaLnBrk="1" hangingPunct="1"/>
            <a:r>
              <a:rPr lang="en-GB" altLang="en-US"/>
              <a:t>The amount of sky that is covered by cloud…Cloud cover </a:t>
            </a:r>
          </a:p>
        </p:txBody>
      </p:sp>
      <p:sp>
        <p:nvSpPr>
          <p:cNvPr id="9226" name="Footer Placeholder 3">
            <a:extLst>
              <a:ext uri="{FF2B5EF4-FFF2-40B4-BE49-F238E27FC236}">
                <a16:creationId xmlns:a16="http://schemas.microsoft.com/office/drawing/2014/main" id="{7BD7D9A6-F99A-A586-BAF9-8DDCB48AB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8" name="Title 1">
            <a:extLst>
              <a:ext uri="{FF2B5EF4-FFF2-40B4-BE49-F238E27FC236}">
                <a16:creationId xmlns:a16="http://schemas.microsoft.com/office/drawing/2014/main" id="{92F13C0F-573A-9E0F-BDD8-589BDE256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/>
          <a:lstStyle/>
          <a:p>
            <a:endParaRPr lang="en-US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61FCE652-3EA4-ECBE-3021-40C694D7A7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wrap="square" anchor="t">
            <a:normAutofit/>
          </a:bodyPr>
          <a:lstStyle/>
          <a:p>
            <a:pPr eaLnBrk="1" hangingPunct="1"/>
            <a:r>
              <a:rPr lang="en-GB" altLang="en-US"/>
              <a:t>Fluffy clouds forming low in the sky…Cumulus clouds </a:t>
            </a:r>
          </a:p>
          <a:p>
            <a:pPr eaLnBrk="1" hangingPunct="1"/>
            <a:endParaRPr lang="en-GB" altLang="en-US"/>
          </a:p>
        </p:txBody>
      </p:sp>
      <p:sp>
        <p:nvSpPr>
          <p:cNvPr id="10250" name="Footer Placeholder 3">
            <a:extLst>
              <a:ext uri="{FF2B5EF4-FFF2-40B4-BE49-F238E27FC236}">
                <a16:creationId xmlns:a16="http://schemas.microsoft.com/office/drawing/2014/main" id="{788845B3-3DDF-D451-A2B7-7C60175FB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Custom 9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D7B6F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D7B6F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EA4D0BD8-A1FB-4615-AFBD-E1FF9286D27A}" vid="{AA82774D-7C54-4C25-AF4D-79E2F1CD5D2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F50CAEF19DF1428F7CDF1CC8A427C1" ma:contentTypeVersion="13" ma:contentTypeDescription="Create a new document." ma:contentTypeScope="" ma:versionID="c807c1335f9f90b9db9887dbf64a607e">
  <xsd:schema xmlns:xsd="http://www.w3.org/2001/XMLSchema" xmlns:xs="http://www.w3.org/2001/XMLSchema" xmlns:p="http://schemas.microsoft.com/office/2006/metadata/properties" xmlns:ns2="4f5f3234-0e3e-4ebe-8c70-531fc009c917" xmlns:ns3="2e008c2e-f60f-4328-9234-f08a6d010f78" targetNamespace="http://schemas.microsoft.com/office/2006/metadata/properties" ma:root="true" ma:fieldsID="93950af48b87cb9cb38e3e61f5582d45" ns2:_="" ns3:_="">
    <xsd:import namespace="4f5f3234-0e3e-4ebe-8c70-531fc009c917"/>
    <xsd:import namespace="2e008c2e-f60f-4328-9234-f08a6d010f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5f3234-0e3e-4ebe-8c70-531fc009c9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008c2e-f60f-4328-9234-f08a6d010f7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sisl xmlns:xsi="http://www.w3.org/2001/XMLSchema-instance" xmlns:xsd="http://www.w3.org/2001/XMLSchema" xmlns="http://www.boldonjames.com/2008/01/sie/internal/label" sislVersion="0" policy="08955827-aeb1-42de-b749-f604362c41c2" origin="userSelected">
  <element uid="971a7eb4-36b4-4e7d-b804-a07772b8e228" value=""/>
  <element uid="e3747532-42d1-43b9-8ba8-1bf45779edd5" value=""/>
</sisl>
</file>

<file path=customXml/itemProps1.xml><?xml version="1.0" encoding="utf-8"?>
<ds:datastoreItem xmlns:ds="http://schemas.openxmlformats.org/officeDocument/2006/customXml" ds:itemID="{461F7DE3-686C-4ABF-B192-AE1EC39533A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5f3234-0e3e-4ebe-8c70-531fc009c917"/>
    <ds:schemaRef ds:uri="2e008c2e-f60f-4328-9234-f08a6d010f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6EA9A2B-A65B-4C67-9401-25DF8C83CCB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4B69399-3F21-40DD-868F-F98C4AADAC2C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51</TotalTime>
  <Words>394</Words>
  <Application>Microsoft Office PowerPoint</Application>
  <PresentationFormat>On-screen Show (4:3)</PresentationFormat>
  <Paragraphs>85</Paragraphs>
  <Slides>30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Aptos</vt:lpstr>
      <vt:lpstr>Arial</vt:lpstr>
      <vt:lpstr>Arial Unicode MS</vt:lpstr>
      <vt:lpstr>Corbel</vt:lpstr>
      <vt:lpstr>Theme1</vt:lpstr>
      <vt:lpstr>Topic 2 D- An awareness of risk and health and safety  </vt:lpstr>
      <vt:lpstr>Activity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keywords>[OFFICIAL]</cp:keywords>
  <cp:lastModifiedBy>Bryson, Declan</cp:lastModifiedBy>
  <cp:revision>5</cp:revision>
  <cp:lastPrinted>1601-01-01T00:00:00Z</cp:lastPrinted>
  <dcterms:created xsi:type="dcterms:W3CDTF">1601-01-01T00:00:00Z</dcterms:created>
  <dcterms:modified xsi:type="dcterms:W3CDTF">2025-07-30T15:18:29Z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docIndexRef">
    <vt:lpwstr>c2476034-15c3-4abd-a656-fa165f2d5e84</vt:lpwstr>
  </property>
  <property fmtid="{D5CDD505-2E9C-101B-9397-08002B2CF9AE}" pid="4" name="bjDocumentSecurityLabel">
    <vt:lpwstr>OFFICIAL</vt:lpwstr>
  </property>
  <property fmtid="{D5CDD505-2E9C-101B-9397-08002B2CF9AE}" pid="5" name="gcc-meta-protectivemarking">
    <vt:lpwstr>[OFFICIAL]</vt:lpwstr>
  </property>
  <property fmtid="{D5CDD505-2E9C-101B-9397-08002B2CF9AE}" pid="6" name="bjDocumentLabelXML">
    <vt:lpwstr>&lt;?xml version="1.0" encoding="us-ascii"?&gt;&lt;sisl xmlns:xsi="http://www.w3.org/2001/XMLSchema-instance" xmlns:xsd="http://www.w3.org/2001/XMLSchema" sislVersion="0" policy="08955827-aeb1-42de-b749-f604362c41c2" origin="userSelected" xmlns="http://www.boldonj</vt:lpwstr>
  </property>
  <property fmtid="{D5CDD505-2E9C-101B-9397-08002B2CF9AE}" pid="7" name="bjDocumentLabelXML-0">
    <vt:lpwstr>ames.com/2008/01/sie/internal/label"&gt;&lt;element uid="971a7eb4-36b4-4e7d-b804-a07772b8e228" value="" /&gt;&lt;element uid="e3747532-42d1-43b9-8ba8-1bf45779edd5" value="" /&gt;&lt;/sisl&gt;</vt:lpwstr>
  </property>
  <property fmtid="{D5CDD505-2E9C-101B-9397-08002B2CF9AE}" pid="8" name="bjSaver">
    <vt:lpwstr>S3G5jX9Oa77bv0jwS2cE+eadELNcY3EP</vt:lpwstr>
  </property>
</Properties>
</file>