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Lst>
  <p:notesMasterIdLst>
    <p:notesMasterId r:id="rId24"/>
  </p:notesMasterIdLst>
  <p:handoutMasterIdLst>
    <p:handoutMasterId r:id="rId25"/>
  </p:handoutMasterIdLst>
  <p:sldIdLst>
    <p:sldId id="257" r:id="rId5"/>
    <p:sldId id="259" r:id="rId6"/>
    <p:sldId id="258" r:id="rId7"/>
    <p:sldId id="260" r:id="rId8"/>
    <p:sldId id="261" r:id="rId9"/>
    <p:sldId id="262" r:id="rId10"/>
    <p:sldId id="263" r:id="rId11"/>
    <p:sldId id="272" r:id="rId12"/>
    <p:sldId id="264" r:id="rId13"/>
    <p:sldId id="265" r:id="rId14"/>
    <p:sldId id="266" r:id="rId15"/>
    <p:sldId id="267" r:id="rId16"/>
    <p:sldId id="268" r:id="rId17"/>
    <p:sldId id="269" r:id="rId18"/>
    <p:sldId id="273" r:id="rId19"/>
    <p:sldId id="270" r:id="rId20"/>
    <p:sldId id="274" r:id="rId21"/>
    <p:sldId id="275" r:id="rId22"/>
    <p:sldId id="271" r:id="rId23"/>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32316F-07C1-4CAB-8B67-313E02F1BA92}" v="573" dt="2025-07-30T14:59:09.3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728"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yson, Declan" userId="f2c03bb0-c178-4621-a9dc-2b8938c755a0" providerId="ADAL" clId="{8532316F-07C1-4CAB-8B67-313E02F1BA92}"/>
    <pc:docChg chg="undo custSel modSld modMainMaster modNotesMaster modHandout">
      <pc:chgData name="Bryson, Declan" userId="f2c03bb0-c178-4621-a9dc-2b8938c755a0" providerId="ADAL" clId="{8532316F-07C1-4CAB-8B67-313E02F1BA92}" dt="2025-07-30T14:57:51.785" v="2175" actId="26606"/>
      <pc:docMkLst>
        <pc:docMk/>
      </pc:docMkLst>
      <pc:sldChg chg="addSp delSp modSp mod modClrScheme chgLayout modNotes">
        <pc:chgData name="Bryson, Declan" userId="f2c03bb0-c178-4621-a9dc-2b8938c755a0" providerId="ADAL" clId="{8532316F-07C1-4CAB-8B67-313E02F1BA92}" dt="2025-07-30T14:53:40.645" v="2151" actId="21"/>
        <pc:sldMkLst>
          <pc:docMk/>
          <pc:sldMk cId="0" sldId="257"/>
        </pc:sldMkLst>
        <pc:spChg chg="add del mod">
          <ac:chgData name="Bryson, Declan" userId="f2c03bb0-c178-4621-a9dc-2b8938c755a0" providerId="ADAL" clId="{8532316F-07C1-4CAB-8B67-313E02F1BA92}" dt="2025-07-30T14:52:01.500" v="1986"/>
          <ac:spMkLst>
            <pc:docMk/>
            <pc:sldMk cId="0" sldId="257"/>
            <ac:spMk id="2" creationId="{08A80B83-DC59-2B9D-F9B8-DA57F727F27F}"/>
          </ac:spMkLst>
        </pc:spChg>
        <pc:spChg chg="mod">
          <ac:chgData name="Bryson, Declan" userId="f2c03bb0-c178-4621-a9dc-2b8938c755a0" providerId="ADAL" clId="{8532316F-07C1-4CAB-8B67-313E02F1BA92}" dt="2025-07-30T14:53:33.818" v="2150" actId="26606"/>
          <ac:spMkLst>
            <pc:docMk/>
            <pc:sldMk cId="0" sldId="257"/>
            <ac:spMk id="4098" creationId="{D778B601-A88F-A193-6B60-86385E342076}"/>
          </ac:spMkLst>
        </pc:spChg>
        <pc:spChg chg="mod">
          <ac:chgData name="Bryson, Declan" userId="f2c03bb0-c178-4621-a9dc-2b8938c755a0" providerId="ADAL" clId="{8532316F-07C1-4CAB-8B67-313E02F1BA92}" dt="2025-07-30T14:53:33.818" v="2150" actId="26606"/>
          <ac:spMkLst>
            <pc:docMk/>
            <pc:sldMk cId="0" sldId="257"/>
            <ac:spMk id="4099" creationId="{518D284F-8548-5192-11DD-645B52A6227F}"/>
          </ac:spMkLst>
        </pc:spChg>
        <pc:spChg chg="add del mod">
          <ac:chgData name="Bryson, Declan" userId="f2c03bb0-c178-4621-a9dc-2b8938c755a0" providerId="ADAL" clId="{8532316F-07C1-4CAB-8B67-313E02F1BA92}" dt="2025-07-30T14:52:48.406" v="2147" actId="21"/>
          <ac:spMkLst>
            <pc:docMk/>
            <pc:sldMk cId="0" sldId="257"/>
            <ac:spMk id="4104" creationId="{8456BB53-61E1-0403-D0A2-B2D47607F285}"/>
          </ac:spMkLst>
        </pc:spChg>
        <pc:spChg chg="add mod">
          <ac:chgData name="Bryson, Declan" userId="f2c03bb0-c178-4621-a9dc-2b8938c755a0" providerId="ADAL" clId="{8532316F-07C1-4CAB-8B67-313E02F1BA92}" dt="2025-07-30T14:53:33.818" v="2150" actId="26606"/>
          <ac:spMkLst>
            <pc:docMk/>
            <pc:sldMk cId="0" sldId="257"/>
            <ac:spMk id="4106" creationId="{796B4784-E291-B27E-B9C7-0F90F24A3642}"/>
          </ac:spMkLst>
        </pc:spChg>
        <pc:spChg chg="add del mod">
          <ac:chgData name="Bryson, Declan" userId="f2c03bb0-c178-4621-a9dc-2b8938c755a0" providerId="ADAL" clId="{8532316F-07C1-4CAB-8B67-313E02F1BA92}" dt="2025-07-30T14:53:40.645" v="2151" actId="21"/>
          <ac:spMkLst>
            <pc:docMk/>
            <pc:sldMk cId="0" sldId="257"/>
            <ac:spMk id="4111" creationId="{693FDC57-AB62-3171-5728-B7AD71F3EF47}"/>
          </ac:spMkLst>
        </pc:spChg>
      </pc:sldChg>
      <pc:sldChg chg="addSp delSp modSp mod modClrScheme chgLayout modNotes">
        <pc:chgData name="Bryson, Declan" userId="f2c03bb0-c178-4621-a9dc-2b8938c755a0" providerId="ADAL" clId="{8532316F-07C1-4CAB-8B67-313E02F1BA92}" dt="2025-07-30T14:56:05.335" v="2153" actId="26606"/>
        <pc:sldMkLst>
          <pc:docMk/>
          <pc:sldMk cId="0" sldId="258"/>
        </pc:sldMkLst>
        <pc:spChg chg="add del mod">
          <ac:chgData name="Bryson, Declan" userId="f2c03bb0-c178-4621-a9dc-2b8938c755a0" providerId="ADAL" clId="{8532316F-07C1-4CAB-8B67-313E02F1BA92}" dt="2025-07-30T14:52:01.516" v="2000"/>
          <ac:spMkLst>
            <pc:docMk/>
            <pc:sldMk cId="0" sldId="258"/>
            <ac:spMk id="2" creationId="{3791B782-10E8-5B63-6A45-DE5F1F009CC9}"/>
          </ac:spMkLst>
        </pc:spChg>
        <pc:spChg chg="mod">
          <ac:chgData name="Bryson, Declan" userId="f2c03bb0-c178-4621-a9dc-2b8938c755a0" providerId="ADAL" clId="{8532316F-07C1-4CAB-8B67-313E02F1BA92}" dt="2025-07-30T14:56:05.335" v="2153" actId="26606"/>
          <ac:spMkLst>
            <pc:docMk/>
            <pc:sldMk cId="0" sldId="258"/>
            <ac:spMk id="5122" creationId="{46011FFF-9497-C789-70BC-225726AE96B4}"/>
          </ac:spMkLst>
        </pc:spChg>
        <pc:spChg chg="mod">
          <ac:chgData name="Bryson, Declan" userId="f2c03bb0-c178-4621-a9dc-2b8938c755a0" providerId="ADAL" clId="{8532316F-07C1-4CAB-8B67-313E02F1BA92}" dt="2025-07-30T14:56:05.335" v="2153" actId="26606"/>
          <ac:spMkLst>
            <pc:docMk/>
            <pc:sldMk cId="0" sldId="258"/>
            <ac:spMk id="5123" creationId="{6E614F1B-E7EB-C260-3B0A-10D1F01E4614}"/>
          </ac:spMkLst>
        </pc:spChg>
        <pc:spChg chg="add mod">
          <ac:chgData name="Bryson, Declan" userId="f2c03bb0-c178-4621-a9dc-2b8938c755a0" providerId="ADAL" clId="{8532316F-07C1-4CAB-8B67-313E02F1BA92}" dt="2025-07-30T14:56:05.335" v="2153" actId="26606"/>
          <ac:spMkLst>
            <pc:docMk/>
            <pc:sldMk cId="0" sldId="258"/>
            <ac:spMk id="5128" creationId="{EF6F94AB-A043-B340-57CF-41A9D94DB9EE}"/>
          </ac:spMkLst>
        </pc:spChg>
        <pc:spChg chg="add mod">
          <ac:chgData name="Bryson, Declan" userId="f2c03bb0-c178-4621-a9dc-2b8938c755a0" providerId="ADAL" clId="{8532316F-07C1-4CAB-8B67-313E02F1BA92}" dt="2025-07-30T14:56:05.335" v="2153" actId="26606"/>
          <ac:spMkLst>
            <pc:docMk/>
            <pc:sldMk cId="0" sldId="258"/>
            <ac:spMk id="5130" creationId="{BBEB9373-C42E-C512-9993-5328A336AC2A}"/>
          </ac:spMkLst>
        </pc:spChg>
      </pc:sldChg>
      <pc:sldChg chg="addSp delSp modSp mod modClrScheme chgLayout modNotes">
        <pc:chgData name="Bryson, Declan" userId="f2c03bb0-c178-4621-a9dc-2b8938c755a0" providerId="ADAL" clId="{8532316F-07C1-4CAB-8B67-313E02F1BA92}" dt="2025-07-30T14:53:53.825" v="2152" actId="26606"/>
        <pc:sldMkLst>
          <pc:docMk/>
          <pc:sldMk cId="0" sldId="259"/>
        </pc:sldMkLst>
        <pc:spChg chg="add del mod">
          <ac:chgData name="Bryson, Declan" userId="f2c03bb0-c178-4621-a9dc-2b8938c755a0" providerId="ADAL" clId="{8532316F-07C1-4CAB-8B67-313E02F1BA92}" dt="2025-07-30T14:52:01.509" v="1993"/>
          <ac:spMkLst>
            <pc:docMk/>
            <pc:sldMk cId="0" sldId="259"/>
            <ac:spMk id="2" creationId="{F22BC531-8864-1646-86D4-DD49146F25D2}"/>
          </ac:spMkLst>
        </pc:spChg>
        <pc:spChg chg="mod">
          <ac:chgData name="Bryson, Declan" userId="f2c03bb0-c178-4621-a9dc-2b8938c755a0" providerId="ADAL" clId="{8532316F-07C1-4CAB-8B67-313E02F1BA92}" dt="2025-07-30T14:53:53.825" v="2152" actId="26606"/>
          <ac:spMkLst>
            <pc:docMk/>
            <pc:sldMk cId="0" sldId="259"/>
            <ac:spMk id="4098" creationId="{43B95E85-2BEA-BA99-0F85-5AA8B4E113AC}"/>
          </ac:spMkLst>
        </pc:spChg>
        <pc:spChg chg="mod">
          <ac:chgData name="Bryson, Declan" userId="f2c03bb0-c178-4621-a9dc-2b8938c755a0" providerId="ADAL" clId="{8532316F-07C1-4CAB-8B67-313E02F1BA92}" dt="2025-07-30T14:53:53.825" v="2152" actId="26606"/>
          <ac:spMkLst>
            <pc:docMk/>
            <pc:sldMk cId="0" sldId="259"/>
            <ac:spMk id="4099" creationId="{8D66EC3F-0F85-A311-5F4D-34B17A43993B}"/>
          </ac:spMkLst>
        </pc:spChg>
        <pc:spChg chg="add mod">
          <ac:chgData name="Bryson, Declan" userId="f2c03bb0-c178-4621-a9dc-2b8938c755a0" providerId="ADAL" clId="{8532316F-07C1-4CAB-8B67-313E02F1BA92}" dt="2025-07-30T14:53:53.825" v="2152" actId="26606"/>
          <ac:spMkLst>
            <pc:docMk/>
            <pc:sldMk cId="0" sldId="259"/>
            <ac:spMk id="4104" creationId="{1C3445E7-CC4D-0CC1-57BF-D45676A8591A}"/>
          </ac:spMkLst>
        </pc:spChg>
      </pc:sldChg>
      <pc:sldChg chg="addSp delSp modSp mod modNotes">
        <pc:chgData name="Bryson, Declan" userId="f2c03bb0-c178-4621-a9dc-2b8938c755a0" providerId="ADAL" clId="{8532316F-07C1-4CAB-8B67-313E02F1BA92}" dt="2025-07-30T14:52:36.638" v="2117"/>
        <pc:sldMkLst>
          <pc:docMk/>
          <pc:sldMk cId="0" sldId="260"/>
        </pc:sldMkLst>
        <pc:spChg chg="add del mod">
          <ac:chgData name="Bryson, Declan" userId="f2c03bb0-c178-4621-a9dc-2b8938c755a0" providerId="ADAL" clId="{8532316F-07C1-4CAB-8B67-313E02F1BA92}" dt="2025-07-30T14:52:01.525" v="2007"/>
          <ac:spMkLst>
            <pc:docMk/>
            <pc:sldMk cId="0" sldId="260"/>
            <ac:spMk id="2" creationId="{8CA2F8DF-2C9C-89D3-2C81-34C6525FFC39}"/>
          </ac:spMkLst>
        </pc:spChg>
        <pc:spChg chg="mod">
          <ac:chgData name="Bryson, Declan" userId="f2c03bb0-c178-4621-a9dc-2b8938c755a0" providerId="ADAL" clId="{8532316F-07C1-4CAB-8B67-313E02F1BA92}" dt="2025-07-30T14:52:36.638" v="2117"/>
          <ac:spMkLst>
            <pc:docMk/>
            <pc:sldMk cId="0" sldId="260"/>
            <ac:spMk id="6146" creationId="{33997660-EAEC-E5F9-B32A-1CECA0BEB0A9}"/>
          </ac:spMkLst>
        </pc:spChg>
        <pc:spChg chg="mod">
          <ac:chgData name="Bryson, Declan" userId="f2c03bb0-c178-4621-a9dc-2b8938c755a0" providerId="ADAL" clId="{8532316F-07C1-4CAB-8B67-313E02F1BA92}" dt="2025-07-30T14:52:36.638" v="2117"/>
          <ac:spMkLst>
            <pc:docMk/>
            <pc:sldMk cId="0" sldId="260"/>
            <ac:spMk id="6147" creationId="{9E82660E-6471-A01C-5DE3-3AD54D4311A7}"/>
          </ac:spMkLst>
        </pc:spChg>
      </pc:sldChg>
      <pc:sldChg chg="addSp delSp modSp mod modClrScheme chgLayout modNotes">
        <pc:chgData name="Bryson, Declan" userId="f2c03bb0-c178-4621-a9dc-2b8938c755a0" providerId="ADAL" clId="{8532316F-07C1-4CAB-8B67-313E02F1BA92}" dt="2025-07-30T14:56:15.662" v="2154" actId="26606"/>
        <pc:sldMkLst>
          <pc:docMk/>
          <pc:sldMk cId="0" sldId="261"/>
        </pc:sldMkLst>
        <pc:spChg chg="add del mod">
          <ac:chgData name="Bryson, Declan" userId="f2c03bb0-c178-4621-a9dc-2b8938c755a0" providerId="ADAL" clId="{8532316F-07C1-4CAB-8B67-313E02F1BA92}" dt="2025-07-30T14:52:01.529" v="2014"/>
          <ac:spMkLst>
            <pc:docMk/>
            <pc:sldMk cId="0" sldId="261"/>
            <ac:spMk id="2" creationId="{5E5183CA-4B96-348D-6D96-3367FE7A9B67}"/>
          </ac:spMkLst>
        </pc:spChg>
        <pc:spChg chg="mod">
          <ac:chgData name="Bryson, Declan" userId="f2c03bb0-c178-4621-a9dc-2b8938c755a0" providerId="ADAL" clId="{8532316F-07C1-4CAB-8B67-313E02F1BA92}" dt="2025-07-30T14:56:15.662" v="2154" actId="26606"/>
          <ac:spMkLst>
            <pc:docMk/>
            <pc:sldMk cId="0" sldId="261"/>
            <ac:spMk id="7170" creationId="{87D2D279-7E4D-BA2A-9F77-032E0B33D175}"/>
          </ac:spMkLst>
        </pc:spChg>
        <pc:spChg chg="mod">
          <ac:chgData name="Bryson, Declan" userId="f2c03bb0-c178-4621-a9dc-2b8938c755a0" providerId="ADAL" clId="{8532316F-07C1-4CAB-8B67-313E02F1BA92}" dt="2025-07-30T14:56:15.662" v="2154" actId="26606"/>
          <ac:spMkLst>
            <pc:docMk/>
            <pc:sldMk cId="0" sldId="261"/>
            <ac:spMk id="7171" creationId="{8C9E4D84-C42B-DB92-937E-D83F6241F241}"/>
          </ac:spMkLst>
        </pc:spChg>
        <pc:spChg chg="add mod">
          <ac:chgData name="Bryson, Declan" userId="f2c03bb0-c178-4621-a9dc-2b8938c755a0" providerId="ADAL" clId="{8532316F-07C1-4CAB-8B67-313E02F1BA92}" dt="2025-07-30T14:56:15.662" v="2154" actId="26606"/>
          <ac:spMkLst>
            <pc:docMk/>
            <pc:sldMk cId="0" sldId="261"/>
            <ac:spMk id="7176" creationId="{511863B7-E187-8B5C-568A-28EE8AFC4729}"/>
          </ac:spMkLst>
        </pc:spChg>
      </pc:sldChg>
      <pc:sldChg chg="addSp delSp modSp mod modNotes">
        <pc:chgData name="Bryson, Declan" userId="f2c03bb0-c178-4621-a9dc-2b8938c755a0" providerId="ADAL" clId="{8532316F-07C1-4CAB-8B67-313E02F1BA92}" dt="2025-07-30T14:56:30.398" v="2157" actId="1076"/>
        <pc:sldMkLst>
          <pc:docMk/>
          <pc:sldMk cId="0" sldId="262"/>
        </pc:sldMkLst>
        <pc:spChg chg="add del mod">
          <ac:chgData name="Bryson, Declan" userId="f2c03bb0-c178-4621-a9dc-2b8938c755a0" providerId="ADAL" clId="{8532316F-07C1-4CAB-8B67-313E02F1BA92}" dt="2025-07-30T14:52:01.538" v="2021"/>
          <ac:spMkLst>
            <pc:docMk/>
            <pc:sldMk cId="0" sldId="262"/>
            <ac:spMk id="2" creationId="{154E76EA-CF24-2336-767A-2908159D3483}"/>
          </ac:spMkLst>
        </pc:spChg>
        <pc:spChg chg="mod">
          <ac:chgData name="Bryson, Declan" userId="f2c03bb0-c178-4621-a9dc-2b8938c755a0" providerId="ADAL" clId="{8532316F-07C1-4CAB-8B67-313E02F1BA92}" dt="2025-07-30T14:56:25.416" v="2156" actId="1076"/>
          <ac:spMkLst>
            <pc:docMk/>
            <pc:sldMk cId="0" sldId="262"/>
            <ac:spMk id="8194" creationId="{E21C49BE-D65B-8BF7-26B7-9BAA181F2461}"/>
          </ac:spMkLst>
        </pc:spChg>
        <pc:spChg chg="mod">
          <ac:chgData name="Bryson, Declan" userId="f2c03bb0-c178-4621-a9dc-2b8938c755a0" providerId="ADAL" clId="{8532316F-07C1-4CAB-8B67-313E02F1BA92}" dt="2025-07-30T14:56:30.398" v="2157" actId="1076"/>
          <ac:spMkLst>
            <pc:docMk/>
            <pc:sldMk cId="0" sldId="262"/>
            <ac:spMk id="8195" creationId="{2EE7ADD8-FB5F-7DB4-479F-65AA2AFF3DC7}"/>
          </ac:spMkLst>
        </pc:spChg>
      </pc:sldChg>
      <pc:sldChg chg="addSp delSp modSp mod modClrScheme chgLayout modNotes">
        <pc:chgData name="Bryson, Declan" userId="f2c03bb0-c178-4621-a9dc-2b8938c755a0" providerId="ADAL" clId="{8532316F-07C1-4CAB-8B67-313E02F1BA92}" dt="2025-07-30T14:56:33.498" v="2158" actId="26606"/>
        <pc:sldMkLst>
          <pc:docMk/>
          <pc:sldMk cId="0" sldId="263"/>
        </pc:sldMkLst>
        <pc:spChg chg="add del mod">
          <ac:chgData name="Bryson, Declan" userId="f2c03bb0-c178-4621-a9dc-2b8938c755a0" providerId="ADAL" clId="{8532316F-07C1-4CAB-8B67-313E02F1BA92}" dt="2025-07-30T14:52:01.546" v="2028"/>
          <ac:spMkLst>
            <pc:docMk/>
            <pc:sldMk cId="0" sldId="263"/>
            <ac:spMk id="2" creationId="{4AE02945-E4B7-AE33-9BA6-3700BF34B3B2}"/>
          </ac:spMkLst>
        </pc:spChg>
        <pc:spChg chg="mod">
          <ac:chgData name="Bryson, Declan" userId="f2c03bb0-c178-4621-a9dc-2b8938c755a0" providerId="ADAL" clId="{8532316F-07C1-4CAB-8B67-313E02F1BA92}" dt="2025-07-30T14:56:33.498" v="2158" actId="26606"/>
          <ac:spMkLst>
            <pc:docMk/>
            <pc:sldMk cId="0" sldId="263"/>
            <ac:spMk id="9218" creationId="{1F10BC6E-0AC0-8416-ABA7-C4CAAC443179}"/>
          </ac:spMkLst>
        </pc:spChg>
        <pc:spChg chg="mod ord">
          <ac:chgData name="Bryson, Declan" userId="f2c03bb0-c178-4621-a9dc-2b8938c755a0" providerId="ADAL" clId="{8532316F-07C1-4CAB-8B67-313E02F1BA92}" dt="2025-07-30T14:56:33.498" v="2158" actId="26606"/>
          <ac:spMkLst>
            <pc:docMk/>
            <pc:sldMk cId="0" sldId="263"/>
            <ac:spMk id="13315" creationId="{53CBF3CC-9036-CBAE-554E-06C21119EDF2}"/>
          </ac:spMkLst>
        </pc:spChg>
        <pc:spChg chg="del">
          <ac:chgData name="Bryson, Declan" userId="f2c03bb0-c178-4621-a9dc-2b8938c755a0" providerId="ADAL" clId="{8532316F-07C1-4CAB-8B67-313E02F1BA92}" dt="2025-07-30T14:56:33.498" v="2158" actId="26606"/>
          <ac:spMkLst>
            <pc:docMk/>
            <pc:sldMk cId="0" sldId="263"/>
            <ac:spMk id="13318" creationId="{94EAED7E-806B-23F5-E119-9115048A69AD}"/>
          </ac:spMkLst>
        </pc:spChg>
        <pc:spChg chg="add mod">
          <ac:chgData name="Bryson, Declan" userId="f2c03bb0-c178-4621-a9dc-2b8938c755a0" providerId="ADAL" clId="{8532316F-07C1-4CAB-8B67-313E02F1BA92}" dt="2025-07-30T14:56:33.498" v="2158" actId="26606"/>
          <ac:spMkLst>
            <pc:docMk/>
            <pc:sldMk cId="0" sldId="263"/>
            <ac:spMk id="13323" creationId="{78A456BC-1EEF-E16A-3F9D-405DB423261F}"/>
          </ac:spMkLst>
        </pc:spChg>
        <pc:picChg chg="mod">
          <ac:chgData name="Bryson, Declan" userId="f2c03bb0-c178-4621-a9dc-2b8938c755a0" providerId="ADAL" clId="{8532316F-07C1-4CAB-8B67-313E02F1BA92}" dt="2025-07-30T14:56:33.498" v="2158" actId="26606"/>
          <ac:picMkLst>
            <pc:docMk/>
            <pc:sldMk cId="0" sldId="263"/>
            <ac:picMk id="9221" creationId="{EAE94863-3F70-6A7B-3741-C103E04BF420}"/>
          </ac:picMkLst>
        </pc:picChg>
      </pc:sldChg>
      <pc:sldChg chg="addSp delSp modSp mod modClrScheme chgLayout modNotes">
        <pc:chgData name="Bryson, Declan" userId="f2c03bb0-c178-4621-a9dc-2b8938c755a0" providerId="ADAL" clId="{8532316F-07C1-4CAB-8B67-313E02F1BA92}" dt="2025-07-30T14:56:47.344" v="2161" actId="26606"/>
        <pc:sldMkLst>
          <pc:docMk/>
          <pc:sldMk cId="0" sldId="264"/>
        </pc:sldMkLst>
        <pc:spChg chg="add del mod">
          <ac:chgData name="Bryson, Declan" userId="f2c03bb0-c178-4621-a9dc-2b8938c755a0" providerId="ADAL" clId="{8532316F-07C1-4CAB-8B67-313E02F1BA92}" dt="2025-07-30T14:52:01.558" v="2042"/>
          <ac:spMkLst>
            <pc:docMk/>
            <pc:sldMk cId="0" sldId="264"/>
            <ac:spMk id="2" creationId="{00B6085E-27E0-7294-55D4-3B2435C9EB56}"/>
          </ac:spMkLst>
        </pc:spChg>
        <pc:spChg chg="mod">
          <ac:chgData name="Bryson, Declan" userId="f2c03bb0-c178-4621-a9dc-2b8938c755a0" providerId="ADAL" clId="{8532316F-07C1-4CAB-8B67-313E02F1BA92}" dt="2025-07-30T14:56:47.344" v="2161" actId="26606"/>
          <ac:spMkLst>
            <pc:docMk/>
            <pc:sldMk cId="0" sldId="264"/>
            <ac:spMk id="11266" creationId="{B51C555B-5EAB-3BDB-0B26-6BBE82857100}"/>
          </ac:spMkLst>
        </pc:spChg>
        <pc:spChg chg="mod">
          <ac:chgData name="Bryson, Declan" userId="f2c03bb0-c178-4621-a9dc-2b8938c755a0" providerId="ADAL" clId="{8532316F-07C1-4CAB-8B67-313E02F1BA92}" dt="2025-07-30T14:56:47.344" v="2161" actId="26606"/>
          <ac:spMkLst>
            <pc:docMk/>
            <pc:sldMk cId="0" sldId="264"/>
            <ac:spMk id="11268" creationId="{07B3254B-C7B6-9322-4E46-25D2AEA8ED16}"/>
          </ac:spMkLst>
        </pc:spChg>
        <pc:spChg chg="add del mod">
          <ac:chgData name="Bryson, Declan" userId="f2c03bb0-c178-4621-a9dc-2b8938c755a0" providerId="ADAL" clId="{8532316F-07C1-4CAB-8B67-313E02F1BA92}" dt="2025-07-30T14:56:47.331" v="2160" actId="26606"/>
          <ac:spMkLst>
            <pc:docMk/>
            <pc:sldMk cId="0" sldId="264"/>
            <ac:spMk id="11273" creationId="{649EB4F1-B3C8-6008-AD79-88AA41FBF3A8}"/>
          </ac:spMkLst>
        </pc:spChg>
        <pc:spChg chg="add mod">
          <ac:chgData name="Bryson, Declan" userId="f2c03bb0-c178-4621-a9dc-2b8938c755a0" providerId="ADAL" clId="{8532316F-07C1-4CAB-8B67-313E02F1BA92}" dt="2025-07-30T14:56:47.344" v="2161" actId="26606"/>
          <ac:spMkLst>
            <pc:docMk/>
            <pc:sldMk cId="0" sldId="264"/>
            <ac:spMk id="11275" creationId="{586785C6-9070-8247-5D03-6AF2AD008168}"/>
          </ac:spMkLst>
        </pc:spChg>
        <pc:picChg chg="mod">
          <ac:chgData name="Bryson, Declan" userId="f2c03bb0-c178-4621-a9dc-2b8938c755a0" providerId="ADAL" clId="{8532316F-07C1-4CAB-8B67-313E02F1BA92}" dt="2025-07-30T14:56:47.344" v="2161" actId="26606"/>
          <ac:picMkLst>
            <pc:docMk/>
            <pc:sldMk cId="0" sldId="264"/>
            <ac:picMk id="4" creationId="{D20BE8B7-B3E3-B854-D112-083E4B0FFFC2}"/>
          </ac:picMkLst>
        </pc:picChg>
      </pc:sldChg>
      <pc:sldChg chg="addSp delSp modSp mod modNotes">
        <pc:chgData name="Bryson, Declan" userId="f2c03bb0-c178-4621-a9dc-2b8938c755a0" providerId="ADAL" clId="{8532316F-07C1-4CAB-8B67-313E02F1BA92}" dt="2025-07-30T14:56:50.644" v="2162" actId="26606"/>
        <pc:sldMkLst>
          <pc:docMk/>
          <pc:sldMk cId="0" sldId="265"/>
        </pc:sldMkLst>
        <pc:spChg chg="add del mod">
          <ac:chgData name="Bryson, Declan" userId="f2c03bb0-c178-4621-a9dc-2b8938c755a0" providerId="ADAL" clId="{8532316F-07C1-4CAB-8B67-313E02F1BA92}" dt="2025-07-30T14:52:01.572" v="2049"/>
          <ac:spMkLst>
            <pc:docMk/>
            <pc:sldMk cId="0" sldId="265"/>
            <ac:spMk id="2" creationId="{8BD9F0F6-D826-6B69-DA19-1FEC64A923F5}"/>
          </ac:spMkLst>
        </pc:spChg>
        <pc:spChg chg="mod">
          <ac:chgData name="Bryson, Declan" userId="f2c03bb0-c178-4621-a9dc-2b8938c755a0" providerId="ADAL" clId="{8532316F-07C1-4CAB-8B67-313E02F1BA92}" dt="2025-07-30T14:56:50.644" v="2162" actId="26606"/>
          <ac:spMkLst>
            <pc:docMk/>
            <pc:sldMk cId="0" sldId="265"/>
            <ac:spMk id="12290" creationId="{994072AD-475A-034C-3E41-9E0B7EE0E4D9}"/>
          </ac:spMkLst>
        </pc:spChg>
        <pc:spChg chg="mod">
          <ac:chgData name="Bryson, Declan" userId="f2c03bb0-c178-4621-a9dc-2b8938c755a0" providerId="ADAL" clId="{8532316F-07C1-4CAB-8B67-313E02F1BA92}" dt="2025-07-30T14:56:50.644" v="2162" actId="26606"/>
          <ac:spMkLst>
            <pc:docMk/>
            <pc:sldMk cId="0" sldId="265"/>
            <ac:spMk id="12291" creationId="{B931025F-73E0-2B10-44B4-9590B6520263}"/>
          </ac:spMkLst>
        </pc:spChg>
        <pc:spChg chg="add">
          <ac:chgData name="Bryson, Declan" userId="f2c03bb0-c178-4621-a9dc-2b8938c755a0" providerId="ADAL" clId="{8532316F-07C1-4CAB-8B67-313E02F1BA92}" dt="2025-07-30T14:56:50.644" v="2162" actId="26606"/>
          <ac:spMkLst>
            <pc:docMk/>
            <pc:sldMk cId="0" sldId="265"/>
            <ac:spMk id="12296" creationId="{8AA28595-4D98-B85C-AAF4-7281BFEF5A6F}"/>
          </ac:spMkLst>
        </pc:spChg>
        <pc:picChg chg="mod">
          <ac:chgData name="Bryson, Declan" userId="f2c03bb0-c178-4621-a9dc-2b8938c755a0" providerId="ADAL" clId="{8532316F-07C1-4CAB-8B67-313E02F1BA92}" dt="2025-07-30T14:56:50.644" v="2162" actId="26606"/>
          <ac:picMkLst>
            <pc:docMk/>
            <pc:sldMk cId="0" sldId="265"/>
            <ac:picMk id="6" creationId="{FE859B3E-8EB9-F2BF-1A45-A1610D1495E0}"/>
          </ac:picMkLst>
        </pc:picChg>
      </pc:sldChg>
      <pc:sldChg chg="addSp delSp modSp mod modNotes">
        <pc:chgData name="Bryson, Declan" userId="f2c03bb0-c178-4621-a9dc-2b8938c755a0" providerId="ADAL" clId="{8532316F-07C1-4CAB-8B67-313E02F1BA92}" dt="2025-07-30T14:56:54.088" v="2163" actId="26606"/>
        <pc:sldMkLst>
          <pc:docMk/>
          <pc:sldMk cId="0" sldId="266"/>
        </pc:sldMkLst>
        <pc:spChg chg="add del mod">
          <ac:chgData name="Bryson, Declan" userId="f2c03bb0-c178-4621-a9dc-2b8938c755a0" providerId="ADAL" clId="{8532316F-07C1-4CAB-8B67-313E02F1BA92}" dt="2025-07-30T14:52:01.583" v="2056"/>
          <ac:spMkLst>
            <pc:docMk/>
            <pc:sldMk cId="0" sldId="266"/>
            <ac:spMk id="2" creationId="{8B70F676-FF26-CC32-1EB5-EC0D69D404C7}"/>
          </ac:spMkLst>
        </pc:spChg>
        <pc:spChg chg="mod">
          <ac:chgData name="Bryson, Declan" userId="f2c03bb0-c178-4621-a9dc-2b8938c755a0" providerId="ADAL" clId="{8532316F-07C1-4CAB-8B67-313E02F1BA92}" dt="2025-07-30T14:56:54.088" v="2163" actId="26606"/>
          <ac:spMkLst>
            <pc:docMk/>
            <pc:sldMk cId="0" sldId="266"/>
            <ac:spMk id="13314" creationId="{6167C983-9270-9F8B-58C5-2C95C133D7DC}"/>
          </ac:spMkLst>
        </pc:spChg>
        <pc:spChg chg="mod">
          <ac:chgData name="Bryson, Declan" userId="f2c03bb0-c178-4621-a9dc-2b8938c755a0" providerId="ADAL" clId="{8532316F-07C1-4CAB-8B67-313E02F1BA92}" dt="2025-07-30T14:56:54.088" v="2163" actId="26606"/>
          <ac:spMkLst>
            <pc:docMk/>
            <pc:sldMk cId="0" sldId="266"/>
            <ac:spMk id="13315" creationId="{0213D126-3980-8288-B1C9-18D76A5C3148}"/>
          </ac:spMkLst>
        </pc:spChg>
        <pc:spChg chg="add">
          <ac:chgData name="Bryson, Declan" userId="f2c03bb0-c178-4621-a9dc-2b8938c755a0" providerId="ADAL" clId="{8532316F-07C1-4CAB-8B67-313E02F1BA92}" dt="2025-07-30T14:56:54.088" v="2163" actId="26606"/>
          <ac:spMkLst>
            <pc:docMk/>
            <pc:sldMk cId="0" sldId="266"/>
            <ac:spMk id="13324" creationId="{AACC84C1-7928-A498-5BA4-239A4FA45C4B}"/>
          </ac:spMkLst>
        </pc:spChg>
        <pc:grpChg chg="add mod">
          <ac:chgData name="Bryson, Declan" userId="f2c03bb0-c178-4621-a9dc-2b8938c755a0" providerId="ADAL" clId="{8532316F-07C1-4CAB-8B67-313E02F1BA92}" dt="2025-07-30T14:56:54.088" v="2163" actId="26606"/>
          <ac:grpSpMkLst>
            <pc:docMk/>
            <pc:sldMk cId="0" sldId="266"/>
            <ac:grpSpMk id="13316" creationId="{0CDD245E-16BC-7E2F-EADE-88A269AA1F8C}"/>
          </ac:grpSpMkLst>
        </pc:grpChg>
      </pc:sldChg>
      <pc:sldChg chg="addSp delSp modSp mod modNotes">
        <pc:chgData name="Bryson, Declan" userId="f2c03bb0-c178-4621-a9dc-2b8938c755a0" providerId="ADAL" clId="{8532316F-07C1-4CAB-8B67-313E02F1BA92}" dt="2025-07-30T14:57:03.281" v="2165" actId="1076"/>
        <pc:sldMkLst>
          <pc:docMk/>
          <pc:sldMk cId="0" sldId="267"/>
        </pc:sldMkLst>
        <pc:spChg chg="add del mod">
          <ac:chgData name="Bryson, Declan" userId="f2c03bb0-c178-4621-a9dc-2b8938c755a0" providerId="ADAL" clId="{8532316F-07C1-4CAB-8B67-313E02F1BA92}" dt="2025-07-30T14:52:01.592" v="2063"/>
          <ac:spMkLst>
            <pc:docMk/>
            <pc:sldMk cId="0" sldId="267"/>
            <ac:spMk id="2" creationId="{4F86CA70-D434-17AE-BCF3-FDF8B2268D09}"/>
          </ac:spMkLst>
        </pc:spChg>
        <pc:spChg chg="mod">
          <ac:chgData name="Bryson, Declan" userId="f2c03bb0-c178-4621-a9dc-2b8938c755a0" providerId="ADAL" clId="{8532316F-07C1-4CAB-8B67-313E02F1BA92}" dt="2025-07-30T14:57:03.281" v="2165" actId="1076"/>
          <ac:spMkLst>
            <pc:docMk/>
            <pc:sldMk cId="0" sldId="267"/>
            <ac:spMk id="14338" creationId="{F8034C18-98B5-9A47-C130-CD60AD8E03DC}"/>
          </ac:spMkLst>
        </pc:spChg>
        <pc:spChg chg="mod">
          <ac:chgData name="Bryson, Declan" userId="f2c03bb0-c178-4621-a9dc-2b8938c755a0" providerId="ADAL" clId="{8532316F-07C1-4CAB-8B67-313E02F1BA92}" dt="2025-07-30T14:52:36.774" v="2120" actId="27636"/>
          <ac:spMkLst>
            <pc:docMk/>
            <pc:sldMk cId="0" sldId="267"/>
            <ac:spMk id="20485" creationId="{58D2E37C-4D53-CF7C-5BCF-7887F2918BF9}"/>
          </ac:spMkLst>
        </pc:spChg>
      </pc:sldChg>
      <pc:sldChg chg="addSp delSp modSp mod modNotes">
        <pc:chgData name="Bryson, Declan" userId="f2c03bb0-c178-4621-a9dc-2b8938c755a0" providerId="ADAL" clId="{8532316F-07C1-4CAB-8B67-313E02F1BA92}" dt="2025-07-30T14:57:09.700" v="2166" actId="26606"/>
        <pc:sldMkLst>
          <pc:docMk/>
          <pc:sldMk cId="0" sldId="268"/>
        </pc:sldMkLst>
        <pc:spChg chg="add del mod">
          <ac:chgData name="Bryson, Declan" userId="f2c03bb0-c178-4621-a9dc-2b8938c755a0" providerId="ADAL" clId="{8532316F-07C1-4CAB-8B67-313E02F1BA92}" dt="2025-07-30T14:52:01.610" v="2070"/>
          <ac:spMkLst>
            <pc:docMk/>
            <pc:sldMk cId="0" sldId="268"/>
            <ac:spMk id="2" creationId="{94B97165-7BA6-DCEE-000C-B395C6C5B51D}"/>
          </ac:spMkLst>
        </pc:spChg>
        <pc:spChg chg="mod">
          <ac:chgData name="Bryson, Declan" userId="f2c03bb0-c178-4621-a9dc-2b8938c755a0" providerId="ADAL" clId="{8532316F-07C1-4CAB-8B67-313E02F1BA92}" dt="2025-07-30T14:57:09.700" v="2166" actId="26606"/>
          <ac:spMkLst>
            <pc:docMk/>
            <pc:sldMk cId="0" sldId="268"/>
            <ac:spMk id="15362" creationId="{1217CC43-5A27-29BA-B796-506AC6C61821}"/>
          </ac:spMkLst>
        </pc:spChg>
        <pc:spChg chg="mod">
          <ac:chgData name="Bryson, Declan" userId="f2c03bb0-c178-4621-a9dc-2b8938c755a0" providerId="ADAL" clId="{8532316F-07C1-4CAB-8B67-313E02F1BA92}" dt="2025-07-30T14:57:09.700" v="2166" actId="26606"/>
          <ac:spMkLst>
            <pc:docMk/>
            <pc:sldMk cId="0" sldId="268"/>
            <ac:spMk id="15364" creationId="{7461660C-1CD8-D1D4-8CDC-A245DAC9480B}"/>
          </ac:spMkLst>
        </pc:spChg>
        <pc:spChg chg="add">
          <ac:chgData name="Bryson, Declan" userId="f2c03bb0-c178-4621-a9dc-2b8938c755a0" providerId="ADAL" clId="{8532316F-07C1-4CAB-8B67-313E02F1BA92}" dt="2025-07-30T14:57:09.700" v="2166" actId="26606"/>
          <ac:spMkLst>
            <pc:docMk/>
            <pc:sldMk cId="0" sldId="268"/>
            <ac:spMk id="15369" creationId="{CAAFC517-EEEF-B806-4E4C-FD82050E5FA6}"/>
          </ac:spMkLst>
        </pc:spChg>
        <pc:picChg chg="mod ord">
          <ac:chgData name="Bryson, Declan" userId="f2c03bb0-c178-4621-a9dc-2b8938c755a0" providerId="ADAL" clId="{8532316F-07C1-4CAB-8B67-313E02F1BA92}" dt="2025-07-30T14:57:09.700" v="2166" actId="26606"/>
          <ac:picMkLst>
            <pc:docMk/>
            <pc:sldMk cId="0" sldId="268"/>
            <ac:picMk id="4" creationId="{BA5F968C-D043-251A-095E-88AB3298EC3E}"/>
          </ac:picMkLst>
        </pc:picChg>
      </pc:sldChg>
      <pc:sldChg chg="addSp delSp modSp mod modNotes">
        <pc:chgData name="Bryson, Declan" userId="f2c03bb0-c178-4621-a9dc-2b8938c755a0" providerId="ADAL" clId="{8532316F-07C1-4CAB-8B67-313E02F1BA92}" dt="2025-07-30T14:57:20.674" v="2168" actId="1076"/>
        <pc:sldMkLst>
          <pc:docMk/>
          <pc:sldMk cId="0" sldId="269"/>
        </pc:sldMkLst>
        <pc:spChg chg="add del mod">
          <ac:chgData name="Bryson, Declan" userId="f2c03bb0-c178-4621-a9dc-2b8938c755a0" providerId="ADAL" clId="{8532316F-07C1-4CAB-8B67-313E02F1BA92}" dt="2025-07-30T14:52:01.626" v="2077"/>
          <ac:spMkLst>
            <pc:docMk/>
            <pc:sldMk cId="0" sldId="269"/>
            <ac:spMk id="2" creationId="{9A669F24-DFC6-F60B-FB80-09CF951E084C}"/>
          </ac:spMkLst>
        </pc:spChg>
        <pc:spChg chg="mod">
          <ac:chgData name="Bryson, Declan" userId="f2c03bb0-c178-4621-a9dc-2b8938c755a0" providerId="ADAL" clId="{8532316F-07C1-4CAB-8B67-313E02F1BA92}" dt="2025-07-30T14:57:20.674" v="2168" actId="1076"/>
          <ac:spMkLst>
            <pc:docMk/>
            <pc:sldMk cId="0" sldId="269"/>
            <ac:spMk id="16386" creationId="{4B9B140A-811C-1BC3-A5D6-FB2144A4B0CC}"/>
          </ac:spMkLst>
        </pc:spChg>
        <pc:spChg chg="mod">
          <ac:chgData name="Bryson, Declan" userId="f2c03bb0-c178-4621-a9dc-2b8938c755a0" providerId="ADAL" clId="{8532316F-07C1-4CAB-8B67-313E02F1BA92}" dt="2025-07-30T14:52:36.638" v="2117"/>
          <ac:spMkLst>
            <pc:docMk/>
            <pc:sldMk cId="0" sldId="269"/>
            <ac:spMk id="16388" creationId="{6642D8AC-EBBD-E80D-5EF4-A81F76801F58}"/>
          </ac:spMkLst>
        </pc:spChg>
      </pc:sldChg>
      <pc:sldChg chg="addSp delSp modSp mod modNotes">
        <pc:chgData name="Bryson, Declan" userId="f2c03bb0-c178-4621-a9dc-2b8938c755a0" providerId="ADAL" clId="{8532316F-07C1-4CAB-8B67-313E02F1BA92}" dt="2025-07-30T14:57:29.638" v="2170" actId="26606"/>
        <pc:sldMkLst>
          <pc:docMk/>
          <pc:sldMk cId="0" sldId="270"/>
        </pc:sldMkLst>
        <pc:spChg chg="add del mod">
          <ac:chgData name="Bryson, Declan" userId="f2c03bb0-c178-4621-a9dc-2b8938c755a0" providerId="ADAL" clId="{8532316F-07C1-4CAB-8B67-313E02F1BA92}" dt="2025-07-30T14:52:01.648" v="2091"/>
          <ac:spMkLst>
            <pc:docMk/>
            <pc:sldMk cId="0" sldId="270"/>
            <ac:spMk id="2" creationId="{D48FCA6D-E8A8-8073-3F9A-8209C5FD27B1}"/>
          </ac:spMkLst>
        </pc:spChg>
        <pc:spChg chg="mod">
          <ac:chgData name="Bryson, Declan" userId="f2c03bb0-c178-4621-a9dc-2b8938c755a0" providerId="ADAL" clId="{8532316F-07C1-4CAB-8B67-313E02F1BA92}" dt="2025-07-30T14:57:29.638" v="2170" actId="26606"/>
          <ac:spMkLst>
            <pc:docMk/>
            <pc:sldMk cId="0" sldId="270"/>
            <ac:spMk id="18434" creationId="{CC07182E-4CFF-2A3D-AA29-DFAB16A8FD44}"/>
          </ac:spMkLst>
        </pc:spChg>
        <pc:spChg chg="mod">
          <ac:chgData name="Bryson, Declan" userId="f2c03bb0-c178-4621-a9dc-2b8938c755a0" providerId="ADAL" clId="{8532316F-07C1-4CAB-8B67-313E02F1BA92}" dt="2025-07-30T14:57:29.638" v="2170" actId="26606"/>
          <ac:spMkLst>
            <pc:docMk/>
            <pc:sldMk cId="0" sldId="270"/>
            <ac:spMk id="18436" creationId="{15615DEC-CC7F-1337-4490-CB63005457C7}"/>
          </ac:spMkLst>
        </pc:spChg>
        <pc:spChg chg="add">
          <ac:chgData name="Bryson, Declan" userId="f2c03bb0-c178-4621-a9dc-2b8938c755a0" providerId="ADAL" clId="{8532316F-07C1-4CAB-8B67-313E02F1BA92}" dt="2025-07-30T14:57:29.638" v="2170" actId="26606"/>
          <ac:spMkLst>
            <pc:docMk/>
            <pc:sldMk cId="0" sldId="270"/>
            <ac:spMk id="18441" creationId="{4557CE7E-EBCB-E20D-8BBA-C3F074BF0696}"/>
          </ac:spMkLst>
        </pc:spChg>
        <pc:picChg chg="mod ord">
          <ac:chgData name="Bryson, Declan" userId="f2c03bb0-c178-4621-a9dc-2b8938c755a0" providerId="ADAL" clId="{8532316F-07C1-4CAB-8B67-313E02F1BA92}" dt="2025-07-30T14:57:29.638" v="2170" actId="26606"/>
          <ac:picMkLst>
            <pc:docMk/>
            <pc:sldMk cId="0" sldId="270"/>
            <ac:picMk id="4" creationId="{A386666E-028A-291E-F094-5BC0DC1C4044}"/>
          </ac:picMkLst>
        </pc:picChg>
      </pc:sldChg>
      <pc:sldChg chg="addSp delSp modSp mod modClrScheme chgLayout modNotes">
        <pc:chgData name="Bryson, Declan" userId="f2c03bb0-c178-4621-a9dc-2b8938c755a0" providerId="ADAL" clId="{8532316F-07C1-4CAB-8B67-313E02F1BA92}" dt="2025-07-30T14:57:51.785" v="2175" actId="26606"/>
        <pc:sldMkLst>
          <pc:docMk/>
          <pc:sldMk cId="0" sldId="271"/>
        </pc:sldMkLst>
        <pc:spChg chg="add del mod">
          <ac:chgData name="Bryson, Declan" userId="f2c03bb0-c178-4621-a9dc-2b8938c755a0" providerId="ADAL" clId="{8532316F-07C1-4CAB-8B67-313E02F1BA92}" dt="2025-07-30T14:52:01.673" v="2112"/>
          <ac:spMkLst>
            <pc:docMk/>
            <pc:sldMk cId="0" sldId="271"/>
            <ac:spMk id="2" creationId="{7A6554A8-3FB2-D6AE-F6AA-5FBAD1171A7F}"/>
          </ac:spMkLst>
        </pc:spChg>
        <pc:spChg chg="mod">
          <ac:chgData name="Bryson, Declan" userId="f2c03bb0-c178-4621-a9dc-2b8938c755a0" providerId="ADAL" clId="{8532316F-07C1-4CAB-8B67-313E02F1BA92}" dt="2025-07-30T14:57:51.785" v="2175" actId="26606"/>
          <ac:spMkLst>
            <pc:docMk/>
            <pc:sldMk cId="0" sldId="271"/>
            <ac:spMk id="21506" creationId="{E4620A52-AAF1-2120-D8D1-984D2B9D20C9}"/>
          </ac:spMkLst>
        </pc:spChg>
        <pc:spChg chg="mod">
          <ac:chgData name="Bryson, Declan" userId="f2c03bb0-c178-4621-a9dc-2b8938c755a0" providerId="ADAL" clId="{8532316F-07C1-4CAB-8B67-313E02F1BA92}" dt="2025-07-30T14:57:51.785" v="2175" actId="26606"/>
          <ac:spMkLst>
            <pc:docMk/>
            <pc:sldMk cId="0" sldId="271"/>
            <ac:spMk id="21507" creationId="{827F0B2B-4701-E00D-5A95-81B8667555C2}"/>
          </ac:spMkLst>
        </pc:spChg>
        <pc:spChg chg="add mod">
          <ac:chgData name="Bryson, Declan" userId="f2c03bb0-c178-4621-a9dc-2b8938c755a0" providerId="ADAL" clId="{8532316F-07C1-4CAB-8B67-313E02F1BA92}" dt="2025-07-30T14:57:51.785" v="2175" actId="26606"/>
          <ac:spMkLst>
            <pc:docMk/>
            <pc:sldMk cId="0" sldId="271"/>
            <ac:spMk id="21512" creationId="{EF847948-DF9E-9E4E-2CCB-9A2A4A810BCA}"/>
          </ac:spMkLst>
        </pc:spChg>
        <pc:spChg chg="add mod">
          <ac:chgData name="Bryson, Declan" userId="f2c03bb0-c178-4621-a9dc-2b8938c755a0" providerId="ADAL" clId="{8532316F-07C1-4CAB-8B67-313E02F1BA92}" dt="2025-07-30T14:57:51.785" v="2175" actId="26606"/>
          <ac:spMkLst>
            <pc:docMk/>
            <pc:sldMk cId="0" sldId="271"/>
            <ac:spMk id="21514" creationId="{5D91AABB-A3D3-C125-3D16-DD7E85AC70CE}"/>
          </ac:spMkLst>
        </pc:spChg>
      </pc:sldChg>
      <pc:sldChg chg="addSp delSp modSp mod modNotes">
        <pc:chgData name="Bryson, Declan" userId="f2c03bb0-c178-4621-a9dc-2b8938c755a0" providerId="ADAL" clId="{8532316F-07C1-4CAB-8B67-313E02F1BA92}" dt="2025-07-30T14:52:36.638" v="2117"/>
        <pc:sldMkLst>
          <pc:docMk/>
          <pc:sldMk cId="0" sldId="272"/>
        </pc:sldMkLst>
        <pc:spChg chg="add del mod">
          <ac:chgData name="Bryson, Declan" userId="f2c03bb0-c178-4621-a9dc-2b8938c755a0" providerId="ADAL" clId="{8532316F-07C1-4CAB-8B67-313E02F1BA92}" dt="2025-07-30T14:52:01.554" v="2035"/>
          <ac:spMkLst>
            <pc:docMk/>
            <pc:sldMk cId="0" sldId="272"/>
            <ac:spMk id="2" creationId="{3B8843B5-5E83-BBCB-919C-633393D14671}"/>
          </ac:spMkLst>
        </pc:spChg>
        <pc:spChg chg="mod">
          <ac:chgData name="Bryson, Declan" userId="f2c03bb0-c178-4621-a9dc-2b8938c755a0" providerId="ADAL" clId="{8532316F-07C1-4CAB-8B67-313E02F1BA92}" dt="2025-07-30T14:52:36.638" v="2117"/>
          <ac:spMkLst>
            <pc:docMk/>
            <pc:sldMk cId="0" sldId="272"/>
            <ac:spMk id="10242" creationId="{8B1EDC71-8BA8-91A5-0E47-D3B1FE32C1B5}"/>
          </ac:spMkLst>
        </pc:spChg>
        <pc:graphicFrameChg chg="mod">
          <ac:chgData name="Bryson, Declan" userId="f2c03bb0-c178-4621-a9dc-2b8938c755a0" providerId="ADAL" clId="{8532316F-07C1-4CAB-8B67-313E02F1BA92}" dt="2025-07-30T14:52:36.638" v="2117"/>
          <ac:graphicFrameMkLst>
            <pc:docMk/>
            <pc:sldMk cId="0" sldId="272"/>
            <ac:graphicFrameMk id="4" creationId="{1B1CAFC3-94F8-9532-6CDD-0C04142D9C2B}"/>
          </ac:graphicFrameMkLst>
        </pc:graphicFrameChg>
      </pc:sldChg>
      <pc:sldChg chg="addSp delSp modSp mod modNotes">
        <pc:chgData name="Bryson, Declan" userId="f2c03bb0-c178-4621-a9dc-2b8938c755a0" providerId="ADAL" clId="{8532316F-07C1-4CAB-8B67-313E02F1BA92}" dt="2025-07-30T14:57:25.324" v="2169" actId="26606"/>
        <pc:sldMkLst>
          <pc:docMk/>
          <pc:sldMk cId="0" sldId="273"/>
        </pc:sldMkLst>
        <pc:spChg chg="add del mod">
          <ac:chgData name="Bryson, Declan" userId="f2c03bb0-c178-4621-a9dc-2b8938c755a0" providerId="ADAL" clId="{8532316F-07C1-4CAB-8B67-313E02F1BA92}" dt="2025-07-30T14:52:01.635" v="2084"/>
          <ac:spMkLst>
            <pc:docMk/>
            <pc:sldMk cId="0" sldId="273"/>
            <ac:spMk id="2" creationId="{4C59BF53-0B27-5CBF-6AD7-60F6243FCD91}"/>
          </ac:spMkLst>
        </pc:spChg>
        <pc:spChg chg="mod">
          <ac:chgData name="Bryson, Declan" userId="f2c03bb0-c178-4621-a9dc-2b8938c755a0" providerId="ADAL" clId="{8532316F-07C1-4CAB-8B67-313E02F1BA92}" dt="2025-07-30T14:57:25.324" v="2169" actId="26606"/>
          <ac:spMkLst>
            <pc:docMk/>
            <pc:sldMk cId="0" sldId="273"/>
            <ac:spMk id="17410" creationId="{A6B937F9-20B7-3525-DAE8-4DB04071F67A}"/>
          </ac:spMkLst>
        </pc:spChg>
        <pc:spChg chg="mod">
          <ac:chgData name="Bryson, Declan" userId="f2c03bb0-c178-4621-a9dc-2b8938c755a0" providerId="ADAL" clId="{8532316F-07C1-4CAB-8B67-313E02F1BA92}" dt="2025-07-30T14:57:25.324" v="2169" actId="26606"/>
          <ac:spMkLst>
            <pc:docMk/>
            <pc:sldMk cId="0" sldId="273"/>
            <ac:spMk id="17412" creationId="{6B36CA9A-6646-D8DF-9673-3AA6DA60DE6B}"/>
          </ac:spMkLst>
        </pc:spChg>
        <pc:spChg chg="add">
          <ac:chgData name="Bryson, Declan" userId="f2c03bb0-c178-4621-a9dc-2b8938c755a0" providerId="ADAL" clId="{8532316F-07C1-4CAB-8B67-313E02F1BA92}" dt="2025-07-30T14:57:25.324" v="2169" actId="26606"/>
          <ac:spMkLst>
            <pc:docMk/>
            <pc:sldMk cId="0" sldId="273"/>
            <ac:spMk id="17417" creationId="{567964C1-32A3-C8C8-B819-BD613665B5FF}"/>
          </ac:spMkLst>
        </pc:spChg>
        <pc:picChg chg="mod ord">
          <ac:chgData name="Bryson, Declan" userId="f2c03bb0-c178-4621-a9dc-2b8938c755a0" providerId="ADAL" clId="{8532316F-07C1-4CAB-8B67-313E02F1BA92}" dt="2025-07-30T14:57:25.324" v="2169" actId="26606"/>
          <ac:picMkLst>
            <pc:docMk/>
            <pc:sldMk cId="0" sldId="273"/>
            <ac:picMk id="17411" creationId="{4614AD69-6377-D4C7-286C-E441506C366C}"/>
          </ac:picMkLst>
        </pc:picChg>
      </pc:sldChg>
      <pc:sldChg chg="addSp delSp modSp mod modNotes">
        <pc:chgData name="Bryson, Declan" userId="f2c03bb0-c178-4621-a9dc-2b8938c755a0" providerId="ADAL" clId="{8532316F-07C1-4CAB-8B67-313E02F1BA92}" dt="2025-07-30T14:52:36.638" v="2117"/>
        <pc:sldMkLst>
          <pc:docMk/>
          <pc:sldMk cId="0" sldId="274"/>
        </pc:sldMkLst>
        <pc:spChg chg="add del mod">
          <ac:chgData name="Bryson, Declan" userId="f2c03bb0-c178-4621-a9dc-2b8938c755a0" providerId="ADAL" clId="{8532316F-07C1-4CAB-8B67-313E02F1BA92}" dt="2025-07-30T14:52:01.656" v="2098"/>
          <ac:spMkLst>
            <pc:docMk/>
            <pc:sldMk cId="0" sldId="274"/>
            <ac:spMk id="2" creationId="{92D2DC35-0C9C-A032-0212-F21B07DDF562}"/>
          </ac:spMkLst>
        </pc:spChg>
        <pc:spChg chg="mod">
          <ac:chgData name="Bryson, Declan" userId="f2c03bb0-c178-4621-a9dc-2b8938c755a0" providerId="ADAL" clId="{8532316F-07C1-4CAB-8B67-313E02F1BA92}" dt="2025-07-30T14:52:36.638" v="2117"/>
          <ac:spMkLst>
            <pc:docMk/>
            <pc:sldMk cId="0" sldId="274"/>
            <ac:spMk id="19458" creationId="{8BE7DF99-85BD-856E-BBC5-1DF866CFEF23}"/>
          </ac:spMkLst>
        </pc:spChg>
      </pc:sldChg>
      <pc:sldChg chg="addSp delSp modSp mod modNotes">
        <pc:chgData name="Bryson, Declan" userId="f2c03bb0-c178-4621-a9dc-2b8938c755a0" providerId="ADAL" clId="{8532316F-07C1-4CAB-8B67-313E02F1BA92}" dt="2025-07-30T14:57:48.689" v="2174" actId="1076"/>
        <pc:sldMkLst>
          <pc:docMk/>
          <pc:sldMk cId="0" sldId="275"/>
        </pc:sldMkLst>
        <pc:spChg chg="add del mod">
          <ac:chgData name="Bryson, Declan" userId="f2c03bb0-c178-4621-a9dc-2b8938c755a0" providerId="ADAL" clId="{8532316F-07C1-4CAB-8B67-313E02F1BA92}" dt="2025-07-30T14:52:01.665" v="2105"/>
          <ac:spMkLst>
            <pc:docMk/>
            <pc:sldMk cId="0" sldId="275"/>
            <ac:spMk id="2" creationId="{E359F12B-4356-4034-D998-6A0FB33FD9AE}"/>
          </ac:spMkLst>
        </pc:spChg>
        <pc:spChg chg="mod">
          <ac:chgData name="Bryson, Declan" userId="f2c03bb0-c178-4621-a9dc-2b8938c755a0" providerId="ADAL" clId="{8532316F-07C1-4CAB-8B67-313E02F1BA92}" dt="2025-07-30T14:57:48.689" v="2174" actId="1076"/>
          <ac:spMkLst>
            <pc:docMk/>
            <pc:sldMk cId="0" sldId="275"/>
            <ac:spMk id="20483" creationId="{36FBA55C-BD83-C258-3948-0EFB96CC36C3}"/>
          </ac:spMkLst>
        </pc:spChg>
        <pc:spChg chg="mod">
          <ac:chgData name="Bryson, Declan" userId="f2c03bb0-c178-4621-a9dc-2b8938c755a0" providerId="ADAL" clId="{8532316F-07C1-4CAB-8B67-313E02F1BA92}" dt="2025-07-30T14:57:45.190" v="2173" actId="1076"/>
          <ac:spMkLst>
            <pc:docMk/>
            <pc:sldMk cId="0" sldId="275"/>
            <ac:spMk id="34818" creationId="{4DE48A03-8461-5F61-FB2B-F264A3278C1D}"/>
          </ac:spMkLst>
        </pc:spChg>
      </pc:sldChg>
      <pc:sldMasterChg chg="modSldLayout">
        <pc:chgData name="Bryson, Declan" userId="f2c03bb0-c178-4621-a9dc-2b8938c755a0" providerId="ADAL" clId="{8532316F-07C1-4CAB-8B67-313E02F1BA92}" dt="2025-07-30T14:52:01.487" v="1979"/>
        <pc:sldMasterMkLst>
          <pc:docMk/>
          <pc:sldMasterMk cId="0" sldId="2147483662"/>
        </pc:sldMasterMkLst>
        <pc:sldLayoutChg chg="modSp mod">
          <pc:chgData name="Bryson, Declan" userId="f2c03bb0-c178-4621-a9dc-2b8938c755a0" providerId="ADAL" clId="{8532316F-07C1-4CAB-8B67-313E02F1BA92}" dt="2025-07-30T14:52:01.446" v="1957"/>
          <pc:sldLayoutMkLst>
            <pc:docMk/>
            <pc:sldMasterMk cId="0" sldId="2147483662"/>
            <pc:sldLayoutMk cId="1272263645" sldId="2147483689"/>
          </pc:sldLayoutMkLst>
          <pc:spChg chg="mod">
            <ac:chgData name="Bryson, Declan" userId="f2c03bb0-c178-4621-a9dc-2b8938c755a0" providerId="ADAL" clId="{8532316F-07C1-4CAB-8B67-313E02F1BA92}" dt="2025-07-30T14:52:01.446" v="1957"/>
            <ac:spMkLst>
              <pc:docMk/>
              <pc:sldMasterMk cId="0" sldId="2147483662"/>
              <pc:sldLayoutMk cId="1272263645" sldId="2147483689"/>
              <ac:spMk id="5" creationId="{8C249E59-6BA3-75A0-5577-761DF4403009}"/>
            </ac:spMkLst>
          </pc:spChg>
        </pc:sldLayoutChg>
        <pc:sldLayoutChg chg="modSp mod">
          <pc:chgData name="Bryson, Declan" userId="f2c03bb0-c178-4621-a9dc-2b8938c755a0" providerId="ADAL" clId="{8532316F-07C1-4CAB-8B67-313E02F1BA92}" dt="2025-07-30T14:52:01.446" v="1959"/>
          <pc:sldLayoutMkLst>
            <pc:docMk/>
            <pc:sldMasterMk cId="0" sldId="2147483662"/>
            <pc:sldLayoutMk cId="1992409244" sldId="2147483690"/>
          </pc:sldLayoutMkLst>
          <pc:spChg chg="mod">
            <ac:chgData name="Bryson, Declan" userId="f2c03bb0-c178-4621-a9dc-2b8938c755a0" providerId="ADAL" clId="{8532316F-07C1-4CAB-8B67-313E02F1BA92}" dt="2025-07-30T14:52:01.446" v="1959"/>
            <ac:spMkLst>
              <pc:docMk/>
              <pc:sldMasterMk cId="0" sldId="2147483662"/>
              <pc:sldLayoutMk cId="1992409244" sldId="2147483690"/>
              <ac:spMk id="5" creationId="{D39DB288-E978-1F4D-2106-0E51451B7B32}"/>
            </ac:spMkLst>
          </pc:spChg>
        </pc:sldLayoutChg>
        <pc:sldLayoutChg chg="modSp mod">
          <pc:chgData name="Bryson, Declan" userId="f2c03bb0-c178-4621-a9dc-2b8938c755a0" providerId="ADAL" clId="{8532316F-07C1-4CAB-8B67-313E02F1BA92}" dt="2025-07-30T14:52:01.454" v="1961"/>
          <pc:sldLayoutMkLst>
            <pc:docMk/>
            <pc:sldMasterMk cId="0" sldId="2147483662"/>
            <pc:sldLayoutMk cId="1885039295" sldId="2147483691"/>
          </pc:sldLayoutMkLst>
          <pc:spChg chg="mod">
            <ac:chgData name="Bryson, Declan" userId="f2c03bb0-c178-4621-a9dc-2b8938c755a0" providerId="ADAL" clId="{8532316F-07C1-4CAB-8B67-313E02F1BA92}" dt="2025-07-30T14:52:01.454" v="1961"/>
            <ac:spMkLst>
              <pc:docMk/>
              <pc:sldMasterMk cId="0" sldId="2147483662"/>
              <pc:sldLayoutMk cId="1885039295" sldId="2147483691"/>
              <ac:spMk id="5" creationId="{A8CE6B91-F80F-900E-C092-EDB34D4418B4}"/>
            </ac:spMkLst>
          </pc:spChg>
        </pc:sldLayoutChg>
        <pc:sldLayoutChg chg="modSp mod">
          <pc:chgData name="Bryson, Declan" userId="f2c03bb0-c178-4621-a9dc-2b8938c755a0" providerId="ADAL" clId="{8532316F-07C1-4CAB-8B67-313E02F1BA92}" dt="2025-07-30T14:52:01.454" v="1963"/>
          <pc:sldLayoutMkLst>
            <pc:docMk/>
            <pc:sldMasterMk cId="0" sldId="2147483662"/>
            <pc:sldLayoutMk cId="2632470543" sldId="2147483692"/>
          </pc:sldLayoutMkLst>
          <pc:spChg chg="mod">
            <ac:chgData name="Bryson, Declan" userId="f2c03bb0-c178-4621-a9dc-2b8938c755a0" providerId="ADAL" clId="{8532316F-07C1-4CAB-8B67-313E02F1BA92}" dt="2025-07-30T14:52:01.454" v="1963"/>
            <ac:spMkLst>
              <pc:docMk/>
              <pc:sldMasterMk cId="0" sldId="2147483662"/>
              <pc:sldLayoutMk cId="2632470543" sldId="2147483692"/>
              <ac:spMk id="6" creationId="{46F08505-7C75-38E5-B160-B375F021736F}"/>
            </ac:spMkLst>
          </pc:spChg>
        </pc:sldLayoutChg>
        <pc:sldLayoutChg chg="modSp mod">
          <pc:chgData name="Bryson, Declan" userId="f2c03bb0-c178-4621-a9dc-2b8938c755a0" providerId="ADAL" clId="{8532316F-07C1-4CAB-8B67-313E02F1BA92}" dt="2025-07-30T14:52:01.463" v="1965"/>
          <pc:sldLayoutMkLst>
            <pc:docMk/>
            <pc:sldMasterMk cId="0" sldId="2147483662"/>
            <pc:sldLayoutMk cId="1373336170" sldId="2147483693"/>
          </pc:sldLayoutMkLst>
          <pc:spChg chg="mod">
            <ac:chgData name="Bryson, Declan" userId="f2c03bb0-c178-4621-a9dc-2b8938c755a0" providerId="ADAL" clId="{8532316F-07C1-4CAB-8B67-313E02F1BA92}" dt="2025-07-30T14:52:01.463" v="1965"/>
            <ac:spMkLst>
              <pc:docMk/>
              <pc:sldMasterMk cId="0" sldId="2147483662"/>
              <pc:sldLayoutMk cId="1373336170" sldId="2147483693"/>
              <ac:spMk id="8" creationId="{ED1D21A6-6B43-0741-231A-AFBA84869200}"/>
            </ac:spMkLst>
          </pc:spChg>
        </pc:sldLayoutChg>
        <pc:sldLayoutChg chg="modSp mod">
          <pc:chgData name="Bryson, Declan" userId="f2c03bb0-c178-4621-a9dc-2b8938c755a0" providerId="ADAL" clId="{8532316F-07C1-4CAB-8B67-313E02F1BA92}" dt="2025-07-30T14:52:01.463" v="1967"/>
          <pc:sldLayoutMkLst>
            <pc:docMk/>
            <pc:sldMasterMk cId="0" sldId="2147483662"/>
            <pc:sldLayoutMk cId="3472012381" sldId="2147483694"/>
          </pc:sldLayoutMkLst>
          <pc:spChg chg="mod">
            <ac:chgData name="Bryson, Declan" userId="f2c03bb0-c178-4621-a9dc-2b8938c755a0" providerId="ADAL" clId="{8532316F-07C1-4CAB-8B67-313E02F1BA92}" dt="2025-07-30T14:52:01.463" v="1967"/>
            <ac:spMkLst>
              <pc:docMk/>
              <pc:sldMasterMk cId="0" sldId="2147483662"/>
              <pc:sldLayoutMk cId="3472012381" sldId="2147483694"/>
              <ac:spMk id="4" creationId="{E60EC186-1806-8974-F3F0-D5A049D28958}"/>
            </ac:spMkLst>
          </pc:spChg>
        </pc:sldLayoutChg>
        <pc:sldLayoutChg chg="modSp mod">
          <pc:chgData name="Bryson, Declan" userId="f2c03bb0-c178-4621-a9dc-2b8938c755a0" providerId="ADAL" clId="{8532316F-07C1-4CAB-8B67-313E02F1BA92}" dt="2025-07-30T14:52:01.471" v="1969"/>
          <pc:sldLayoutMkLst>
            <pc:docMk/>
            <pc:sldMasterMk cId="0" sldId="2147483662"/>
            <pc:sldLayoutMk cId="905254458" sldId="2147483695"/>
          </pc:sldLayoutMkLst>
          <pc:spChg chg="mod">
            <ac:chgData name="Bryson, Declan" userId="f2c03bb0-c178-4621-a9dc-2b8938c755a0" providerId="ADAL" clId="{8532316F-07C1-4CAB-8B67-313E02F1BA92}" dt="2025-07-30T14:52:01.471" v="1969"/>
            <ac:spMkLst>
              <pc:docMk/>
              <pc:sldMasterMk cId="0" sldId="2147483662"/>
              <pc:sldLayoutMk cId="905254458" sldId="2147483695"/>
              <ac:spMk id="3" creationId="{A9265D7E-70B8-E4CC-5B4E-7DF79734D363}"/>
            </ac:spMkLst>
          </pc:spChg>
        </pc:sldLayoutChg>
        <pc:sldLayoutChg chg="modSp mod">
          <pc:chgData name="Bryson, Declan" userId="f2c03bb0-c178-4621-a9dc-2b8938c755a0" providerId="ADAL" clId="{8532316F-07C1-4CAB-8B67-313E02F1BA92}" dt="2025-07-30T14:52:01.474" v="1971"/>
          <pc:sldLayoutMkLst>
            <pc:docMk/>
            <pc:sldMasterMk cId="0" sldId="2147483662"/>
            <pc:sldLayoutMk cId="336106584" sldId="2147483696"/>
          </pc:sldLayoutMkLst>
          <pc:spChg chg="mod">
            <ac:chgData name="Bryson, Declan" userId="f2c03bb0-c178-4621-a9dc-2b8938c755a0" providerId="ADAL" clId="{8532316F-07C1-4CAB-8B67-313E02F1BA92}" dt="2025-07-30T14:52:01.474" v="1971"/>
            <ac:spMkLst>
              <pc:docMk/>
              <pc:sldMasterMk cId="0" sldId="2147483662"/>
              <pc:sldLayoutMk cId="336106584" sldId="2147483696"/>
              <ac:spMk id="6" creationId="{CA3ACA93-02AB-1DC5-9555-4C4478CD48EA}"/>
            </ac:spMkLst>
          </pc:spChg>
        </pc:sldLayoutChg>
        <pc:sldLayoutChg chg="modSp mod">
          <pc:chgData name="Bryson, Declan" userId="f2c03bb0-c178-4621-a9dc-2b8938c755a0" providerId="ADAL" clId="{8532316F-07C1-4CAB-8B67-313E02F1BA92}" dt="2025-07-30T14:52:01.479" v="1973"/>
          <pc:sldLayoutMkLst>
            <pc:docMk/>
            <pc:sldMasterMk cId="0" sldId="2147483662"/>
            <pc:sldLayoutMk cId="4010737792" sldId="2147483697"/>
          </pc:sldLayoutMkLst>
          <pc:spChg chg="mod">
            <ac:chgData name="Bryson, Declan" userId="f2c03bb0-c178-4621-a9dc-2b8938c755a0" providerId="ADAL" clId="{8532316F-07C1-4CAB-8B67-313E02F1BA92}" dt="2025-07-30T14:52:01.479" v="1973"/>
            <ac:spMkLst>
              <pc:docMk/>
              <pc:sldMasterMk cId="0" sldId="2147483662"/>
              <pc:sldLayoutMk cId="4010737792" sldId="2147483697"/>
              <ac:spMk id="6" creationId="{2803D9F8-D787-F174-E598-A392CD3D0DE7}"/>
            </ac:spMkLst>
          </pc:spChg>
        </pc:sldLayoutChg>
        <pc:sldLayoutChg chg="modSp mod">
          <pc:chgData name="Bryson, Declan" userId="f2c03bb0-c178-4621-a9dc-2b8938c755a0" providerId="ADAL" clId="{8532316F-07C1-4CAB-8B67-313E02F1BA92}" dt="2025-07-30T14:52:01.483" v="1975"/>
          <pc:sldLayoutMkLst>
            <pc:docMk/>
            <pc:sldMasterMk cId="0" sldId="2147483662"/>
            <pc:sldLayoutMk cId="1054405482" sldId="2147483698"/>
          </pc:sldLayoutMkLst>
          <pc:spChg chg="mod">
            <ac:chgData name="Bryson, Declan" userId="f2c03bb0-c178-4621-a9dc-2b8938c755a0" providerId="ADAL" clId="{8532316F-07C1-4CAB-8B67-313E02F1BA92}" dt="2025-07-30T14:52:01.483" v="1975"/>
            <ac:spMkLst>
              <pc:docMk/>
              <pc:sldMasterMk cId="0" sldId="2147483662"/>
              <pc:sldLayoutMk cId="1054405482" sldId="2147483698"/>
              <ac:spMk id="5" creationId="{0DC11A18-F1B1-0DF8-48AD-51C53A9F947B}"/>
            </ac:spMkLst>
          </pc:spChg>
        </pc:sldLayoutChg>
        <pc:sldLayoutChg chg="modSp mod">
          <pc:chgData name="Bryson, Declan" userId="f2c03bb0-c178-4621-a9dc-2b8938c755a0" providerId="ADAL" clId="{8532316F-07C1-4CAB-8B67-313E02F1BA92}" dt="2025-07-30T14:52:01.487" v="1977"/>
          <pc:sldLayoutMkLst>
            <pc:docMk/>
            <pc:sldMasterMk cId="0" sldId="2147483662"/>
            <pc:sldLayoutMk cId="1082988236" sldId="2147483699"/>
          </pc:sldLayoutMkLst>
          <pc:spChg chg="mod">
            <ac:chgData name="Bryson, Declan" userId="f2c03bb0-c178-4621-a9dc-2b8938c755a0" providerId="ADAL" clId="{8532316F-07C1-4CAB-8B67-313E02F1BA92}" dt="2025-07-30T14:52:01.487" v="1977"/>
            <ac:spMkLst>
              <pc:docMk/>
              <pc:sldMasterMk cId="0" sldId="2147483662"/>
              <pc:sldLayoutMk cId="1082988236" sldId="2147483699"/>
              <ac:spMk id="5" creationId="{55A079AA-BAE5-F98B-2110-8D9B88074424}"/>
            </ac:spMkLst>
          </pc:spChg>
        </pc:sldLayoutChg>
        <pc:sldLayoutChg chg="modSp mod">
          <pc:chgData name="Bryson, Declan" userId="f2c03bb0-c178-4621-a9dc-2b8938c755a0" providerId="ADAL" clId="{8532316F-07C1-4CAB-8B67-313E02F1BA92}" dt="2025-07-30T14:52:01.487" v="1979"/>
          <pc:sldLayoutMkLst>
            <pc:docMk/>
            <pc:sldMasterMk cId="0" sldId="2147483662"/>
            <pc:sldLayoutMk cId="1369356568" sldId="2147483700"/>
          </pc:sldLayoutMkLst>
          <pc:spChg chg="mod">
            <ac:chgData name="Bryson, Declan" userId="f2c03bb0-c178-4621-a9dc-2b8938c755a0" providerId="ADAL" clId="{8532316F-07C1-4CAB-8B67-313E02F1BA92}" dt="2025-07-30T14:52:01.487" v="1979"/>
            <ac:spMkLst>
              <pc:docMk/>
              <pc:sldMasterMk cId="0" sldId="2147483662"/>
              <pc:sldLayoutMk cId="1369356568" sldId="2147483700"/>
              <ac:spMk id="5" creationId="{2649D84C-FCF8-088C-8357-39412993EEF2}"/>
            </ac:spMkLst>
          </pc:spChg>
        </pc:sldLayoutChg>
      </pc:sldMasterChg>
      <pc:sldMasterChg chg="modSldLayout">
        <pc:chgData name="Bryson, Declan" userId="f2c03bb0-c178-4621-a9dc-2b8938c755a0" providerId="ADAL" clId="{8532316F-07C1-4CAB-8B67-313E02F1BA92}" dt="2025-07-30T14:52:45.580" v="2146"/>
        <pc:sldMasterMkLst>
          <pc:docMk/>
          <pc:sldMasterMk cId="2357486091" sldId="2147483701"/>
        </pc:sldMasterMkLst>
        <pc:sldLayoutChg chg="modSp">
          <pc:chgData name="Bryson, Declan" userId="f2c03bb0-c178-4621-a9dc-2b8938c755a0" providerId="ADAL" clId="{8532316F-07C1-4CAB-8B67-313E02F1BA92}" dt="2025-07-30T14:52:45.520" v="2124"/>
          <pc:sldLayoutMkLst>
            <pc:docMk/>
            <pc:sldMasterMk cId="2357486091" sldId="2147483701"/>
            <pc:sldLayoutMk cId="3340947316" sldId="2147483702"/>
          </pc:sldLayoutMkLst>
          <pc:spChg chg="mod">
            <ac:chgData name="Bryson, Declan" userId="f2c03bb0-c178-4621-a9dc-2b8938c755a0" providerId="ADAL" clId="{8532316F-07C1-4CAB-8B67-313E02F1BA92}" dt="2025-07-30T14:52:45.520" v="2124"/>
            <ac:spMkLst>
              <pc:docMk/>
              <pc:sldMasterMk cId="2357486091" sldId="2147483701"/>
              <pc:sldLayoutMk cId="3340947316" sldId="2147483702"/>
              <ac:spMk id="7" creationId="{EA0F1804-2CCB-CB57-EBD3-DF9DA37512F4}"/>
            </ac:spMkLst>
          </pc:spChg>
        </pc:sldLayoutChg>
        <pc:sldLayoutChg chg="modSp">
          <pc:chgData name="Bryson, Declan" userId="f2c03bb0-c178-4621-a9dc-2b8938c755a0" providerId="ADAL" clId="{8532316F-07C1-4CAB-8B67-313E02F1BA92}" dt="2025-07-30T14:52:45.520" v="2125"/>
          <pc:sldLayoutMkLst>
            <pc:docMk/>
            <pc:sldMasterMk cId="2357486091" sldId="2147483701"/>
            <pc:sldLayoutMk cId="1368988643" sldId="2147483703"/>
          </pc:sldLayoutMkLst>
          <pc:spChg chg="mod">
            <ac:chgData name="Bryson, Declan" userId="f2c03bb0-c178-4621-a9dc-2b8938c755a0" providerId="ADAL" clId="{8532316F-07C1-4CAB-8B67-313E02F1BA92}" dt="2025-07-30T14:52:45.520" v="2125"/>
            <ac:spMkLst>
              <pc:docMk/>
              <pc:sldMasterMk cId="2357486091" sldId="2147483701"/>
              <pc:sldLayoutMk cId="1368988643" sldId="2147483703"/>
              <ac:spMk id="5" creationId="{45CC3929-0604-FC3C-F26F-CDCFDF9E1990}"/>
            </ac:spMkLst>
          </pc:spChg>
        </pc:sldLayoutChg>
        <pc:sldLayoutChg chg="modSp">
          <pc:chgData name="Bryson, Declan" userId="f2c03bb0-c178-4621-a9dc-2b8938c755a0" providerId="ADAL" clId="{8532316F-07C1-4CAB-8B67-313E02F1BA92}" dt="2025-07-30T14:52:45.528" v="2126"/>
          <pc:sldLayoutMkLst>
            <pc:docMk/>
            <pc:sldMasterMk cId="2357486091" sldId="2147483701"/>
            <pc:sldLayoutMk cId="3324277847" sldId="2147483704"/>
          </pc:sldLayoutMkLst>
          <pc:spChg chg="mod">
            <ac:chgData name="Bryson, Declan" userId="f2c03bb0-c178-4621-a9dc-2b8938c755a0" providerId="ADAL" clId="{8532316F-07C1-4CAB-8B67-313E02F1BA92}" dt="2025-07-30T14:52:45.528" v="2126"/>
            <ac:spMkLst>
              <pc:docMk/>
              <pc:sldMasterMk cId="2357486091" sldId="2147483701"/>
              <pc:sldLayoutMk cId="3324277847" sldId="2147483704"/>
              <ac:spMk id="5" creationId="{B5A9425A-9E5A-94E2-7556-EDD96226E1F2}"/>
            </ac:spMkLst>
          </pc:spChg>
        </pc:sldLayoutChg>
        <pc:sldLayoutChg chg="modSp">
          <pc:chgData name="Bryson, Declan" userId="f2c03bb0-c178-4621-a9dc-2b8938c755a0" providerId="ADAL" clId="{8532316F-07C1-4CAB-8B67-313E02F1BA92}" dt="2025-07-30T14:52:45.533" v="2127"/>
          <pc:sldLayoutMkLst>
            <pc:docMk/>
            <pc:sldMasterMk cId="2357486091" sldId="2147483701"/>
            <pc:sldLayoutMk cId="2181037415" sldId="2147483705"/>
          </pc:sldLayoutMkLst>
          <pc:spChg chg="mod">
            <ac:chgData name="Bryson, Declan" userId="f2c03bb0-c178-4621-a9dc-2b8938c755a0" providerId="ADAL" clId="{8532316F-07C1-4CAB-8B67-313E02F1BA92}" dt="2025-07-30T14:52:45.533" v="2127"/>
            <ac:spMkLst>
              <pc:docMk/>
              <pc:sldMasterMk cId="2357486091" sldId="2147483701"/>
              <pc:sldLayoutMk cId="2181037415" sldId="2147483705"/>
              <ac:spMk id="6" creationId="{25D9A45A-6EB3-D4F5-CEC7-C8B168D53A00}"/>
            </ac:spMkLst>
          </pc:spChg>
        </pc:sldLayoutChg>
        <pc:sldLayoutChg chg="modSp">
          <pc:chgData name="Bryson, Declan" userId="f2c03bb0-c178-4621-a9dc-2b8938c755a0" providerId="ADAL" clId="{8532316F-07C1-4CAB-8B67-313E02F1BA92}" dt="2025-07-30T14:52:45.533" v="2128"/>
          <pc:sldLayoutMkLst>
            <pc:docMk/>
            <pc:sldMasterMk cId="2357486091" sldId="2147483701"/>
            <pc:sldLayoutMk cId="1808030584" sldId="2147483706"/>
          </pc:sldLayoutMkLst>
          <pc:spChg chg="mod">
            <ac:chgData name="Bryson, Declan" userId="f2c03bb0-c178-4621-a9dc-2b8938c755a0" providerId="ADAL" clId="{8532316F-07C1-4CAB-8B67-313E02F1BA92}" dt="2025-07-30T14:52:45.533" v="2128"/>
            <ac:spMkLst>
              <pc:docMk/>
              <pc:sldMasterMk cId="2357486091" sldId="2147483701"/>
              <pc:sldLayoutMk cId="1808030584" sldId="2147483706"/>
              <ac:spMk id="8" creationId="{F762742C-BB6F-D5C7-BFD2-BC57141E52D6}"/>
            </ac:spMkLst>
          </pc:spChg>
        </pc:sldLayoutChg>
        <pc:sldLayoutChg chg="modSp">
          <pc:chgData name="Bryson, Declan" userId="f2c03bb0-c178-4621-a9dc-2b8938c755a0" providerId="ADAL" clId="{8532316F-07C1-4CAB-8B67-313E02F1BA92}" dt="2025-07-30T14:52:45.537" v="2129"/>
          <pc:sldLayoutMkLst>
            <pc:docMk/>
            <pc:sldMasterMk cId="2357486091" sldId="2147483701"/>
            <pc:sldLayoutMk cId="1144054995" sldId="2147483707"/>
          </pc:sldLayoutMkLst>
          <pc:spChg chg="mod">
            <ac:chgData name="Bryson, Declan" userId="f2c03bb0-c178-4621-a9dc-2b8938c755a0" providerId="ADAL" clId="{8532316F-07C1-4CAB-8B67-313E02F1BA92}" dt="2025-07-30T14:52:45.537" v="2129"/>
            <ac:spMkLst>
              <pc:docMk/>
              <pc:sldMasterMk cId="2357486091" sldId="2147483701"/>
              <pc:sldLayoutMk cId="1144054995" sldId="2147483707"/>
              <ac:spMk id="4" creationId="{857CDD2A-AE92-3FAA-D1A3-B1D09E6CA37F}"/>
            </ac:spMkLst>
          </pc:spChg>
        </pc:sldLayoutChg>
        <pc:sldLayoutChg chg="modSp">
          <pc:chgData name="Bryson, Declan" userId="f2c03bb0-c178-4621-a9dc-2b8938c755a0" providerId="ADAL" clId="{8532316F-07C1-4CAB-8B67-313E02F1BA92}" dt="2025-07-30T14:52:45.540" v="2130"/>
          <pc:sldLayoutMkLst>
            <pc:docMk/>
            <pc:sldMasterMk cId="2357486091" sldId="2147483701"/>
            <pc:sldLayoutMk cId="3607005939" sldId="2147483708"/>
          </pc:sldLayoutMkLst>
          <pc:spChg chg="mod">
            <ac:chgData name="Bryson, Declan" userId="f2c03bb0-c178-4621-a9dc-2b8938c755a0" providerId="ADAL" clId="{8532316F-07C1-4CAB-8B67-313E02F1BA92}" dt="2025-07-30T14:52:45.540" v="2130"/>
            <ac:spMkLst>
              <pc:docMk/>
              <pc:sldMasterMk cId="2357486091" sldId="2147483701"/>
              <pc:sldLayoutMk cId="3607005939" sldId="2147483708"/>
              <ac:spMk id="3" creationId="{9033C488-44AB-CEC3-97AC-270784CCBCC0}"/>
            </ac:spMkLst>
          </pc:spChg>
        </pc:sldLayoutChg>
        <pc:sldLayoutChg chg="modSp">
          <pc:chgData name="Bryson, Declan" userId="f2c03bb0-c178-4621-a9dc-2b8938c755a0" providerId="ADAL" clId="{8532316F-07C1-4CAB-8B67-313E02F1BA92}" dt="2025-07-30T14:52:45.540" v="2131"/>
          <pc:sldLayoutMkLst>
            <pc:docMk/>
            <pc:sldMasterMk cId="2357486091" sldId="2147483701"/>
            <pc:sldLayoutMk cId="3790971217" sldId="2147483709"/>
          </pc:sldLayoutMkLst>
          <pc:spChg chg="mod">
            <ac:chgData name="Bryson, Declan" userId="f2c03bb0-c178-4621-a9dc-2b8938c755a0" providerId="ADAL" clId="{8532316F-07C1-4CAB-8B67-313E02F1BA92}" dt="2025-07-30T14:52:45.540" v="2131"/>
            <ac:spMkLst>
              <pc:docMk/>
              <pc:sldMasterMk cId="2357486091" sldId="2147483701"/>
              <pc:sldLayoutMk cId="3790971217" sldId="2147483709"/>
              <ac:spMk id="6" creationId="{51C9CAC8-3E28-C2B7-374B-5B8BAF06EB23}"/>
            </ac:spMkLst>
          </pc:spChg>
        </pc:sldLayoutChg>
        <pc:sldLayoutChg chg="modSp">
          <pc:chgData name="Bryson, Declan" userId="f2c03bb0-c178-4621-a9dc-2b8938c755a0" providerId="ADAL" clId="{8532316F-07C1-4CAB-8B67-313E02F1BA92}" dt="2025-07-30T14:52:45.545" v="2132"/>
          <pc:sldLayoutMkLst>
            <pc:docMk/>
            <pc:sldMasterMk cId="2357486091" sldId="2147483701"/>
            <pc:sldLayoutMk cId="221052018" sldId="2147483710"/>
          </pc:sldLayoutMkLst>
          <pc:spChg chg="mod">
            <ac:chgData name="Bryson, Declan" userId="f2c03bb0-c178-4621-a9dc-2b8938c755a0" providerId="ADAL" clId="{8532316F-07C1-4CAB-8B67-313E02F1BA92}" dt="2025-07-30T14:52:45.545" v="2132"/>
            <ac:spMkLst>
              <pc:docMk/>
              <pc:sldMasterMk cId="2357486091" sldId="2147483701"/>
              <pc:sldLayoutMk cId="221052018" sldId="2147483710"/>
              <ac:spMk id="5" creationId="{B5C426D4-DDF3-86E0-21AE-47FC47367B4B}"/>
            </ac:spMkLst>
          </pc:spChg>
        </pc:sldLayoutChg>
        <pc:sldLayoutChg chg="modSp mod">
          <pc:chgData name="Bryson, Declan" userId="f2c03bb0-c178-4621-a9dc-2b8938c755a0" providerId="ADAL" clId="{8532316F-07C1-4CAB-8B67-313E02F1BA92}" dt="2025-07-30T14:52:45.550" v="2134"/>
          <pc:sldLayoutMkLst>
            <pc:docMk/>
            <pc:sldMasterMk cId="2357486091" sldId="2147483701"/>
            <pc:sldLayoutMk cId="1092312582" sldId="2147483711"/>
          </pc:sldLayoutMkLst>
          <pc:spChg chg="mod">
            <ac:chgData name="Bryson, Declan" userId="f2c03bb0-c178-4621-a9dc-2b8938c755a0" providerId="ADAL" clId="{8532316F-07C1-4CAB-8B67-313E02F1BA92}" dt="2025-07-30T14:52:45.550" v="2134"/>
            <ac:spMkLst>
              <pc:docMk/>
              <pc:sldMasterMk cId="2357486091" sldId="2147483701"/>
              <pc:sldLayoutMk cId="1092312582" sldId="2147483711"/>
              <ac:spMk id="6" creationId="{4C6E3F63-5A2F-D286-70F3-4DE8BF40A5D1}"/>
            </ac:spMkLst>
          </pc:spChg>
        </pc:sldLayoutChg>
        <pc:sldLayoutChg chg="modSp mod">
          <pc:chgData name="Bryson, Declan" userId="f2c03bb0-c178-4621-a9dc-2b8938c755a0" providerId="ADAL" clId="{8532316F-07C1-4CAB-8B67-313E02F1BA92}" dt="2025-07-30T14:52:45.554" v="2136"/>
          <pc:sldLayoutMkLst>
            <pc:docMk/>
            <pc:sldMasterMk cId="2357486091" sldId="2147483701"/>
            <pc:sldLayoutMk cId="522427154" sldId="2147483712"/>
          </pc:sldLayoutMkLst>
          <pc:spChg chg="mod">
            <ac:chgData name="Bryson, Declan" userId="f2c03bb0-c178-4621-a9dc-2b8938c755a0" providerId="ADAL" clId="{8532316F-07C1-4CAB-8B67-313E02F1BA92}" dt="2025-07-30T14:52:45.554" v="2136"/>
            <ac:spMkLst>
              <pc:docMk/>
              <pc:sldMasterMk cId="2357486091" sldId="2147483701"/>
              <pc:sldLayoutMk cId="522427154" sldId="2147483712"/>
              <ac:spMk id="5" creationId="{2E71FB03-D33C-B52A-BD45-1AB0FEBCE224}"/>
            </ac:spMkLst>
          </pc:spChg>
        </pc:sldLayoutChg>
        <pc:sldLayoutChg chg="modSp mod">
          <pc:chgData name="Bryson, Declan" userId="f2c03bb0-c178-4621-a9dc-2b8938c755a0" providerId="ADAL" clId="{8532316F-07C1-4CAB-8B67-313E02F1BA92}" dt="2025-07-30T14:52:45.558" v="2138"/>
          <pc:sldLayoutMkLst>
            <pc:docMk/>
            <pc:sldMasterMk cId="2357486091" sldId="2147483701"/>
            <pc:sldLayoutMk cId="3580128621" sldId="2147483713"/>
          </pc:sldLayoutMkLst>
          <pc:spChg chg="mod">
            <ac:chgData name="Bryson, Declan" userId="f2c03bb0-c178-4621-a9dc-2b8938c755a0" providerId="ADAL" clId="{8532316F-07C1-4CAB-8B67-313E02F1BA92}" dt="2025-07-30T14:52:45.558" v="2138"/>
            <ac:spMkLst>
              <pc:docMk/>
              <pc:sldMasterMk cId="2357486091" sldId="2147483701"/>
              <pc:sldLayoutMk cId="3580128621" sldId="2147483713"/>
              <ac:spMk id="7" creationId="{98633F73-6D2D-CA8C-E7FF-6A57A12436DF}"/>
            </ac:spMkLst>
          </pc:spChg>
        </pc:sldLayoutChg>
        <pc:sldLayoutChg chg="modSp mod">
          <pc:chgData name="Bryson, Declan" userId="f2c03bb0-c178-4621-a9dc-2b8938c755a0" providerId="ADAL" clId="{8532316F-07C1-4CAB-8B67-313E02F1BA92}" dt="2025-07-30T14:52:45.563" v="2140"/>
          <pc:sldLayoutMkLst>
            <pc:docMk/>
            <pc:sldMasterMk cId="2357486091" sldId="2147483701"/>
            <pc:sldLayoutMk cId="2809861456" sldId="2147483714"/>
          </pc:sldLayoutMkLst>
          <pc:spChg chg="mod">
            <ac:chgData name="Bryson, Declan" userId="f2c03bb0-c178-4621-a9dc-2b8938c755a0" providerId="ADAL" clId="{8532316F-07C1-4CAB-8B67-313E02F1BA92}" dt="2025-07-30T14:52:45.563" v="2140"/>
            <ac:spMkLst>
              <pc:docMk/>
              <pc:sldMasterMk cId="2357486091" sldId="2147483701"/>
              <pc:sldLayoutMk cId="2809861456" sldId="2147483714"/>
              <ac:spMk id="5" creationId="{385457C3-E8F4-529D-B9B2-5A4A574BF882}"/>
            </ac:spMkLst>
          </pc:spChg>
        </pc:sldLayoutChg>
        <pc:sldLayoutChg chg="modSp mod">
          <pc:chgData name="Bryson, Declan" userId="f2c03bb0-c178-4621-a9dc-2b8938c755a0" providerId="ADAL" clId="{8532316F-07C1-4CAB-8B67-313E02F1BA92}" dt="2025-07-30T14:52:45.567" v="2142"/>
          <pc:sldLayoutMkLst>
            <pc:docMk/>
            <pc:sldMasterMk cId="2357486091" sldId="2147483701"/>
            <pc:sldLayoutMk cId="1168624806" sldId="2147483715"/>
          </pc:sldLayoutMkLst>
          <pc:spChg chg="mod">
            <ac:chgData name="Bryson, Declan" userId="f2c03bb0-c178-4621-a9dc-2b8938c755a0" providerId="ADAL" clId="{8532316F-07C1-4CAB-8B67-313E02F1BA92}" dt="2025-07-30T14:52:45.567" v="2142"/>
            <ac:spMkLst>
              <pc:docMk/>
              <pc:sldMasterMk cId="2357486091" sldId="2147483701"/>
              <pc:sldLayoutMk cId="1168624806" sldId="2147483715"/>
              <ac:spMk id="7" creationId="{1FB05740-A8B1-E8F1-C363-51221A67FAAF}"/>
            </ac:spMkLst>
          </pc:spChg>
        </pc:sldLayoutChg>
        <pc:sldLayoutChg chg="modSp mod">
          <pc:chgData name="Bryson, Declan" userId="f2c03bb0-c178-4621-a9dc-2b8938c755a0" providerId="ADAL" clId="{8532316F-07C1-4CAB-8B67-313E02F1BA92}" dt="2025-07-30T14:52:45.575" v="2144"/>
          <pc:sldLayoutMkLst>
            <pc:docMk/>
            <pc:sldMasterMk cId="2357486091" sldId="2147483701"/>
            <pc:sldLayoutMk cId="1274474007" sldId="2147483716"/>
          </pc:sldLayoutMkLst>
          <pc:spChg chg="mod">
            <ac:chgData name="Bryson, Declan" userId="f2c03bb0-c178-4621-a9dc-2b8938c755a0" providerId="ADAL" clId="{8532316F-07C1-4CAB-8B67-313E02F1BA92}" dt="2025-07-30T14:52:45.575" v="2144"/>
            <ac:spMkLst>
              <pc:docMk/>
              <pc:sldMasterMk cId="2357486091" sldId="2147483701"/>
              <pc:sldLayoutMk cId="1274474007" sldId="2147483716"/>
              <ac:spMk id="5" creationId="{A4836DE9-957F-B838-EB70-371861FFA9FF}"/>
            </ac:spMkLst>
          </pc:spChg>
        </pc:sldLayoutChg>
        <pc:sldLayoutChg chg="modSp">
          <pc:chgData name="Bryson, Declan" userId="f2c03bb0-c178-4621-a9dc-2b8938c755a0" providerId="ADAL" clId="{8532316F-07C1-4CAB-8B67-313E02F1BA92}" dt="2025-07-30T14:52:45.575" v="2145"/>
          <pc:sldLayoutMkLst>
            <pc:docMk/>
            <pc:sldMasterMk cId="2357486091" sldId="2147483701"/>
            <pc:sldLayoutMk cId="3033084158" sldId="2147483717"/>
          </pc:sldLayoutMkLst>
          <pc:spChg chg="mod">
            <ac:chgData name="Bryson, Declan" userId="f2c03bb0-c178-4621-a9dc-2b8938c755a0" providerId="ADAL" clId="{8532316F-07C1-4CAB-8B67-313E02F1BA92}" dt="2025-07-30T14:52:45.575" v="2145"/>
            <ac:spMkLst>
              <pc:docMk/>
              <pc:sldMasterMk cId="2357486091" sldId="2147483701"/>
              <pc:sldLayoutMk cId="3033084158" sldId="2147483717"/>
              <ac:spMk id="5" creationId="{FC83C711-A2D3-9A02-50F9-B96B92407562}"/>
            </ac:spMkLst>
          </pc:spChg>
        </pc:sldLayoutChg>
        <pc:sldLayoutChg chg="modSp">
          <pc:chgData name="Bryson, Declan" userId="f2c03bb0-c178-4621-a9dc-2b8938c755a0" providerId="ADAL" clId="{8532316F-07C1-4CAB-8B67-313E02F1BA92}" dt="2025-07-30T14:52:45.580" v="2146"/>
          <pc:sldLayoutMkLst>
            <pc:docMk/>
            <pc:sldMasterMk cId="2357486091" sldId="2147483701"/>
            <pc:sldLayoutMk cId="3139980512" sldId="2147483718"/>
          </pc:sldLayoutMkLst>
          <pc:spChg chg="mod">
            <ac:chgData name="Bryson, Declan" userId="f2c03bb0-c178-4621-a9dc-2b8938c755a0" providerId="ADAL" clId="{8532316F-07C1-4CAB-8B67-313E02F1BA92}" dt="2025-07-30T14:52:45.580" v="2146"/>
            <ac:spMkLst>
              <pc:docMk/>
              <pc:sldMasterMk cId="2357486091" sldId="2147483701"/>
              <pc:sldLayoutMk cId="3139980512" sldId="2147483718"/>
              <ac:spMk id="5" creationId="{94C40921-837F-4661-7085-FDEF923500F8}"/>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19FAFA-2A1B-8C8E-3F34-B4145DD34EA9}"/>
              </a:ext>
            </a:extLst>
          </p:cNvPr>
          <p:cNvSpPr>
            <a:spLocks noGrp="1"/>
          </p:cNvSpPr>
          <p:nvPr>
            <p:ph type="hdr" sz="quarter"/>
          </p:nvPr>
        </p:nvSpPr>
        <p:spPr>
          <a:xfrm>
            <a:off x="0" y="0"/>
            <a:ext cx="6858000" cy="458788"/>
          </a:xfrm>
          <a:prstGeom prst="rect">
            <a:avLst/>
          </a:prstGeom>
        </p:spPr>
        <p:txBody>
          <a:bodyPr vert="horz" lIns="91440" tIns="45720" rIns="91440" bIns="45720" rtlCol="0"/>
          <a:lstStyle>
            <a:lvl1pPr algn="l">
              <a:defRPr sz="1200"/>
            </a:lvl1pPr>
          </a:lstStyle>
          <a:p>
            <a:pPr algn="ctr"/>
            <a:endParaRPr lang="en-GB"/>
          </a:p>
        </p:txBody>
      </p:sp>
      <p:sp>
        <p:nvSpPr>
          <p:cNvPr id="3" name="Date Placeholder 2">
            <a:extLst>
              <a:ext uri="{FF2B5EF4-FFF2-40B4-BE49-F238E27FC236}">
                <a16:creationId xmlns:a16="http://schemas.microsoft.com/office/drawing/2014/main" id="{4509061A-0B29-1A55-10ED-E4BBBF6CDB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BB345C-6F3F-4AF4-A419-BB989AE90D28}" type="datetimeFigureOut">
              <a:rPr lang="en-GB" smtClean="0"/>
              <a:t>30/07/2025</a:t>
            </a:fld>
            <a:endParaRPr lang="en-GB"/>
          </a:p>
        </p:txBody>
      </p:sp>
      <p:sp>
        <p:nvSpPr>
          <p:cNvPr id="4" name="Footer Placeholder 3">
            <a:extLst>
              <a:ext uri="{FF2B5EF4-FFF2-40B4-BE49-F238E27FC236}">
                <a16:creationId xmlns:a16="http://schemas.microsoft.com/office/drawing/2014/main" id="{2560CEB6-A07A-CE95-4BD8-5D55F3682ED5}"/>
              </a:ext>
            </a:extLst>
          </p:cNvPr>
          <p:cNvSpPr>
            <a:spLocks noGrp="1"/>
          </p:cNvSpPr>
          <p:nvPr>
            <p:ph type="ftr" sz="quarter" idx="2"/>
          </p:nvPr>
        </p:nvSpPr>
        <p:spPr>
          <a:xfrm>
            <a:off x="0" y="8685213"/>
            <a:ext cx="6858000" cy="458787"/>
          </a:xfrm>
          <a:prstGeom prst="rect">
            <a:avLst/>
          </a:prstGeom>
        </p:spPr>
        <p:txBody>
          <a:bodyPr vert="horz" lIns="91440" tIns="45720" rIns="91440" bIns="45720" rtlCol="0" anchor="b"/>
          <a:lstStyle>
            <a:lvl1pPr algn="l">
              <a:defRPr sz="1200"/>
            </a:lvl1pPr>
          </a:lstStyle>
          <a:p>
            <a:pPr algn="ctr"/>
            <a:endParaRPr lang="en-GB"/>
          </a:p>
        </p:txBody>
      </p:sp>
      <p:sp>
        <p:nvSpPr>
          <p:cNvPr id="5" name="Slide Number Placeholder 4">
            <a:extLst>
              <a:ext uri="{FF2B5EF4-FFF2-40B4-BE49-F238E27FC236}">
                <a16:creationId xmlns:a16="http://schemas.microsoft.com/office/drawing/2014/main" id="{6F89DC39-5AA5-A2D6-DAE5-680122DBF6C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83BE75-780E-4970-965B-D9FE4FC5DA51}" type="slidenum">
              <a:rPr lang="en-GB" smtClean="0"/>
              <a:t>‹#›</a:t>
            </a:fld>
            <a:endParaRPr lang="en-GB"/>
          </a:p>
        </p:txBody>
      </p:sp>
    </p:spTree>
    <p:extLst>
      <p:ext uri="{BB962C8B-B14F-4D97-AF65-F5344CB8AC3E}">
        <p14:creationId xmlns:p14="http://schemas.microsoft.com/office/powerpoint/2010/main" val="128920625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858000" cy="458788"/>
          </a:xfrm>
          <a:prstGeom prst="rect">
            <a:avLst/>
          </a:prstGeom>
        </p:spPr>
        <p:txBody>
          <a:bodyPr vert="horz" lIns="91440" tIns="45720" rIns="91440" bIns="45720" rtlCol="0"/>
          <a:lstStyle>
            <a:lvl1pPr algn="ctr">
              <a:defRPr lang="en-GB"/>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E00EB8-B5AB-49DE-9ED2-80065A1DDAF1}" type="datetimeFigureOut">
              <a:rPr lang="en-GB" smtClean="0"/>
              <a:t>30/07/2025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6858000" cy="458787"/>
          </a:xfrm>
          <a:prstGeom prst="rect">
            <a:avLst/>
          </a:prstGeom>
        </p:spPr>
        <p:txBody>
          <a:bodyPr vert="horz" lIns="91440" tIns="45720" rIns="91440" bIns="45720" rtlCol="0" anchor="b"/>
          <a:lstStyle>
            <a:lvl1pPr algn="ctr">
              <a:defRPr lang="en-GB"/>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ECD04F-27D6-4129-BC8A-0E5732AC9623}" type="slidenum">
              <a:rPr lang="en-GB" smtClean="0"/>
              <a:t>‹#›</a:t>
            </a:fld>
            <a:endParaRPr lang="en-GB"/>
          </a:p>
        </p:txBody>
      </p:sp>
    </p:spTree>
    <p:extLst>
      <p:ext uri="{BB962C8B-B14F-4D97-AF65-F5344CB8AC3E}">
        <p14:creationId xmlns:p14="http://schemas.microsoft.com/office/powerpoint/2010/main" val="2708790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53ECD04F-27D6-4129-BC8A-0E5732AC9623}" type="slidenum">
              <a:rPr lang="en-GB" smtClean="0"/>
              <a:t>1</a:t>
            </a:fld>
            <a:endParaRPr lang="en-GB"/>
          </a:p>
        </p:txBody>
      </p:sp>
    </p:spTree>
    <p:extLst>
      <p:ext uri="{BB962C8B-B14F-4D97-AF65-F5344CB8AC3E}">
        <p14:creationId xmlns:p14="http://schemas.microsoft.com/office/powerpoint/2010/main" val="1845881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53ECD04F-27D6-4129-BC8A-0E5732AC9623}" type="slidenum">
              <a:rPr lang="en-GB" smtClean="0"/>
              <a:t>10</a:t>
            </a:fld>
            <a:endParaRPr lang="en-GB"/>
          </a:p>
        </p:txBody>
      </p:sp>
    </p:spTree>
    <p:extLst>
      <p:ext uri="{BB962C8B-B14F-4D97-AF65-F5344CB8AC3E}">
        <p14:creationId xmlns:p14="http://schemas.microsoft.com/office/powerpoint/2010/main" val="2402582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53ECD04F-27D6-4129-BC8A-0E5732AC9623}" type="slidenum">
              <a:rPr lang="en-GB" smtClean="0"/>
              <a:t>11</a:t>
            </a:fld>
            <a:endParaRPr lang="en-GB"/>
          </a:p>
        </p:txBody>
      </p:sp>
    </p:spTree>
    <p:extLst>
      <p:ext uri="{BB962C8B-B14F-4D97-AF65-F5344CB8AC3E}">
        <p14:creationId xmlns:p14="http://schemas.microsoft.com/office/powerpoint/2010/main" val="1189604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53ECD04F-27D6-4129-BC8A-0E5732AC9623}" type="slidenum">
              <a:rPr lang="en-GB" smtClean="0"/>
              <a:t>12</a:t>
            </a:fld>
            <a:endParaRPr lang="en-GB"/>
          </a:p>
        </p:txBody>
      </p:sp>
    </p:spTree>
    <p:extLst>
      <p:ext uri="{BB962C8B-B14F-4D97-AF65-F5344CB8AC3E}">
        <p14:creationId xmlns:p14="http://schemas.microsoft.com/office/powerpoint/2010/main" val="1820804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53ECD04F-27D6-4129-BC8A-0E5732AC9623}" type="slidenum">
              <a:rPr lang="en-GB" smtClean="0"/>
              <a:t>13</a:t>
            </a:fld>
            <a:endParaRPr lang="en-GB"/>
          </a:p>
        </p:txBody>
      </p:sp>
    </p:spTree>
    <p:extLst>
      <p:ext uri="{BB962C8B-B14F-4D97-AF65-F5344CB8AC3E}">
        <p14:creationId xmlns:p14="http://schemas.microsoft.com/office/powerpoint/2010/main" val="2918620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53ECD04F-27D6-4129-BC8A-0E5732AC9623}" type="slidenum">
              <a:rPr lang="en-GB" smtClean="0"/>
              <a:t>14</a:t>
            </a:fld>
            <a:endParaRPr lang="en-GB"/>
          </a:p>
        </p:txBody>
      </p:sp>
    </p:spTree>
    <p:extLst>
      <p:ext uri="{BB962C8B-B14F-4D97-AF65-F5344CB8AC3E}">
        <p14:creationId xmlns:p14="http://schemas.microsoft.com/office/powerpoint/2010/main" val="3784980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53ECD04F-27D6-4129-BC8A-0E5732AC9623}" type="slidenum">
              <a:rPr lang="en-GB" smtClean="0"/>
              <a:t>15</a:t>
            </a:fld>
            <a:endParaRPr lang="en-GB"/>
          </a:p>
        </p:txBody>
      </p:sp>
    </p:spTree>
    <p:extLst>
      <p:ext uri="{BB962C8B-B14F-4D97-AF65-F5344CB8AC3E}">
        <p14:creationId xmlns:p14="http://schemas.microsoft.com/office/powerpoint/2010/main" val="451063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53ECD04F-27D6-4129-BC8A-0E5732AC9623}" type="slidenum">
              <a:rPr lang="en-GB" smtClean="0"/>
              <a:t>16</a:t>
            </a:fld>
            <a:endParaRPr lang="en-GB"/>
          </a:p>
        </p:txBody>
      </p:sp>
    </p:spTree>
    <p:extLst>
      <p:ext uri="{BB962C8B-B14F-4D97-AF65-F5344CB8AC3E}">
        <p14:creationId xmlns:p14="http://schemas.microsoft.com/office/powerpoint/2010/main" val="2904662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53ECD04F-27D6-4129-BC8A-0E5732AC9623}" type="slidenum">
              <a:rPr lang="en-GB" smtClean="0"/>
              <a:t>17</a:t>
            </a:fld>
            <a:endParaRPr lang="en-GB"/>
          </a:p>
        </p:txBody>
      </p:sp>
    </p:spTree>
    <p:extLst>
      <p:ext uri="{BB962C8B-B14F-4D97-AF65-F5344CB8AC3E}">
        <p14:creationId xmlns:p14="http://schemas.microsoft.com/office/powerpoint/2010/main" val="1022352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53ECD04F-27D6-4129-BC8A-0E5732AC9623}" type="slidenum">
              <a:rPr lang="en-GB" smtClean="0"/>
              <a:t>18</a:t>
            </a:fld>
            <a:endParaRPr lang="en-GB"/>
          </a:p>
        </p:txBody>
      </p:sp>
    </p:spTree>
    <p:extLst>
      <p:ext uri="{BB962C8B-B14F-4D97-AF65-F5344CB8AC3E}">
        <p14:creationId xmlns:p14="http://schemas.microsoft.com/office/powerpoint/2010/main" val="3997713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53ECD04F-27D6-4129-BC8A-0E5732AC9623}" type="slidenum">
              <a:rPr lang="en-GB" smtClean="0"/>
              <a:t>19</a:t>
            </a:fld>
            <a:endParaRPr lang="en-GB"/>
          </a:p>
        </p:txBody>
      </p:sp>
    </p:spTree>
    <p:extLst>
      <p:ext uri="{BB962C8B-B14F-4D97-AF65-F5344CB8AC3E}">
        <p14:creationId xmlns:p14="http://schemas.microsoft.com/office/powerpoint/2010/main" val="413887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53ECD04F-27D6-4129-BC8A-0E5732AC9623}" type="slidenum">
              <a:rPr lang="en-GB" smtClean="0"/>
              <a:t>2</a:t>
            </a:fld>
            <a:endParaRPr lang="en-GB"/>
          </a:p>
        </p:txBody>
      </p:sp>
    </p:spTree>
    <p:extLst>
      <p:ext uri="{BB962C8B-B14F-4D97-AF65-F5344CB8AC3E}">
        <p14:creationId xmlns:p14="http://schemas.microsoft.com/office/powerpoint/2010/main" val="733815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53ECD04F-27D6-4129-BC8A-0E5732AC9623}" type="slidenum">
              <a:rPr lang="en-GB" smtClean="0"/>
              <a:t>3</a:t>
            </a:fld>
            <a:endParaRPr lang="en-GB"/>
          </a:p>
        </p:txBody>
      </p:sp>
    </p:spTree>
    <p:extLst>
      <p:ext uri="{BB962C8B-B14F-4D97-AF65-F5344CB8AC3E}">
        <p14:creationId xmlns:p14="http://schemas.microsoft.com/office/powerpoint/2010/main" val="2482654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53ECD04F-27D6-4129-BC8A-0E5732AC9623}" type="slidenum">
              <a:rPr lang="en-GB" smtClean="0"/>
              <a:t>4</a:t>
            </a:fld>
            <a:endParaRPr lang="en-GB"/>
          </a:p>
        </p:txBody>
      </p:sp>
    </p:spTree>
    <p:extLst>
      <p:ext uri="{BB962C8B-B14F-4D97-AF65-F5344CB8AC3E}">
        <p14:creationId xmlns:p14="http://schemas.microsoft.com/office/powerpoint/2010/main" val="1762930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53ECD04F-27D6-4129-BC8A-0E5732AC9623}" type="slidenum">
              <a:rPr lang="en-GB" smtClean="0"/>
              <a:t>5</a:t>
            </a:fld>
            <a:endParaRPr lang="en-GB"/>
          </a:p>
        </p:txBody>
      </p:sp>
    </p:spTree>
    <p:extLst>
      <p:ext uri="{BB962C8B-B14F-4D97-AF65-F5344CB8AC3E}">
        <p14:creationId xmlns:p14="http://schemas.microsoft.com/office/powerpoint/2010/main" val="3437069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53ECD04F-27D6-4129-BC8A-0E5732AC9623}" type="slidenum">
              <a:rPr lang="en-GB" smtClean="0"/>
              <a:t>6</a:t>
            </a:fld>
            <a:endParaRPr lang="en-GB"/>
          </a:p>
        </p:txBody>
      </p:sp>
    </p:spTree>
    <p:extLst>
      <p:ext uri="{BB962C8B-B14F-4D97-AF65-F5344CB8AC3E}">
        <p14:creationId xmlns:p14="http://schemas.microsoft.com/office/powerpoint/2010/main" val="2668566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53ECD04F-27D6-4129-BC8A-0E5732AC9623}" type="slidenum">
              <a:rPr lang="en-GB" smtClean="0"/>
              <a:t>7</a:t>
            </a:fld>
            <a:endParaRPr lang="en-GB"/>
          </a:p>
        </p:txBody>
      </p:sp>
    </p:spTree>
    <p:extLst>
      <p:ext uri="{BB962C8B-B14F-4D97-AF65-F5344CB8AC3E}">
        <p14:creationId xmlns:p14="http://schemas.microsoft.com/office/powerpoint/2010/main" val="4139303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53ECD04F-27D6-4129-BC8A-0E5732AC9623}" type="slidenum">
              <a:rPr lang="en-GB" smtClean="0"/>
              <a:t>8</a:t>
            </a:fld>
            <a:endParaRPr lang="en-GB"/>
          </a:p>
        </p:txBody>
      </p:sp>
    </p:spTree>
    <p:extLst>
      <p:ext uri="{BB962C8B-B14F-4D97-AF65-F5344CB8AC3E}">
        <p14:creationId xmlns:p14="http://schemas.microsoft.com/office/powerpoint/2010/main" val="1164287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53ECD04F-27D6-4129-BC8A-0E5732AC9623}" type="slidenum">
              <a:rPr lang="en-GB" smtClean="0"/>
              <a:t>9</a:t>
            </a:fld>
            <a:endParaRPr lang="en-GB"/>
          </a:p>
        </p:txBody>
      </p:sp>
    </p:spTree>
    <p:extLst>
      <p:ext uri="{BB962C8B-B14F-4D97-AF65-F5344CB8AC3E}">
        <p14:creationId xmlns:p14="http://schemas.microsoft.com/office/powerpoint/2010/main" val="4126395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12">
            <a:extLst>
              <a:ext uri="{FF2B5EF4-FFF2-40B4-BE49-F238E27FC236}">
                <a16:creationId xmlns:a16="http://schemas.microsoft.com/office/drawing/2014/main" id="{F093E6F9-345E-D06E-856B-262D99C09FE7}"/>
              </a:ext>
            </a:extLst>
          </p:cNvPr>
          <p:cNvSpPr>
            <a:spLocks/>
          </p:cNvSpPr>
          <p:nvPr/>
        </p:nvSpPr>
        <p:spPr bwMode="auto">
          <a:xfrm>
            <a:off x="203200" y="3771900"/>
            <a:ext cx="361950" cy="90488"/>
          </a:xfrm>
          <a:custGeom>
            <a:avLst/>
            <a:gdLst>
              <a:gd name="T0" fmla="*/ 228 w 228"/>
              <a:gd name="T1" fmla="*/ 57 h 57"/>
              <a:gd name="T2" fmla="*/ 0 w 228"/>
              <a:gd name="T3" fmla="*/ 0 h 57"/>
              <a:gd name="T4" fmla="*/ 222 w 228"/>
              <a:gd name="T5" fmla="*/ 54 h 57"/>
              <a:gd name="T6" fmla="*/ 228 w 228"/>
              <a:gd name="T7" fmla="*/ 57 h 57"/>
            </a:gdLst>
            <a:ahLst/>
            <a:cxnLst>
              <a:cxn ang="0">
                <a:pos x="T0" y="T1"/>
              </a:cxn>
              <a:cxn ang="0">
                <a:pos x="T2" y="T3"/>
              </a:cxn>
              <a:cxn ang="0">
                <a:pos x="T4" y="T5"/>
              </a:cxn>
              <a:cxn ang="0">
                <a:pos x="T6" y="T7"/>
              </a:cxn>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 name="Freeform 13">
            <a:extLst>
              <a:ext uri="{FF2B5EF4-FFF2-40B4-BE49-F238E27FC236}">
                <a16:creationId xmlns:a16="http://schemas.microsoft.com/office/drawing/2014/main" id="{07E5E424-DD8C-0994-5DDE-A02797CF7AC1}"/>
              </a:ext>
            </a:extLst>
          </p:cNvPr>
          <p:cNvSpPr>
            <a:spLocks/>
          </p:cNvSpPr>
          <p:nvPr/>
        </p:nvSpPr>
        <p:spPr bwMode="auto">
          <a:xfrm>
            <a:off x="560388" y="3867150"/>
            <a:ext cx="61912" cy="80963"/>
          </a:xfrm>
          <a:custGeom>
            <a:avLst/>
            <a:gdLst>
              <a:gd name="T0" fmla="*/ 0 w 39"/>
              <a:gd name="T1" fmla="*/ 0 h 51"/>
              <a:gd name="T2" fmla="*/ 39 w 39"/>
              <a:gd name="T3" fmla="*/ 51 h 51"/>
              <a:gd name="T4" fmla="*/ 3 w 39"/>
              <a:gd name="T5" fmla="*/ 0 h 51"/>
              <a:gd name="T6" fmla="*/ 0 w 39"/>
              <a:gd name="T7" fmla="*/ 0 h 51"/>
            </a:gdLst>
            <a:ahLst/>
            <a:cxnLst>
              <a:cxn ang="0">
                <a:pos x="T0" y="T1"/>
              </a:cxn>
              <a:cxn ang="0">
                <a:pos x="T2" y="T3"/>
              </a:cxn>
              <a:cxn ang="0">
                <a:pos x="T4" y="T5"/>
              </a:cxn>
              <a:cxn ang="0">
                <a:pos x="T6" y="T7"/>
              </a:cxn>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E6BCF742-EC01-1AC4-8353-C8D598E79AAB}"/>
              </a:ext>
            </a:extLst>
          </p:cNvPr>
          <p:cNvSpPr>
            <a:spLocks noGrp="1"/>
          </p:cNvSpPr>
          <p:nvPr>
            <p:ph type="dt" sz="half" idx="10"/>
          </p:nvPr>
        </p:nvSpPr>
        <p:spPr>
          <a:xfrm>
            <a:off x="7326313" y="6116638"/>
            <a:ext cx="857250" cy="365125"/>
          </a:xfrm>
        </p:spPr>
        <p:txBody>
          <a:bodyPr/>
          <a:lstStyle>
            <a:lvl1pPr>
              <a:defRPr/>
            </a:lvl1pPr>
          </a:lstStyle>
          <a:p>
            <a:pPr>
              <a:defRPr/>
            </a:pPr>
            <a:endParaRPr lang="en-GB"/>
          </a:p>
        </p:txBody>
      </p:sp>
      <p:sp>
        <p:nvSpPr>
          <p:cNvPr id="7" name="Footer Placeholder 4">
            <a:extLst>
              <a:ext uri="{FF2B5EF4-FFF2-40B4-BE49-F238E27FC236}">
                <a16:creationId xmlns:a16="http://schemas.microsoft.com/office/drawing/2014/main" id="{EA0F1804-2CCB-CB57-EBD3-DF9DA37512F4}"/>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8" name="Slide Number Placeholder 5">
            <a:extLst>
              <a:ext uri="{FF2B5EF4-FFF2-40B4-BE49-F238E27FC236}">
                <a16:creationId xmlns:a16="http://schemas.microsoft.com/office/drawing/2014/main" id="{A06B5F29-36D3-58D7-95FA-5ADF3F5572B6}"/>
              </a:ext>
            </a:extLst>
          </p:cNvPr>
          <p:cNvSpPr>
            <a:spLocks noGrp="1"/>
          </p:cNvSpPr>
          <p:nvPr>
            <p:ph type="sldNum" sz="quarter" idx="12"/>
          </p:nvPr>
        </p:nvSpPr>
        <p:spPr>
          <a:xfrm>
            <a:off x="8275638" y="6116638"/>
            <a:ext cx="411162" cy="365125"/>
          </a:xfrm>
        </p:spPr>
        <p:txBody>
          <a:bodyPr/>
          <a:lstStyle>
            <a:lvl1pPr>
              <a:defRPr/>
            </a:lvl1pPr>
          </a:lstStyle>
          <a:p>
            <a:fld id="{A684215E-21B4-4A5C-8998-07244133AD47}" type="slidenum">
              <a:rPr lang="en-GB" altLang="en-US" smtClean="0"/>
              <a:pPr/>
              <a:t>‹#›</a:t>
            </a:fld>
            <a:endParaRPr lang="en-GB" altLang="en-US"/>
          </a:p>
        </p:txBody>
      </p:sp>
    </p:spTree>
    <p:extLst>
      <p:ext uri="{BB962C8B-B14F-4D97-AF65-F5344CB8AC3E}">
        <p14:creationId xmlns:p14="http://schemas.microsoft.com/office/powerpoint/2010/main" val="334094731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39E1987-C8DD-5B3C-FF84-B6489C015B77}"/>
              </a:ext>
            </a:extLst>
          </p:cNvPr>
          <p:cNvSpPr>
            <a:spLocks noGrp="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4C6E3F63-5A2F-D286-70F3-4DE8BF40A5D1}"/>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7" name="Slide Number Placeholder 6">
            <a:extLst>
              <a:ext uri="{FF2B5EF4-FFF2-40B4-BE49-F238E27FC236}">
                <a16:creationId xmlns:a16="http://schemas.microsoft.com/office/drawing/2014/main" id="{C9FDEDF0-3C53-846F-8BCA-189AADF5E1C6}"/>
              </a:ext>
            </a:extLst>
          </p:cNvPr>
          <p:cNvSpPr>
            <a:spLocks noGrp="1"/>
          </p:cNvSpPr>
          <p:nvPr>
            <p:ph type="sldNum" sz="quarter" idx="12"/>
          </p:nvPr>
        </p:nvSpPr>
        <p:spPr/>
        <p:txBody>
          <a:bodyPr/>
          <a:lstStyle>
            <a:lvl1pPr>
              <a:defRPr/>
            </a:lvl1pPr>
          </a:lstStyle>
          <a:p>
            <a:fld id="{EC0BA89A-4605-4E62-8995-16D721129997}" type="slidenum">
              <a:rPr lang="en-GB" altLang="en-US" smtClean="0"/>
              <a:pPr/>
              <a:t>‹#›</a:t>
            </a:fld>
            <a:endParaRPr lang="en-GB" altLang="en-US"/>
          </a:p>
        </p:txBody>
      </p:sp>
    </p:spTree>
    <p:extLst>
      <p:ext uri="{BB962C8B-B14F-4D97-AF65-F5344CB8AC3E}">
        <p14:creationId xmlns:p14="http://schemas.microsoft.com/office/powerpoint/2010/main" val="1092312582"/>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559933-82AE-F2A1-1D49-942AF0860739}"/>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2E71FB03-D33C-B52A-BD45-1AB0FEBCE224}"/>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6" name="Slide Number Placeholder 5">
            <a:extLst>
              <a:ext uri="{FF2B5EF4-FFF2-40B4-BE49-F238E27FC236}">
                <a16:creationId xmlns:a16="http://schemas.microsoft.com/office/drawing/2014/main" id="{A6FFA490-AF11-4E87-8590-5C4F431B865C}"/>
              </a:ext>
            </a:extLst>
          </p:cNvPr>
          <p:cNvSpPr>
            <a:spLocks noGrp="1"/>
          </p:cNvSpPr>
          <p:nvPr>
            <p:ph type="sldNum" sz="quarter" idx="12"/>
          </p:nvPr>
        </p:nvSpPr>
        <p:spPr/>
        <p:txBody>
          <a:bodyPr/>
          <a:lstStyle>
            <a:lvl1pPr>
              <a:defRPr/>
            </a:lvl1pPr>
          </a:lstStyle>
          <a:p>
            <a:fld id="{EC0BA89A-4605-4E62-8995-16D721129997}" type="slidenum">
              <a:rPr lang="en-GB" altLang="en-US" smtClean="0"/>
              <a:pPr/>
              <a:t>‹#›</a:t>
            </a:fld>
            <a:endParaRPr lang="en-GB" altLang="en-US"/>
          </a:p>
        </p:txBody>
      </p:sp>
    </p:spTree>
    <p:extLst>
      <p:ext uri="{BB962C8B-B14F-4D97-AF65-F5344CB8AC3E}">
        <p14:creationId xmlns:p14="http://schemas.microsoft.com/office/powerpoint/2010/main" val="522427154"/>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173B19-18F2-BDAE-6C7C-3EFF2908BF13}"/>
              </a:ext>
            </a:extLst>
          </p:cNvPr>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5" name="TextBox 4">
            <a:extLst>
              <a:ext uri="{FF2B5EF4-FFF2-40B4-BE49-F238E27FC236}">
                <a16:creationId xmlns:a16="http://schemas.microsoft.com/office/drawing/2014/main" id="{3F9F8A14-6249-AF0D-6783-2ABE3163537A}"/>
              </a:ext>
            </a:extLst>
          </p:cNvPr>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EB936752-CF05-D799-2037-A5ED5512BD3A}"/>
              </a:ext>
            </a:extLst>
          </p:cNvPr>
          <p:cNvSpPr>
            <a:spLocks noGrp="1"/>
          </p:cNvSpPr>
          <p:nvPr>
            <p:ph type="dt" sz="half" idx="14"/>
          </p:nvPr>
        </p:nvSpPr>
        <p:spPr/>
        <p:txBody>
          <a:bodyPr/>
          <a:lstStyle>
            <a:lvl1pPr>
              <a:defRPr/>
            </a:lvl1pPr>
          </a:lstStyle>
          <a:p>
            <a:pPr>
              <a:defRPr/>
            </a:pPr>
            <a:endParaRPr lang="en-GB"/>
          </a:p>
        </p:txBody>
      </p:sp>
      <p:sp>
        <p:nvSpPr>
          <p:cNvPr id="7" name="Footer Placeholder 4">
            <a:extLst>
              <a:ext uri="{FF2B5EF4-FFF2-40B4-BE49-F238E27FC236}">
                <a16:creationId xmlns:a16="http://schemas.microsoft.com/office/drawing/2014/main" id="{98633F73-6D2D-CA8C-E7FF-6A57A12436DF}"/>
              </a:ext>
            </a:extLst>
          </p:cNvPr>
          <p:cNvSpPr>
            <a:spLocks noGrp="1"/>
          </p:cNvSpPr>
          <p:nvPr>
            <p:ph type="ftr" sz="quarter" idx="15"/>
          </p:nvPr>
        </p:nvSpPr>
        <p:spPr>
          <a:xfrm>
            <a:off x="0" y="6116638"/>
            <a:ext cx="9144000" cy="365125"/>
          </a:xfrm>
        </p:spPr>
        <p:txBody>
          <a:bodyPr/>
          <a:lstStyle>
            <a:lvl1pPr algn="ctr">
              <a:defRPr lang="en-GB"/>
            </a:lvl1pPr>
          </a:lstStyle>
          <a:p>
            <a:pPr>
              <a:defRPr/>
            </a:pPr>
            <a:endParaRPr lang="en-GB"/>
          </a:p>
        </p:txBody>
      </p:sp>
      <p:sp>
        <p:nvSpPr>
          <p:cNvPr id="8" name="Slide Number Placeholder 5">
            <a:extLst>
              <a:ext uri="{FF2B5EF4-FFF2-40B4-BE49-F238E27FC236}">
                <a16:creationId xmlns:a16="http://schemas.microsoft.com/office/drawing/2014/main" id="{48AA349E-FF49-6543-A7E6-FAB4922BB104}"/>
              </a:ext>
            </a:extLst>
          </p:cNvPr>
          <p:cNvSpPr>
            <a:spLocks noGrp="1"/>
          </p:cNvSpPr>
          <p:nvPr>
            <p:ph type="sldNum" sz="quarter" idx="16"/>
          </p:nvPr>
        </p:nvSpPr>
        <p:spPr/>
        <p:txBody>
          <a:bodyPr/>
          <a:lstStyle>
            <a:lvl1pPr>
              <a:defRPr/>
            </a:lvl1pPr>
          </a:lstStyle>
          <a:p>
            <a:fld id="{EC0BA89A-4605-4E62-8995-16D721129997}" type="slidenum">
              <a:rPr lang="en-GB" altLang="en-US" smtClean="0"/>
              <a:pPr/>
              <a:t>‹#›</a:t>
            </a:fld>
            <a:endParaRPr lang="en-GB" altLang="en-US"/>
          </a:p>
        </p:txBody>
      </p:sp>
    </p:spTree>
    <p:extLst>
      <p:ext uri="{BB962C8B-B14F-4D97-AF65-F5344CB8AC3E}">
        <p14:creationId xmlns:p14="http://schemas.microsoft.com/office/powerpoint/2010/main" val="358012862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C4D51D-FEDA-E357-D33D-408079D719B2}"/>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385457C3-E8F4-529D-B9B2-5A4A574BF882}"/>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6" name="Slide Number Placeholder 5">
            <a:extLst>
              <a:ext uri="{FF2B5EF4-FFF2-40B4-BE49-F238E27FC236}">
                <a16:creationId xmlns:a16="http://schemas.microsoft.com/office/drawing/2014/main" id="{64B8C868-1314-EAB7-FDDC-5A4B32CC2056}"/>
              </a:ext>
            </a:extLst>
          </p:cNvPr>
          <p:cNvSpPr>
            <a:spLocks noGrp="1"/>
          </p:cNvSpPr>
          <p:nvPr>
            <p:ph type="sldNum" sz="quarter" idx="12"/>
          </p:nvPr>
        </p:nvSpPr>
        <p:spPr/>
        <p:txBody>
          <a:bodyPr/>
          <a:lstStyle>
            <a:lvl1pPr>
              <a:defRPr/>
            </a:lvl1pPr>
          </a:lstStyle>
          <a:p>
            <a:fld id="{EC0BA89A-4605-4E62-8995-16D721129997}" type="slidenum">
              <a:rPr lang="en-GB" altLang="en-US" smtClean="0"/>
              <a:pPr/>
              <a:t>‹#›</a:t>
            </a:fld>
            <a:endParaRPr lang="en-GB" altLang="en-US"/>
          </a:p>
        </p:txBody>
      </p:sp>
    </p:spTree>
    <p:extLst>
      <p:ext uri="{BB962C8B-B14F-4D97-AF65-F5344CB8AC3E}">
        <p14:creationId xmlns:p14="http://schemas.microsoft.com/office/powerpoint/2010/main" val="2809861456"/>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229AD8-9628-7B5A-5EA8-7AEC360B0AAC}"/>
              </a:ext>
            </a:extLst>
          </p:cNvPr>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5" name="TextBox 4">
            <a:extLst>
              <a:ext uri="{FF2B5EF4-FFF2-40B4-BE49-F238E27FC236}">
                <a16:creationId xmlns:a16="http://schemas.microsoft.com/office/drawing/2014/main" id="{04C8F580-5360-4B10-90B2-2A4D6FB2BA92}"/>
              </a:ext>
            </a:extLst>
          </p:cNvPr>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rtlCol="0" anchor="b">
            <a:normAutofit/>
          </a:bodyPr>
          <a:lstStyle>
            <a:lvl1pPr algn="r">
              <a:buNone/>
              <a:defRPr lang="en-US" sz="24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0A5ADA19-BD27-E8BA-6DE5-7C2C3B94AB25}"/>
              </a:ext>
            </a:extLst>
          </p:cNvPr>
          <p:cNvSpPr>
            <a:spLocks noGrp="1"/>
          </p:cNvSpPr>
          <p:nvPr>
            <p:ph type="dt" sz="half" idx="14"/>
          </p:nvPr>
        </p:nvSpPr>
        <p:spPr/>
        <p:txBody>
          <a:bodyPr/>
          <a:lstStyle>
            <a:lvl1pPr>
              <a:defRPr/>
            </a:lvl1pPr>
          </a:lstStyle>
          <a:p>
            <a:pPr>
              <a:defRPr/>
            </a:pPr>
            <a:endParaRPr lang="en-GB"/>
          </a:p>
        </p:txBody>
      </p:sp>
      <p:sp>
        <p:nvSpPr>
          <p:cNvPr id="7" name="Footer Placeholder 4">
            <a:extLst>
              <a:ext uri="{FF2B5EF4-FFF2-40B4-BE49-F238E27FC236}">
                <a16:creationId xmlns:a16="http://schemas.microsoft.com/office/drawing/2014/main" id="{1FB05740-A8B1-E8F1-C363-51221A67FAAF}"/>
              </a:ext>
            </a:extLst>
          </p:cNvPr>
          <p:cNvSpPr>
            <a:spLocks noGrp="1"/>
          </p:cNvSpPr>
          <p:nvPr>
            <p:ph type="ftr" sz="quarter" idx="15"/>
          </p:nvPr>
        </p:nvSpPr>
        <p:spPr>
          <a:xfrm>
            <a:off x="0" y="6116638"/>
            <a:ext cx="9144000" cy="365125"/>
          </a:xfrm>
        </p:spPr>
        <p:txBody>
          <a:bodyPr/>
          <a:lstStyle>
            <a:lvl1pPr algn="ctr">
              <a:defRPr lang="en-GB"/>
            </a:lvl1pPr>
          </a:lstStyle>
          <a:p>
            <a:pPr>
              <a:defRPr/>
            </a:pPr>
            <a:endParaRPr lang="en-GB"/>
          </a:p>
        </p:txBody>
      </p:sp>
      <p:sp>
        <p:nvSpPr>
          <p:cNvPr id="8" name="Slide Number Placeholder 5">
            <a:extLst>
              <a:ext uri="{FF2B5EF4-FFF2-40B4-BE49-F238E27FC236}">
                <a16:creationId xmlns:a16="http://schemas.microsoft.com/office/drawing/2014/main" id="{3567E542-E3A1-2411-941C-859575427D8B}"/>
              </a:ext>
            </a:extLst>
          </p:cNvPr>
          <p:cNvSpPr>
            <a:spLocks noGrp="1"/>
          </p:cNvSpPr>
          <p:nvPr>
            <p:ph type="sldNum" sz="quarter" idx="16"/>
          </p:nvPr>
        </p:nvSpPr>
        <p:spPr/>
        <p:txBody>
          <a:bodyPr/>
          <a:lstStyle>
            <a:lvl1pPr>
              <a:defRPr/>
            </a:lvl1pPr>
          </a:lstStyle>
          <a:p>
            <a:fld id="{EC0BA89A-4605-4E62-8995-16D721129997}" type="slidenum">
              <a:rPr lang="en-GB" altLang="en-US" smtClean="0"/>
              <a:pPr/>
              <a:t>‹#›</a:t>
            </a:fld>
            <a:endParaRPr lang="en-GB" altLang="en-US"/>
          </a:p>
        </p:txBody>
      </p:sp>
    </p:spTree>
    <p:extLst>
      <p:ext uri="{BB962C8B-B14F-4D97-AF65-F5344CB8AC3E}">
        <p14:creationId xmlns:p14="http://schemas.microsoft.com/office/powerpoint/2010/main" val="116862480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rtlCol="0">
            <a:normAutofit/>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rtlCol="0" anchor="b">
            <a:normAutofit/>
          </a:bodyPr>
          <a:lstStyle>
            <a:lvl1pPr>
              <a:buNone/>
              <a:defRPr lang="en-US" sz="28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A61CD4-320F-9A4C-93DA-E79A1BF09EA8}"/>
              </a:ext>
            </a:extLst>
          </p:cNvPr>
          <p:cNvSpPr>
            <a:spLocks noGrp="1"/>
          </p:cNvSpPr>
          <p:nvPr>
            <p:ph type="dt" sz="half" idx="14"/>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A4836DE9-957F-B838-EB70-371861FFA9FF}"/>
              </a:ext>
            </a:extLst>
          </p:cNvPr>
          <p:cNvSpPr>
            <a:spLocks noGrp="1"/>
          </p:cNvSpPr>
          <p:nvPr>
            <p:ph type="ftr" sz="quarter" idx="15"/>
          </p:nvPr>
        </p:nvSpPr>
        <p:spPr>
          <a:xfrm>
            <a:off x="0" y="6116638"/>
            <a:ext cx="9144000" cy="365125"/>
          </a:xfrm>
        </p:spPr>
        <p:txBody>
          <a:bodyPr/>
          <a:lstStyle>
            <a:lvl1pPr algn="ctr">
              <a:defRPr lang="en-GB"/>
            </a:lvl1pPr>
          </a:lstStyle>
          <a:p>
            <a:pPr>
              <a:defRPr/>
            </a:pPr>
            <a:endParaRPr lang="en-GB"/>
          </a:p>
        </p:txBody>
      </p:sp>
      <p:sp>
        <p:nvSpPr>
          <p:cNvPr id="6" name="Slide Number Placeholder 5">
            <a:extLst>
              <a:ext uri="{FF2B5EF4-FFF2-40B4-BE49-F238E27FC236}">
                <a16:creationId xmlns:a16="http://schemas.microsoft.com/office/drawing/2014/main" id="{23D636F3-C1C5-E53D-CA6B-751BDCF761A7}"/>
              </a:ext>
            </a:extLst>
          </p:cNvPr>
          <p:cNvSpPr>
            <a:spLocks noGrp="1"/>
          </p:cNvSpPr>
          <p:nvPr>
            <p:ph type="sldNum" sz="quarter" idx="16"/>
          </p:nvPr>
        </p:nvSpPr>
        <p:spPr/>
        <p:txBody>
          <a:bodyPr/>
          <a:lstStyle>
            <a:lvl1pPr>
              <a:defRPr/>
            </a:lvl1pPr>
          </a:lstStyle>
          <a:p>
            <a:fld id="{EC0BA89A-4605-4E62-8995-16D721129997}" type="slidenum">
              <a:rPr lang="en-GB" altLang="en-US" smtClean="0"/>
              <a:pPr/>
              <a:t>‹#›</a:t>
            </a:fld>
            <a:endParaRPr lang="en-GB" altLang="en-US"/>
          </a:p>
        </p:txBody>
      </p:sp>
    </p:spTree>
    <p:extLst>
      <p:ext uri="{BB962C8B-B14F-4D97-AF65-F5344CB8AC3E}">
        <p14:creationId xmlns:p14="http://schemas.microsoft.com/office/powerpoint/2010/main" val="1274474007"/>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9E1B49A-8793-DA40-2E10-8F67E05DF8A4}"/>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FC83C711-A2D3-9A02-50F9-B96B92407562}"/>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6" name="Slide Number Placeholder 5">
            <a:extLst>
              <a:ext uri="{FF2B5EF4-FFF2-40B4-BE49-F238E27FC236}">
                <a16:creationId xmlns:a16="http://schemas.microsoft.com/office/drawing/2014/main" id="{B27A2BCF-59B4-CAB0-689D-8786F31A7E21}"/>
              </a:ext>
            </a:extLst>
          </p:cNvPr>
          <p:cNvSpPr>
            <a:spLocks noGrp="1"/>
          </p:cNvSpPr>
          <p:nvPr>
            <p:ph type="sldNum" sz="quarter" idx="12"/>
          </p:nvPr>
        </p:nvSpPr>
        <p:spPr/>
        <p:txBody>
          <a:bodyPr/>
          <a:lstStyle>
            <a:lvl1pPr>
              <a:defRPr/>
            </a:lvl1pPr>
          </a:lstStyle>
          <a:p>
            <a:fld id="{88D1B929-B96C-462A-85D7-C1B019CC0E7D}" type="slidenum">
              <a:rPr lang="en-GB" altLang="en-US" smtClean="0"/>
              <a:pPr/>
              <a:t>‹#›</a:t>
            </a:fld>
            <a:endParaRPr lang="en-GB" altLang="en-US"/>
          </a:p>
        </p:txBody>
      </p:sp>
    </p:spTree>
    <p:extLst>
      <p:ext uri="{BB962C8B-B14F-4D97-AF65-F5344CB8AC3E}">
        <p14:creationId xmlns:p14="http://schemas.microsoft.com/office/powerpoint/2010/main" val="3033084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B0D46FC-1B43-1AF2-6425-FB48FFC73CA3}"/>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94C40921-837F-4661-7085-FDEF923500F8}"/>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6" name="Slide Number Placeholder 5">
            <a:extLst>
              <a:ext uri="{FF2B5EF4-FFF2-40B4-BE49-F238E27FC236}">
                <a16:creationId xmlns:a16="http://schemas.microsoft.com/office/drawing/2014/main" id="{C359E922-5CCF-A1FB-F247-F7384BB3EF3C}"/>
              </a:ext>
            </a:extLst>
          </p:cNvPr>
          <p:cNvSpPr>
            <a:spLocks noGrp="1"/>
          </p:cNvSpPr>
          <p:nvPr>
            <p:ph type="sldNum" sz="quarter" idx="12"/>
          </p:nvPr>
        </p:nvSpPr>
        <p:spPr/>
        <p:txBody>
          <a:bodyPr/>
          <a:lstStyle>
            <a:lvl1pPr>
              <a:defRPr/>
            </a:lvl1pPr>
          </a:lstStyle>
          <a:p>
            <a:fld id="{D85E959B-D7E7-47F0-AC7B-774DCCC20B1B}" type="slidenum">
              <a:rPr lang="en-GB" altLang="en-US" smtClean="0"/>
              <a:pPr/>
              <a:t>‹#›</a:t>
            </a:fld>
            <a:endParaRPr lang="en-GB" altLang="en-US"/>
          </a:p>
        </p:txBody>
      </p:sp>
    </p:spTree>
    <p:extLst>
      <p:ext uri="{BB962C8B-B14F-4D97-AF65-F5344CB8AC3E}">
        <p14:creationId xmlns:p14="http://schemas.microsoft.com/office/powerpoint/2010/main" val="3139980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495800"/>
          </a:xfrm>
        </p:spPr>
        <p:txBody>
          <a:bodyPr rtlCol="0">
            <a:normAutofit/>
          </a:bodyPr>
          <a:lstStyle/>
          <a:p>
            <a:pPr lvl="0"/>
            <a:endParaRPr lang="en-GB" noProof="0"/>
          </a:p>
        </p:txBody>
      </p:sp>
      <p:sp>
        <p:nvSpPr>
          <p:cNvPr id="4" name="Date Placeholder 3">
            <a:extLst>
              <a:ext uri="{FF2B5EF4-FFF2-40B4-BE49-F238E27FC236}">
                <a16:creationId xmlns:a16="http://schemas.microsoft.com/office/drawing/2014/main" id="{4E194476-FB9E-972E-BCB3-4E3075C2360C}"/>
              </a:ext>
            </a:extLst>
          </p:cNvPr>
          <p:cNvSpPr>
            <a:spLocks noGrp="1"/>
          </p:cNvSpPr>
          <p:nvPr>
            <p:ph type="dt" sz="half" idx="10"/>
          </p:nvPr>
        </p:nvSpPr>
        <p:spPr>
          <a:xfrm>
            <a:off x="457200" y="6248400"/>
            <a:ext cx="2133600" cy="457200"/>
          </a:xfrm>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2649D84C-FCF8-088C-8357-39412993EEF2}"/>
              </a:ext>
            </a:extLst>
          </p:cNvPr>
          <p:cNvSpPr>
            <a:spLocks noGrp="1"/>
          </p:cNvSpPr>
          <p:nvPr>
            <p:ph type="ftr" sz="quarter" idx="11"/>
          </p:nvPr>
        </p:nvSpPr>
        <p:spPr>
          <a:xfrm>
            <a:off x="0" y="6248400"/>
            <a:ext cx="9144000" cy="457200"/>
          </a:xfrm>
        </p:spPr>
        <p:txBody>
          <a:bodyPr/>
          <a:lstStyle>
            <a:lvl1pPr>
              <a:defRPr lang="en-GB"/>
            </a:lvl1pPr>
          </a:lstStyle>
          <a:p>
            <a:pPr>
              <a:defRPr/>
            </a:pPr>
            <a:endParaRPr lang="en-GB"/>
          </a:p>
        </p:txBody>
      </p:sp>
      <p:sp>
        <p:nvSpPr>
          <p:cNvPr id="6" name="Slide Number Placeholder 5">
            <a:extLst>
              <a:ext uri="{FF2B5EF4-FFF2-40B4-BE49-F238E27FC236}">
                <a16:creationId xmlns:a16="http://schemas.microsoft.com/office/drawing/2014/main" id="{986A399F-12D8-F811-E20E-B63A2D9DC298}"/>
              </a:ext>
            </a:extLst>
          </p:cNvPr>
          <p:cNvSpPr>
            <a:spLocks noGrp="1"/>
          </p:cNvSpPr>
          <p:nvPr>
            <p:ph type="sldNum" sz="quarter" idx="12"/>
          </p:nvPr>
        </p:nvSpPr>
        <p:spPr>
          <a:xfrm>
            <a:off x="6553200" y="6248400"/>
            <a:ext cx="2133600" cy="457200"/>
          </a:xfrm>
        </p:spPr>
        <p:txBody>
          <a:bodyPr/>
          <a:lstStyle>
            <a:lvl1pPr>
              <a:defRPr/>
            </a:lvl1pPr>
          </a:lstStyle>
          <a:p>
            <a:fld id="{9EB438B5-783D-4796-A489-E6140C661F60}" type="slidenum">
              <a:rPr lang="en-GB" altLang="en-US"/>
              <a:pPr/>
              <a:t>‹#›</a:t>
            </a:fld>
            <a:endParaRPr lang="en-GB" altLang="en-US"/>
          </a:p>
        </p:txBody>
      </p:sp>
    </p:spTree>
    <p:extLst>
      <p:ext uri="{BB962C8B-B14F-4D97-AF65-F5344CB8AC3E}">
        <p14:creationId xmlns:p14="http://schemas.microsoft.com/office/powerpoint/2010/main" val="518188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ACAFA72-2D04-663E-4B66-706182F7943C}"/>
              </a:ext>
            </a:extLst>
          </p:cNvPr>
          <p:cNvSpPr>
            <a:spLocks noGrp="1"/>
          </p:cNvSpPr>
          <p:nvPr>
            <p:ph type="dt" sz="half" idx="10"/>
          </p:nvPr>
        </p:nvSpPr>
        <p:spPr>
          <a:xfrm>
            <a:off x="7343775" y="6108700"/>
            <a:ext cx="857250" cy="365125"/>
          </a:xfrm>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45CC3929-0604-FC3C-F26F-CDCFDF9E1990}"/>
              </a:ext>
            </a:extLst>
          </p:cNvPr>
          <p:cNvSpPr>
            <a:spLocks noGrp="1"/>
          </p:cNvSpPr>
          <p:nvPr>
            <p:ph type="ftr" sz="quarter" idx="11"/>
          </p:nvPr>
        </p:nvSpPr>
        <p:spPr>
          <a:xfrm>
            <a:off x="0" y="6108700"/>
            <a:ext cx="9144000" cy="365125"/>
          </a:xfrm>
        </p:spPr>
        <p:txBody>
          <a:bodyPr/>
          <a:lstStyle>
            <a:lvl1pPr algn="ctr">
              <a:defRPr lang="en-GB"/>
            </a:lvl1pPr>
          </a:lstStyle>
          <a:p>
            <a:pPr>
              <a:defRPr/>
            </a:pPr>
            <a:endParaRPr lang="en-GB"/>
          </a:p>
        </p:txBody>
      </p:sp>
      <p:sp>
        <p:nvSpPr>
          <p:cNvPr id="6" name="Slide Number Placeholder 5">
            <a:extLst>
              <a:ext uri="{FF2B5EF4-FFF2-40B4-BE49-F238E27FC236}">
                <a16:creationId xmlns:a16="http://schemas.microsoft.com/office/drawing/2014/main" id="{D7040DE8-4414-589F-EC66-03D84C7D60A4}"/>
              </a:ext>
            </a:extLst>
          </p:cNvPr>
          <p:cNvSpPr>
            <a:spLocks noGrp="1"/>
          </p:cNvSpPr>
          <p:nvPr>
            <p:ph type="sldNum" sz="quarter" idx="12"/>
          </p:nvPr>
        </p:nvSpPr>
        <p:spPr>
          <a:xfrm>
            <a:off x="8258175" y="6108700"/>
            <a:ext cx="428625" cy="365125"/>
          </a:xfrm>
        </p:spPr>
        <p:txBody>
          <a:bodyPr/>
          <a:lstStyle>
            <a:lvl1pPr>
              <a:defRPr/>
            </a:lvl1pPr>
          </a:lstStyle>
          <a:p>
            <a:fld id="{7638E7F0-5A1A-4099-8DB0-F3D4201ABF6F}" type="slidenum">
              <a:rPr lang="en-GB" altLang="en-US" smtClean="0"/>
              <a:pPr/>
              <a:t>‹#›</a:t>
            </a:fld>
            <a:endParaRPr lang="en-GB" altLang="en-US"/>
          </a:p>
        </p:txBody>
      </p:sp>
    </p:spTree>
    <p:extLst>
      <p:ext uri="{BB962C8B-B14F-4D97-AF65-F5344CB8AC3E}">
        <p14:creationId xmlns:p14="http://schemas.microsoft.com/office/powerpoint/2010/main" val="1368988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91A221-58B3-C2DB-3DBD-8CB49CFD5168}"/>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B5A9425A-9E5A-94E2-7556-EDD96226E1F2}"/>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6" name="Slide Number Placeholder 5">
            <a:extLst>
              <a:ext uri="{FF2B5EF4-FFF2-40B4-BE49-F238E27FC236}">
                <a16:creationId xmlns:a16="http://schemas.microsoft.com/office/drawing/2014/main" id="{DBF58774-F7AA-53A8-6A57-B6B8D6862391}"/>
              </a:ext>
            </a:extLst>
          </p:cNvPr>
          <p:cNvSpPr>
            <a:spLocks noGrp="1"/>
          </p:cNvSpPr>
          <p:nvPr>
            <p:ph type="sldNum" sz="quarter" idx="12"/>
          </p:nvPr>
        </p:nvSpPr>
        <p:spPr/>
        <p:txBody>
          <a:bodyPr/>
          <a:lstStyle>
            <a:lvl1pPr>
              <a:defRPr/>
            </a:lvl1pPr>
          </a:lstStyle>
          <a:p>
            <a:fld id="{EEEFA731-4B24-4A4D-A398-C6970CB24FF6}" type="slidenum">
              <a:rPr lang="en-GB" altLang="en-US" smtClean="0"/>
              <a:pPr/>
              <a:t>‹#›</a:t>
            </a:fld>
            <a:endParaRPr lang="en-GB" altLang="en-US"/>
          </a:p>
        </p:txBody>
      </p:sp>
    </p:spTree>
    <p:extLst>
      <p:ext uri="{BB962C8B-B14F-4D97-AF65-F5344CB8AC3E}">
        <p14:creationId xmlns:p14="http://schemas.microsoft.com/office/powerpoint/2010/main" val="332427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977892CC-0209-90C7-70CD-C7915DE5BA6A}"/>
              </a:ext>
            </a:extLst>
          </p:cNvPr>
          <p:cNvSpPr>
            <a:spLocks noGrp="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25D9A45A-6EB3-D4F5-CEC7-C8B168D53A00}"/>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7" name="Slide Number Placeholder 6">
            <a:extLst>
              <a:ext uri="{FF2B5EF4-FFF2-40B4-BE49-F238E27FC236}">
                <a16:creationId xmlns:a16="http://schemas.microsoft.com/office/drawing/2014/main" id="{E2104475-EE6D-72C6-1220-F60398D9289D}"/>
              </a:ext>
            </a:extLst>
          </p:cNvPr>
          <p:cNvSpPr>
            <a:spLocks noGrp="1"/>
          </p:cNvSpPr>
          <p:nvPr>
            <p:ph type="sldNum" sz="quarter" idx="12"/>
          </p:nvPr>
        </p:nvSpPr>
        <p:spPr/>
        <p:txBody>
          <a:bodyPr/>
          <a:lstStyle>
            <a:lvl1pPr>
              <a:defRPr/>
            </a:lvl1pPr>
          </a:lstStyle>
          <a:p>
            <a:fld id="{AF980D57-EDE7-40C7-9979-BBE98B50D263}" type="slidenum">
              <a:rPr lang="en-GB" altLang="en-US" smtClean="0"/>
              <a:pPr/>
              <a:t>‹#›</a:t>
            </a:fld>
            <a:endParaRPr lang="en-GB" altLang="en-US"/>
          </a:p>
        </p:txBody>
      </p:sp>
    </p:spTree>
    <p:extLst>
      <p:ext uri="{BB962C8B-B14F-4D97-AF65-F5344CB8AC3E}">
        <p14:creationId xmlns:p14="http://schemas.microsoft.com/office/powerpoint/2010/main" val="2181037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FDB4782-1800-08C8-2C81-9DB4ACB42D2B}"/>
              </a:ext>
            </a:extLst>
          </p:cNvPr>
          <p:cNvSpPr>
            <a:spLocks noGrp="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F762742C-BB6F-D5C7-BFD2-BC57141E52D6}"/>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9" name="Slide Number Placeholder 8">
            <a:extLst>
              <a:ext uri="{FF2B5EF4-FFF2-40B4-BE49-F238E27FC236}">
                <a16:creationId xmlns:a16="http://schemas.microsoft.com/office/drawing/2014/main" id="{4C5F9019-7F22-DEAA-03E9-B37170847914}"/>
              </a:ext>
            </a:extLst>
          </p:cNvPr>
          <p:cNvSpPr>
            <a:spLocks noGrp="1"/>
          </p:cNvSpPr>
          <p:nvPr>
            <p:ph type="sldNum" sz="quarter" idx="12"/>
          </p:nvPr>
        </p:nvSpPr>
        <p:spPr/>
        <p:txBody>
          <a:bodyPr/>
          <a:lstStyle>
            <a:lvl1pPr>
              <a:defRPr/>
            </a:lvl1pPr>
          </a:lstStyle>
          <a:p>
            <a:fld id="{8AF792C5-CD43-4BE0-BDB1-CA16BE79959B}" type="slidenum">
              <a:rPr lang="en-GB" altLang="en-US" smtClean="0"/>
              <a:pPr/>
              <a:t>‹#›</a:t>
            </a:fld>
            <a:endParaRPr lang="en-GB" altLang="en-US"/>
          </a:p>
        </p:txBody>
      </p:sp>
    </p:spTree>
    <p:extLst>
      <p:ext uri="{BB962C8B-B14F-4D97-AF65-F5344CB8AC3E}">
        <p14:creationId xmlns:p14="http://schemas.microsoft.com/office/powerpoint/2010/main" val="1808030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AA49857-B937-B994-4CE8-458ECE8E6C60}"/>
              </a:ext>
            </a:extLst>
          </p:cNvPr>
          <p:cNvSpPr>
            <a:spLocks noGrp="1"/>
          </p:cNvSpPr>
          <p:nvPr>
            <p:ph type="dt" sz="half" idx="10"/>
          </p:nvPr>
        </p:nvSpPr>
        <p:spPr/>
        <p:txBody>
          <a:bodyPr/>
          <a:lstStyle>
            <a:lvl1pPr>
              <a:defRPr/>
            </a:lvl1pPr>
          </a:lstStyle>
          <a:p>
            <a:pPr>
              <a:defRPr/>
            </a:pPr>
            <a:endParaRPr lang="en-GB"/>
          </a:p>
        </p:txBody>
      </p:sp>
      <p:sp>
        <p:nvSpPr>
          <p:cNvPr id="4" name="Footer Placeholder 3">
            <a:extLst>
              <a:ext uri="{FF2B5EF4-FFF2-40B4-BE49-F238E27FC236}">
                <a16:creationId xmlns:a16="http://schemas.microsoft.com/office/drawing/2014/main" id="{857CDD2A-AE92-3FAA-D1A3-B1D09E6CA37F}"/>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5" name="Slide Number Placeholder 4">
            <a:extLst>
              <a:ext uri="{FF2B5EF4-FFF2-40B4-BE49-F238E27FC236}">
                <a16:creationId xmlns:a16="http://schemas.microsoft.com/office/drawing/2014/main" id="{37E4B911-AC0A-3430-FE1D-DDFDC10B38FC}"/>
              </a:ext>
            </a:extLst>
          </p:cNvPr>
          <p:cNvSpPr>
            <a:spLocks noGrp="1"/>
          </p:cNvSpPr>
          <p:nvPr>
            <p:ph type="sldNum" sz="quarter" idx="12"/>
          </p:nvPr>
        </p:nvSpPr>
        <p:spPr/>
        <p:txBody>
          <a:bodyPr/>
          <a:lstStyle>
            <a:lvl1pPr>
              <a:defRPr/>
            </a:lvl1pPr>
          </a:lstStyle>
          <a:p>
            <a:fld id="{F6BD7719-05FF-4C69-B02E-327F335F3D20}" type="slidenum">
              <a:rPr lang="en-GB" altLang="en-US" smtClean="0"/>
              <a:pPr/>
              <a:t>‹#›</a:t>
            </a:fld>
            <a:endParaRPr lang="en-GB" altLang="en-US"/>
          </a:p>
        </p:txBody>
      </p:sp>
    </p:spTree>
    <p:extLst>
      <p:ext uri="{BB962C8B-B14F-4D97-AF65-F5344CB8AC3E}">
        <p14:creationId xmlns:p14="http://schemas.microsoft.com/office/powerpoint/2010/main" val="1144054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32E917-E16C-A52F-A3FF-1F864DF0D0DD}"/>
              </a:ext>
            </a:extLst>
          </p:cNvPr>
          <p:cNvSpPr>
            <a:spLocks noGrp="1"/>
          </p:cNvSpPr>
          <p:nvPr>
            <p:ph type="dt" sz="half" idx="10"/>
          </p:nvPr>
        </p:nvSpPr>
        <p:spPr/>
        <p:txBody>
          <a:bodyPr/>
          <a:lstStyle>
            <a:lvl1pPr>
              <a:defRPr/>
            </a:lvl1pPr>
          </a:lstStyle>
          <a:p>
            <a:pPr>
              <a:defRPr/>
            </a:pPr>
            <a:endParaRPr lang="en-GB"/>
          </a:p>
        </p:txBody>
      </p:sp>
      <p:sp>
        <p:nvSpPr>
          <p:cNvPr id="3" name="Footer Placeholder 2">
            <a:extLst>
              <a:ext uri="{FF2B5EF4-FFF2-40B4-BE49-F238E27FC236}">
                <a16:creationId xmlns:a16="http://schemas.microsoft.com/office/drawing/2014/main" id="{9033C488-44AB-CEC3-97AC-270784CCBCC0}"/>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4" name="Slide Number Placeholder 3">
            <a:extLst>
              <a:ext uri="{FF2B5EF4-FFF2-40B4-BE49-F238E27FC236}">
                <a16:creationId xmlns:a16="http://schemas.microsoft.com/office/drawing/2014/main" id="{0E3F7509-4EA9-8CF9-F04A-F04394D9DF4F}"/>
              </a:ext>
            </a:extLst>
          </p:cNvPr>
          <p:cNvSpPr>
            <a:spLocks noGrp="1"/>
          </p:cNvSpPr>
          <p:nvPr>
            <p:ph type="sldNum" sz="quarter" idx="12"/>
          </p:nvPr>
        </p:nvSpPr>
        <p:spPr/>
        <p:txBody>
          <a:bodyPr/>
          <a:lstStyle>
            <a:lvl1pPr>
              <a:defRPr/>
            </a:lvl1pPr>
          </a:lstStyle>
          <a:p>
            <a:fld id="{54914A11-A3CD-4B94-AE2C-3DA4CDAA2AF2}" type="slidenum">
              <a:rPr lang="en-GB" altLang="en-US" smtClean="0"/>
              <a:pPr/>
              <a:t>‹#›</a:t>
            </a:fld>
            <a:endParaRPr lang="en-GB" altLang="en-US"/>
          </a:p>
        </p:txBody>
      </p:sp>
    </p:spTree>
    <p:extLst>
      <p:ext uri="{BB962C8B-B14F-4D97-AF65-F5344CB8AC3E}">
        <p14:creationId xmlns:p14="http://schemas.microsoft.com/office/powerpoint/2010/main" val="360700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A05E458-A291-D0F8-E732-AE029BD2FC9B}"/>
              </a:ext>
            </a:extLst>
          </p:cNvPr>
          <p:cNvSpPr>
            <a:spLocks noGrp="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51C9CAC8-3E28-C2B7-374B-5B8BAF06EB23}"/>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7" name="Slide Number Placeholder 6">
            <a:extLst>
              <a:ext uri="{FF2B5EF4-FFF2-40B4-BE49-F238E27FC236}">
                <a16:creationId xmlns:a16="http://schemas.microsoft.com/office/drawing/2014/main" id="{F63EB4C2-B463-A2F0-3C64-7BB7DD6CD213}"/>
              </a:ext>
            </a:extLst>
          </p:cNvPr>
          <p:cNvSpPr>
            <a:spLocks noGrp="1"/>
          </p:cNvSpPr>
          <p:nvPr>
            <p:ph type="sldNum" sz="quarter" idx="12"/>
          </p:nvPr>
        </p:nvSpPr>
        <p:spPr/>
        <p:txBody>
          <a:bodyPr/>
          <a:lstStyle>
            <a:lvl1pPr>
              <a:defRPr/>
            </a:lvl1pPr>
          </a:lstStyle>
          <a:p>
            <a:fld id="{906EDEB5-B717-474A-A664-EF87D8610CB8}" type="slidenum">
              <a:rPr lang="en-GB" altLang="en-US" smtClean="0"/>
              <a:pPr/>
              <a:t>‹#›</a:t>
            </a:fld>
            <a:endParaRPr lang="en-GB" altLang="en-US"/>
          </a:p>
        </p:txBody>
      </p:sp>
    </p:spTree>
    <p:extLst>
      <p:ext uri="{BB962C8B-B14F-4D97-AF65-F5344CB8AC3E}">
        <p14:creationId xmlns:p14="http://schemas.microsoft.com/office/powerpoint/2010/main" val="3790971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4">
            <a:extLst>
              <a:ext uri="{FF2B5EF4-FFF2-40B4-BE49-F238E27FC236}">
                <a16:creationId xmlns:a16="http://schemas.microsoft.com/office/drawing/2014/main" id="{6BD113B1-170D-8A80-566B-00F9F34FD975}"/>
              </a:ext>
            </a:extLst>
          </p:cNvPr>
          <p:cNvSpPr>
            <a:spLocks noGrp="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B5C426D4-DDF3-86E0-21AE-47FC47367B4B}"/>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6" name="Slide Number Placeholder 6">
            <a:extLst>
              <a:ext uri="{FF2B5EF4-FFF2-40B4-BE49-F238E27FC236}">
                <a16:creationId xmlns:a16="http://schemas.microsoft.com/office/drawing/2014/main" id="{BB8C4176-3B8A-D4C2-0ADC-83BEE524947F}"/>
              </a:ext>
            </a:extLst>
          </p:cNvPr>
          <p:cNvSpPr>
            <a:spLocks noGrp="1"/>
          </p:cNvSpPr>
          <p:nvPr>
            <p:ph type="sldNum" sz="quarter" idx="12"/>
          </p:nvPr>
        </p:nvSpPr>
        <p:spPr/>
        <p:txBody>
          <a:bodyPr/>
          <a:lstStyle>
            <a:lvl1pPr>
              <a:defRPr/>
            </a:lvl1pPr>
          </a:lstStyle>
          <a:p>
            <a:fld id="{D182DE47-627C-42EA-97B4-8609DA57E9CF}" type="slidenum">
              <a:rPr lang="en-GB" altLang="en-US" smtClean="0"/>
              <a:pPr/>
              <a:t>‹#›</a:t>
            </a:fld>
            <a:endParaRPr lang="en-GB" altLang="en-US"/>
          </a:p>
        </p:txBody>
      </p:sp>
    </p:spTree>
    <p:extLst>
      <p:ext uri="{BB962C8B-B14F-4D97-AF65-F5344CB8AC3E}">
        <p14:creationId xmlns:p14="http://schemas.microsoft.com/office/powerpoint/2010/main" val="221052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grpSp>
        <p:nvGrpSpPr>
          <p:cNvPr id="1026" name="Group 13">
            <a:extLst>
              <a:ext uri="{FF2B5EF4-FFF2-40B4-BE49-F238E27FC236}">
                <a16:creationId xmlns:a16="http://schemas.microsoft.com/office/drawing/2014/main" id="{CD83E00B-5E0D-B6B3-2126-0FBE6D0D4F5F}"/>
              </a:ext>
            </a:extLst>
          </p:cNvPr>
          <p:cNvGrpSpPr>
            <a:grpSpLocks/>
          </p:cNvGrpSpPr>
          <p:nvPr/>
        </p:nvGrpSpPr>
        <p:grpSpPr bwMode="auto">
          <a:xfrm>
            <a:off x="0" y="0"/>
            <a:ext cx="2132013" cy="6858000"/>
            <a:chOff x="0" y="0"/>
            <a:chExt cx="2132013" cy="6858001"/>
          </a:xfrm>
        </p:grpSpPr>
        <p:sp>
          <p:nvSpPr>
            <p:cNvPr id="1032" name="Freeform 6">
              <a:extLst>
                <a:ext uri="{FF2B5EF4-FFF2-40B4-BE49-F238E27FC236}">
                  <a16:creationId xmlns:a16="http://schemas.microsoft.com/office/drawing/2014/main" id="{3D07530E-E125-97B1-D4FA-48B9927E9765}"/>
                </a:ext>
              </a:extLst>
            </p:cNvPr>
            <p:cNvSpPr>
              <a:spLocks/>
            </p:cNvSpPr>
            <p:nvPr/>
          </p:nvSpPr>
          <p:spPr bwMode="auto">
            <a:xfrm>
              <a:off x="0" y="0"/>
              <a:ext cx="1073150" cy="5291138"/>
            </a:xfrm>
            <a:custGeom>
              <a:avLst/>
              <a:gdLst>
                <a:gd name="T0" fmla="*/ 0 w 676"/>
                <a:gd name="T1" fmla="*/ 3132 h 3333"/>
                <a:gd name="T2" fmla="*/ 0 w 676"/>
                <a:gd name="T3" fmla="*/ 3312 h 3333"/>
                <a:gd name="T4" fmla="*/ 126 w 676"/>
                <a:gd name="T5" fmla="*/ 3333 h 3333"/>
                <a:gd name="T6" fmla="*/ 676 w 676"/>
                <a:gd name="T7" fmla="*/ 0 h 3333"/>
                <a:gd name="T8" fmla="*/ 514 w 676"/>
                <a:gd name="T9" fmla="*/ 0 h 3333"/>
                <a:gd name="T10" fmla="*/ 0 w 676"/>
                <a:gd name="T11" fmla="*/ 3132 h 3333"/>
              </a:gdLst>
              <a:ahLst/>
              <a:cxnLst>
                <a:cxn ang="0">
                  <a:pos x="T0" y="T1"/>
                </a:cxn>
                <a:cxn ang="0">
                  <a:pos x="T2" y="T3"/>
                </a:cxn>
                <a:cxn ang="0">
                  <a:pos x="T4" y="T5"/>
                </a:cxn>
                <a:cxn ang="0">
                  <a:pos x="T6" y="T7"/>
                </a:cxn>
                <a:cxn ang="0">
                  <a:pos x="T8" y="T9"/>
                </a:cxn>
                <a:cxn ang="0">
                  <a:pos x="T10" y="T11"/>
                </a:cxn>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7">
              <a:extLst>
                <a:ext uri="{FF2B5EF4-FFF2-40B4-BE49-F238E27FC236}">
                  <a16:creationId xmlns:a16="http://schemas.microsoft.com/office/drawing/2014/main" id="{E0E96F27-01E7-0907-CC25-9DDECFCE9AD5}"/>
                </a:ext>
              </a:extLst>
            </p:cNvPr>
            <p:cNvSpPr/>
            <p:nvPr/>
          </p:nvSpPr>
          <p:spPr bwMode="auto">
            <a:xfrm>
              <a:off x="0" y="0"/>
              <a:ext cx="758825" cy="4624389"/>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78D2D360-AAB4-171C-5848-E38068A1B679}"/>
                </a:ext>
              </a:extLst>
            </p:cNvPr>
            <p:cNvSpPr/>
            <p:nvPr/>
          </p:nvSpPr>
          <p:spPr bwMode="auto">
            <a:xfrm>
              <a:off x="0" y="5662614"/>
              <a:ext cx="906463" cy="1195387"/>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3840D970-4471-BB62-1044-16CB751836E8}"/>
                </a:ext>
              </a:extLst>
            </p:cNvPr>
            <p:cNvSpPr/>
            <p:nvPr/>
          </p:nvSpPr>
          <p:spPr bwMode="auto">
            <a:xfrm>
              <a:off x="0" y="5295901"/>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2888CF25-6D57-4CC3-0714-C9F71489C9E4}"/>
                </a:ext>
              </a:extLst>
            </p:cNvPr>
            <p:cNvSpPr/>
            <p:nvPr/>
          </p:nvSpPr>
          <p:spPr bwMode="auto">
            <a:xfrm>
              <a:off x="0" y="5257801"/>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D3F24966-5620-47E6-0704-4A44EDF3FC3B}"/>
                </a:ext>
              </a:extLst>
            </p:cNvPr>
            <p:cNvSpPr/>
            <p:nvPr/>
          </p:nvSpPr>
          <p:spPr bwMode="auto">
            <a:xfrm>
              <a:off x="0" y="5357814"/>
              <a:ext cx="1377950" cy="1500187"/>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1027" name="Title Placeholder 1">
            <a:extLst>
              <a:ext uri="{FF2B5EF4-FFF2-40B4-BE49-F238E27FC236}">
                <a16:creationId xmlns:a16="http://schemas.microsoft.com/office/drawing/2014/main" id="{6AA26D92-D7F7-EF6F-07E1-FAF34982DAF3}"/>
              </a:ext>
            </a:extLst>
          </p:cNvPr>
          <p:cNvSpPr>
            <a:spLocks noGrp="1" noChangeArrowheads="1"/>
          </p:cNvSpPr>
          <p:nvPr>
            <p:ph type="title"/>
          </p:nvPr>
        </p:nvSpPr>
        <p:spPr bwMode="auto">
          <a:xfrm>
            <a:off x="982663" y="457200"/>
            <a:ext cx="77041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85CD53CB-0D31-D6E7-84F6-057134A92056}"/>
              </a:ext>
            </a:extLst>
          </p:cNvPr>
          <p:cNvSpPr>
            <a:spLocks noGrp="1" noChangeArrowheads="1"/>
          </p:cNvSpPr>
          <p:nvPr>
            <p:ph type="body" idx="1"/>
          </p:nvPr>
        </p:nvSpPr>
        <p:spPr bwMode="auto">
          <a:xfrm>
            <a:off x="982663" y="2667000"/>
            <a:ext cx="7704137"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93F64BB-3F6F-4327-A247-D563E82F110C}"/>
              </a:ext>
            </a:extLst>
          </p:cNvPr>
          <p:cNvSpPr>
            <a:spLocks noGrp="1"/>
          </p:cNvSpPr>
          <p:nvPr>
            <p:ph type="dt" sz="half" idx="2"/>
          </p:nvPr>
        </p:nvSpPr>
        <p:spPr>
          <a:xfrm>
            <a:off x="7358063" y="6116638"/>
            <a:ext cx="858837"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endParaRPr lang="en-GB"/>
          </a:p>
        </p:txBody>
      </p:sp>
      <p:sp>
        <p:nvSpPr>
          <p:cNvPr id="5" name="Footer Placeholder 4">
            <a:extLst>
              <a:ext uri="{FF2B5EF4-FFF2-40B4-BE49-F238E27FC236}">
                <a16:creationId xmlns:a16="http://schemas.microsoft.com/office/drawing/2014/main" id="{5A1648A5-2DCA-0217-857A-2147E2314B6C}"/>
              </a:ext>
            </a:extLst>
          </p:cNvPr>
          <p:cNvSpPr>
            <a:spLocks noGrp="1"/>
          </p:cNvSpPr>
          <p:nvPr>
            <p:ph type="ftr" sz="quarter" idx="3"/>
          </p:nvPr>
        </p:nvSpPr>
        <p:spPr>
          <a:xfrm>
            <a:off x="1987550" y="6116638"/>
            <a:ext cx="5313363" cy="365125"/>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defRPr>
            </a:lvl1pPr>
          </a:lstStyle>
          <a:p>
            <a:pPr>
              <a:defRPr/>
            </a:pPr>
            <a:r>
              <a:rPr lang="en-GB"/>
              <a:t>OFFICIAL</a:t>
            </a:r>
          </a:p>
        </p:txBody>
      </p:sp>
      <p:sp>
        <p:nvSpPr>
          <p:cNvPr id="6" name="Slide Number Placeholder 5">
            <a:extLst>
              <a:ext uri="{FF2B5EF4-FFF2-40B4-BE49-F238E27FC236}">
                <a16:creationId xmlns:a16="http://schemas.microsoft.com/office/drawing/2014/main" id="{28E762D8-1296-4CD5-ACA8-45C976E4595D}"/>
              </a:ext>
            </a:extLst>
          </p:cNvPr>
          <p:cNvSpPr>
            <a:spLocks noGrp="1"/>
          </p:cNvSpPr>
          <p:nvPr>
            <p:ph type="sldNum" sz="quarter" idx="4"/>
          </p:nvPr>
        </p:nvSpPr>
        <p:spPr>
          <a:xfrm>
            <a:off x="8274050" y="6116638"/>
            <a:ext cx="412750"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smtClean="0">
                <a:solidFill>
                  <a:schemeClr val="tx1"/>
                </a:solidFill>
                <a:effectLst/>
                <a:latin typeface="+mn-lt"/>
              </a:defRPr>
            </a:lvl1pPr>
          </a:lstStyle>
          <a:p>
            <a:fld id="{EC0BA89A-4605-4E62-8995-16D721129997}" type="slidenum">
              <a:rPr lang="en-GB" altLang="en-US" smtClean="0"/>
              <a:pPr/>
              <a:t>‹#›</a:t>
            </a:fld>
            <a:endParaRPr lang="en-GB" altLang="en-US"/>
          </a:p>
        </p:txBody>
      </p:sp>
    </p:spTree>
    <p:extLst>
      <p:ext uri="{BB962C8B-B14F-4D97-AF65-F5344CB8AC3E}">
        <p14:creationId xmlns:p14="http://schemas.microsoft.com/office/powerpoint/2010/main" val="235748609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Lst>
  <p:hf sldNum="0" hdr="0" dt="0"/>
  <p:txStyles>
    <p:titleStyle>
      <a:lvl1pPr algn="ctr" defTabSz="457200" rtl="0" eaLnBrk="1" fontAlgn="base" hangingPunct="1">
        <a:spcBef>
          <a:spcPct val="0"/>
        </a:spcBef>
        <a:spcAft>
          <a:spcPct val="0"/>
        </a:spcAft>
        <a:defRPr sz="4000" kern="1200">
          <a:ln w="3175" cmpd="sng">
            <a:noFill/>
          </a:ln>
          <a:solidFill>
            <a:schemeClr val="tx1"/>
          </a:solidFill>
          <a:latin typeface="+mj-lt"/>
          <a:ea typeface="+mj-ea"/>
          <a:cs typeface="+mj-cs"/>
        </a:defRPr>
      </a:lvl1pPr>
      <a:lvl2pPr algn="ctr" defTabSz="457200" rtl="0" eaLnBrk="1" fontAlgn="base" hangingPunct="1">
        <a:spcBef>
          <a:spcPct val="0"/>
        </a:spcBef>
        <a:spcAft>
          <a:spcPct val="0"/>
        </a:spcAft>
        <a:defRPr sz="4000">
          <a:solidFill>
            <a:schemeClr val="tx1"/>
          </a:solidFill>
          <a:latin typeface="Corbel" panose="020B0503020204020204" pitchFamily="34" charset="0"/>
        </a:defRPr>
      </a:lvl2pPr>
      <a:lvl3pPr algn="ctr" defTabSz="457200" rtl="0" eaLnBrk="1" fontAlgn="base" hangingPunct="1">
        <a:spcBef>
          <a:spcPct val="0"/>
        </a:spcBef>
        <a:spcAft>
          <a:spcPct val="0"/>
        </a:spcAft>
        <a:defRPr sz="4000">
          <a:solidFill>
            <a:schemeClr val="tx1"/>
          </a:solidFill>
          <a:latin typeface="Corbel" panose="020B0503020204020204" pitchFamily="34" charset="0"/>
        </a:defRPr>
      </a:lvl3pPr>
      <a:lvl4pPr algn="ctr" defTabSz="457200" rtl="0" eaLnBrk="1" fontAlgn="base" hangingPunct="1">
        <a:spcBef>
          <a:spcPct val="0"/>
        </a:spcBef>
        <a:spcAft>
          <a:spcPct val="0"/>
        </a:spcAft>
        <a:defRPr sz="4000">
          <a:solidFill>
            <a:schemeClr val="tx1"/>
          </a:solidFill>
          <a:latin typeface="Corbel" panose="020B0503020204020204" pitchFamily="34" charset="0"/>
        </a:defRPr>
      </a:lvl4pPr>
      <a:lvl5pPr algn="ctr" defTabSz="457200" rtl="0" eaLnBrk="1" fontAlgn="base" hangingPunct="1">
        <a:spcBef>
          <a:spcPct val="0"/>
        </a:spcBef>
        <a:spcAft>
          <a:spcPct val="0"/>
        </a:spcAft>
        <a:defRPr sz="4000">
          <a:solidFill>
            <a:schemeClr val="tx1"/>
          </a:solidFill>
          <a:latin typeface="Corbel" panose="020B0503020204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fontAlgn="base" hangingPunct="1">
        <a:spcBef>
          <a:spcPct val="20000"/>
        </a:spcBef>
        <a:spcAft>
          <a:spcPts val="600"/>
        </a:spcAft>
        <a:buClr>
          <a:srgbClr val="2E5C53"/>
        </a:buClr>
        <a:buSzPct val="145000"/>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ts val="600"/>
        </a:spcAft>
        <a:buClr>
          <a:srgbClr val="2E5C53"/>
        </a:buClr>
        <a:buSzPct val="145000"/>
        <a:buFont typeface="Arial" panose="020B0604020202020204" pitchFamily="34" charset="0"/>
        <a:buChar char="•"/>
        <a:defRPr sz="2000" kern="1200">
          <a:solidFill>
            <a:schemeClr val="tx1"/>
          </a:solidFill>
          <a:latin typeface="+mn-lt"/>
          <a:ea typeface="+mn-ea"/>
          <a:cs typeface="+mn-cs"/>
        </a:defRPr>
      </a:lvl2pPr>
      <a:lvl3pPr marL="1200150" indent="-285750" algn="l" defTabSz="457200" rtl="0" eaLnBrk="1" fontAlgn="base" hangingPunct="1">
        <a:spcBef>
          <a:spcPct val="20000"/>
        </a:spcBef>
        <a:spcAft>
          <a:spcPts val="600"/>
        </a:spcAft>
        <a:buClr>
          <a:srgbClr val="2E5C53"/>
        </a:buClr>
        <a:buSzPct val="145000"/>
        <a:buFont typeface="Arial" panose="020B0604020202020204" pitchFamily="34" charset="0"/>
        <a:buChar char="•"/>
        <a:defRPr kern="1200">
          <a:solidFill>
            <a:schemeClr val="tx1"/>
          </a:solidFill>
          <a:latin typeface="+mn-lt"/>
          <a:ea typeface="+mn-ea"/>
          <a:cs typeface="+mn-cs"/>
        </a:defRPr>
      </a:lvl3pPr>
      <a:lvl4pPr marL="1543050" indent="-171450" algn="l" defTabSz="457200" rtl="0" eaLnBrk="1" fontAlgn="base" hangingPunct="1">
        <a:spcBef>
          <a:spcPct val="20000"/>
        </a:spcBef>
        <a:spcAft>
          <a:spcPts val="600"/>
        </a:spcAft>
        <a:buClr>
          <a:srgbClr val="2E5C53"/>
        </a:buClr>
        <a:buSzPct val="145000"/>
        <a:buFont typeface="Arial" panose="020B0604020202020204" pitchFamily="34" charset="0"/>
        <a:buChar char="•"/>
        <a:defRPr sz="1600" kern="1200">
          <a:solidFill>
            <a:schemeClr val="tx1"/>
          </a:solidFill>
          <a:latin typeface="+mn-lt"/>
          <a:ea typeface="+mn-ea"/>
          <a:cs typeface="+mn-cs"/>
        </a:defRPr>
      </a:lvl4pPr>
      <a:lvl5pPr marL="2000250" indent="-171450" algn="l" defTabSz="457200" rtl="0" eaLnBrk="1" fontAlgn="base" hangingPunct="1">
        <a:spcBef>
          <a:spcPct val="20000"/>
        </a:spcBef>
        <a:spcAft>
          <a:spcPts val="600"/>
        </a:spcAft>
        <a:buClr>
          <a:srgbClr val="2E5C53"/>
        </a:buClr>
        <a:buSzPct val="145000"/>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File:Cirrus_Clouds_over_Golden_Gate_Bridge.JPG"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File:Altocumulus02.jpg"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File:Stratus-Opacus-Uniformis.jpg"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File:CumulonimbusFlorida.jp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metoffice.gov.u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mwis.org.uk/" TargetMode="External"/><Relationship Id="rId4" Type="http://schemas.openxmlformats.org/officeDocument/2006/relationships/hyperlink" Target="http://www.bbc.co.uk/weathe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778B601-A88F-A193-6B60-86385E342076}"/>
              </a:ext>
            </a:extLst>
          </p:cNvPr>
          <p:cNvSpPr>
            <a:spLocks noGrp="1" noChangeArrowheads="1"/>
          </p:cNvSpPr>
          <p:nvPr>
            <p:ph type="title"/>
          </p:nvPr>
        </p:nvSpPr>
        <p:spPr>
          <a:xfrm>
            <a:off x="1426741" y="685801"/>
            <a:ext cx="6974115" cy="2743199"/>
          </a:xfrm>
        </p:spPr>
        <p:txBody>
          <a:bodyPr wrap="square" rtlCol="0" anchor="ctr">
            <a:normAutofit/>
          </a:bodyPr>
          <a:lstStyle/>
          <a:p>
            <a:pPr eaLnBrk="1" fontAlgn="auto" hangingPunct="1">
              <a:spcAft>
                <a:spcPts val="0"/>
              </a:spcAft>
              <a:defRPr/>
            </a:pPr>
            <a:r>
              <a:rPr lang="en-GB" dirty="0"/>
              <a:t>Topic 2 C- An awareness of risk and health and safety </a:t>
            </a:r>
            <a:br>
              <a:rPr lang="en-GB" dirty="0"/>
            </a:br>
            <a:endParaRPr lang="en-GB" dirty="0"/>
          </a:p>
        </p:txBody>
      </p:sp>
      <p:sp>
        <p:nvSpPr>
          <p:cNvPr id="4099" name="Rectangle 3">
            <a:extLst>
              <a:ext uri="{FF2B5EF4-FFF2-40B4-BE49-F238E27FC236}">
                <a16:creationId xmlns:a16="http://schemas.microsoft.com/office/drawing/2014/main" id="{518D284F-8548-5192-11DD-645B52A6227F}"/>
              </a:ext>
            </a:extLst>
          </p:cNvPr>
          <p:cNvSpPr>
            <a:spLocks noGrp="1" noChangeArrowheads="1"/>
          </p:cNvSpPr>
          <p:nvPr>
            <p:ph type="body" idx="1"/>
          </p:nvPr>
        </p:nvSpPr>
        <p:spPr>
          <a:xfrm>
            <a:off x="1113523" y="4343400"/>
            <a:ext cx="7515991" cy="1447800"/>
          </a:xfrm>
        </p:spPr>
        <p:txBody>
          <a:bodyPr wrap="square" rtlCol="0" anchor="ctr">
            <a:normAutofit/>
          </a:bodyPr>
          <a:lstStyle/>
          <a:p>
            <a:pPr eaLnBrk="1" fontAlgn="auto" hangingPunct="1">
              <a:spcAft>
                <a:spcPts val="0"/>
              </a:spcAft>
              <a:defRPr/>
            </a:pPr>
            <a:r>
              <a:rPr lang="en-GB" b="1"/>
              <a:t>Weather</a:t>
            </a:r>
          </a:p>
        </p:txBody>
      </p:sp>
      <p:sp>
        <p:nvSpPr>
          <p:cNvPr id="4106" name="Footer Placeholder 4">
            <a:extLst>
              <a:ext uri="{FF2B5EF4-FFF2-40B4-BE49-F238E27FC236}">
                <a16:creationId xmlns:a16="http://schemas.microsoft.com/office/drawing/2014/main" id="{796B4784-E291-B27E-B9C7-0F90F24A3642}"/>
              </a:ext>
            </a:extLst>
          </p:cNvPr>
          <p:cNvSpPr>
            <a:spLocks noGrp="1"/>
          </p:cNvSpPr>
          <p:nvPr>
            <p:ph type="ftr" sz="quarter" idx="15"/>
          </p:nvPr>
        </p:nvSpPr>
        <p:spPr>
          <a:xfrm>
            <a:off x="0" y="6116638"/>
            <a:ext cx="9144000" cy="365125"/>
          </a:xfrm>
        </p:spPr>
        <p:txBody>
          <a:bodyPr anchor="ctr">
            <a:normAutofit/>
          </a:bodyPr>
          <a:lstStyle/>
          <a:p>
            <a:pPr>
              <a:spcAft>
                <a:spcPts val="600"/>
              </a:spcAft>
              <a:defRPr/>
            </a:pPr>
            <a:r>
              <a:rPr lang="en-GB"/>
              <a:t>OFFICIAL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a:extLst>
              <a:ext uri="{FF2B5EF4-FFF2-40B4-BE49-F238E27FC236}">
                <a16:creationId xmlns:a16="http://schemas.microsoft.com/office/drawing/2014/main" id="{994072AD-475A-034C-3E41-9E0B7EE0E4D9}"/>
              </a:ext>
            </a:extLst>
          </p:cNvPr>
          <p:cNvSpPr>
            <a:spLocks noGrp="1" noChangeArrowheads="1"/>
          </p:cNvSpPr>
          <p:nvPr>
            <p:ph type="title"/>
          </p:nvPr>
        </p:nvSpPr>
        <p:spPr>
          <a:xfrm>
            <a:off x="982133" y="685801"/>
            <a:ext cx="7704667" cy="1752599"/>
          </a:xfrm>
        </p:spPr>
        <p:txBody>
          <a:bodyPr wrap="square" anchor="ctr">
            <a:normAutofit/>
          </a:bodyPr>
          <a:lstStyle/>
          <a:p>
            <a:pPr eaLnBrk="1" hangingPunct="1"/>
            <a:r>
              <a:rPr lang="en-GB" altLang="en-US"/>
              <a:t>Mountain Effects</a:t>
            </a:r>
          </a:p>
        </p:txBody>
      </p:sp>
      <p:sp>
        <p:nvSpPr>
          <p:cNvPr id="12291" name="Rectangle 8">
            <a:extLst>
              <a:ext uri="{FF2B5EF4-FFF2-40B4-BE49-F238E27FC236}">
                <a16:creationId xmlns:a16="http://schemas.microsoft.com/office/drawing/2014/main" id="{B931025F-73E0-2B10-44B4-9590B6520263}"/>
              </a:ext>
            </a:extLst>
          </p:cNvPr>
          <p:cNvSpPr>
            <a:spLocks noGrp="1" noChangeArrowheads="1"/>
          </p:cNvSpPr>
          <p:nvPr>
            <p:ph sz="half" idx="1"/>
          </p:nvPr>
        </p:nvSpPr>
        <p:spPr>
          <a:xfrm>
            <a:off x="982133" y="2667000"/>
            <a:ext cx="3739896" cy="3368674"/>
          </a:xfrm>
        </p:spPr>
        <p:txBody>
          <a:bodyPr wrap="square" anchor="ctr">
            <a:normAutofit/>
          </a:bodyPr>
          <a:lstStyle/>
          <a:p>
            <a:pPr eaLnBrk="1" hangingPunct="1"/>
            <a:r>
              <a:rPr lang="en-US" altLang="en-US"/>
              <a:t>High areas, such as Snowdonia, often receive more precipitation than other areas in the UK.</a:t>
            </a:r>
          </a:p>
          <a:p>
            <a:pPr eaLnBrk="1" hangingPunct="1"/>
            <a:r>
              <a:rPr lang="en-US" altLang="en-US"/>
              <a:t>The high land forces the clouds up and they cool in the higher altitudes, producing rainfall. The mountains of Snowdonia are particularly at risk from rain because the clouds pick up a lot of moisture from the Atlantic Ocean.</a:t>
            </a:r>
          </a:p>
          <a:p>
            <a:pPr eaLnBrk="1" hangingPunct="1"/>
            <a:endParaRPr lang="en-GB" altLang="en-US"/>
          </a:p>
          <a:p>
            <a:pPr eaLnBrk="1" hangingPunct="1"/>
            <a:endParaRPr lang="en-GB" altLang="en-US"/>
          </a:p>
        </p:txBody>
      </p:sp>
      <p:pic>
        <p:nvPicPr>
          <p:cNvPr id="6" name="Picture 6">
            <a:extLst>
              <a:ext uri="{FF2B5EF4-FFF2-40B4-BE49-F238E27FC236}">
                <a16:creationId xmlns:a16="http://schemas.microsoft.com/office/drawing/2014/main" id="{FE859B3E-8EB9-F2BF-1A45-A1610D1495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853" r="-1" b="-1"/>
          <a:stretch>
            <a:fillRect/>
          </a:stretch>
        </p:blipFill>
        <p:spPr bwMode="auto">
          <a:xfrm>
            <a:off x="4946904" y="2667000"/>
            <a:ext cx="3739896" cy="3346824"/>
          </a:xfrm>
          <a:prstGeom prst="rect">
            <a:avLst/>
          </a:prstGeom>
          <a:solidFill>
            <a:srgbClr val="FFFFFF"/>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Footer Placeholder 4">
            <a:extLst>
              <a:ext uri="{FF2B5EF4-FFF2-40B4-BE49-F238E27FC236}">
                <a16:creationId xmlns:a16="http://schemas.microsoft.com/office/drawing/2014/main" id="{8AA28595-4D98-B85C-AAF4-7281BFEF5A6F}"/>
              </a:ext>
            </a:extLst>
          </p:cNvPr>
          <p:cNvSpPr>
            <a:spLocks noGrp="1"/>
          </p:cNvSpPr>
          <p:nvPr>
            <p:ph type="ftr" sz="quarter" idx="11"/>
          </p:nvPr>
        </p:nvSpPr>
        <p:spPr>
          <a:xfrm>
            <a:off x="0" y="6116638"/>
            <a:ext cx="9144000" cy="365125"/>
          </a:xfrm>
        </p:spPr>
        <p:txBody>
          <a:bodyPr/>
          <a:lstStyle/>
          <a:p>
            <a:pP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167C983-9270-9F8B-58C5-2C95C133D7DC}"/>
              </a:ext>
            </a:extLst>
          </p:cNvPr>
          <p:cNvSpPr>
            <a:spLocks noGrp="1" noChangeArrowheads="1"/>
          </p:cNvSpPr>
          <p:nvPr>
            <p:ph type="title"/>
          </p:nvPr>
        </p:nvSpPr>
        <p:spPr>
          <a:xfrm>
            <a:off x="982133" y="685801"/>
            <a:ext cx="7704667" cy="1752599"/>
          </a:xfrm>
        </p:spPr>
        <p:txBody>
          <a:bodyPr wrap="square" anchor="ctr">
            <a:normAutofit/>
          </a:bodyPr>
          <a:lstStyle/>
          <a:p>
            <a:pPr eaLnBrk="1" hangingPunct="1"/>
            <a:r>
              <a:rPr lang="en-GB" altLang="en-US"/>
              <a:t>Wind in the Mountains</a:t>
            </a:r>
          </a:p>
        </p:txBody>
      </p:sp>
      <p:sp>
        <p:nvSpPr>
          <p:cNvPr id="13315" name="Rectangle 9">
            <a:extLst>
              <a:ext uri="{FF2B5EF4-FFF2-40B4-BE49-F238E27FC236}">
                <a16:creationId xmlns:a16="http://schemas.microsoft.com/office/drawing/2014/main" id="{0213D126-3980-8288-B1C9-18D76A5C3148}"/>
              </a:ext>
            </a:extLst>
          </p:cNvPr>
          <p:cNvSpPr>
            <a:spLocks noGrp="1" noChangeArrowheads="1"/>
          </p:cNvSpPr>
          <p:nvPr>
            <p:ph sz="half" idx="1"/>
          </p:nvPr>
        </p:nvSpPr>
        <p:spPr>
          <a:xfrm>
            <a:off x="982133" y="2667000"/>
            <a:ext cx="3739896" cy="3368674"/>
          </a:xfrm>
        </p:spPr>
        <p:txBody>
          <a:bodyPr wrap="square" anchor="ctr">
            <a:normAutofit/>
          </a:bodyPr>
          <a:lstStyle/>
          <a:p>
            <a:pPr eaLnBrk="1" hangingPunct="1">
              <a:lnSpc>
                <a:spcPct val="90000"/>
              </a:lnSpc>
            </a:pPr>
            <a:r>
              <a:rPr lang="en-US" altLang="en-US" sz="1500"/>
              <a:t>Wind is simply air moving from areas of high pressure to areas of low pressure. Its direction is quoted FROM where it is blowing. Speed in general increases the closer together the isobars are.</a:t>
            </a:r>
          </a:p>
          <a:p>
            <a:pPr eaLnBrk="1" hangingPunct="1">
              <a:lnSpc>
                <a:spcPct val="90000"/>
              </a:lnSpc>
            </a:pPr>
            <a:r>
              <a:rPr lang="en-US" altLang="en-US" sz="1500"/>
              <a:t>In the mountains however, 'funnelling' is a common occurrence. This is where the wind is funnelled though a valley. The isobars are therefore more concentrated and the speed of the wind increases. This is important when deciding where to pitch your tent( door away from prevailing wind) </a:t>
            </a:r>
          </a:p>
          <a:p>
            <a:pPr eaLnBrk="1" hangingPunct="1">
              <a:lnSpc>
                <a:spcPct val="90000"/>
              </a:lnSpc>
            </a:pPr>
            <a:endParaRPr lang="en-GB" altLang="en-US" sz="1500"/>
          </a:p>
          <a:p>
            <a:pPr eaLnBrk="1" hangingPunct="1">
              <a:lnSpc>
                <a:spcPct val="90000"/>
              </a:lnSpc>
            </a:pPr>
            <a:endParaRPr lang="en-GB" altLang="en-US" sz="1500"/>
          </a:p>
        </p:txBody>
      </p:sp>
      <p:sp>
        <p:nvSpPr>
          <p:cNvPr id="13324" name="Footer Placeholder 4">
            <a:extLst>
              <a:ext uri="{FF2B5EF4-FFF2-40B4-BE49-F238E27FC236}">
                <a16:creationId xmlns:a16="http://schemas.microsoft.com/office/drawing/2014/main" id="{AACC84C1-7928-A498-5BA4-239A4FA45C4B}"/>
              </a:ext>
            </a:extLst>
          </p:cNvPr>
          <p:cNvSpPr>
            <a:spLocks noGrp="1"/>
          </p:cNvSpPr>
          <p:nvPr>
            <p:ph type="ftr" sz="quarter" idx="11"/>
          </p:nvPr>
        </p:nvSpPr>
        <p:spPr>
          <a:xfrm>
            <a:off x="0" y="6116638"/>
            <a:ext cx="9144000" cy="365125"/>
          </a:xfrm>
        </p:spPr>
        <p:txBody>
          <a:bodyPr/>
          <a:lstStyle/>
          <a:p>
            <a:pPr>
              <a:defRPr/>
            </a:pPr>
            <a:endParaRPr lang="en-GB"/>
          </a:p>
        </p:txBody>
      </p:sp>
      <p:grpSp>
        <p:nvGrpSpPr>
          <p:cNvPr id="13316" name="Group 4">
            <a:extLst>
              <a:ext uri="{FF2B5EF4-FFF2-40B4-BE49-F238E27FC236}">
                <a16:creationId xmlns:a16="http://schemas.microsoft.com/office/drawing/2014/main" id="{0CDD245E-16BC-7E2F-EADE-88A269AA1F8C}"/>
              </a:ext>
            </a:extLst>
          </p:cNvPr>
          <p:cNvGrpSpPr>
            <a:grpSpLocks/>
          </p:cNvGrpSpPr>
          <p:nvPr/>
        </p:nvGrpSpPr>
        <p:grpSpPr bwMode="auto">
          <a:xfrm>
            <a:off x="4946904" y="3532162"/>
            <a:ext cx="3739896" cy="1616500"/>
            <a:chOff x="521" y="618"/>
            <a:chExt cx="4944" cy="2767"/>
          </a:xfrm>
        </p:grpSpPr>
        <p:pic>
          <p:nvPicPr>
            <p:cNvPr id="13317" name="Picture 6" descr="windvalleyaffect">
              <a:extLst>
                <a:ext uri="{FF2B5EF4-FFF2-40B4-BE49-F238E27FC236}">
                  <a16:creationId xmlns:a16="http://schemas.microsoft.com/office/drawing/2014/main" id="{C98B6AF0-BDFB-B9C3-27C8-11514E37B10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1" y="618"/>
              <a:ext cx="4944" cy="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AutoShape 9">
              <a:extLst>
                <a:ext uri="{FF2B5EF4-FFF2-40B4-BE49-F238E27FC236}">
                  <a16:creationId xmlns:a16="http://schemas.microsoft.com/office/drawing/2014/main" id="{FD1650F5-3655-D4AE-7743-4F02689DB491}"/>
                </a:ext>
              </a:extLst>
            </p:cNvPr>
            <p:cNvSpPr>
              <a:spLocks noChangeArrowheads="1"/>
            </p:cNvSpPr>
            <p:nvPr/>
          </p:nvSpPr>
          <p:spPr bwMode="auto">
            <a:xfrm>
              <a:off x="567" y="618"/>
              <a:ext cx="2994" cy="2767"/>
            </a:xfrm>
            <a:prstGeom prst="rightArrow">
              <a:avLst>
                <a:gd name="adj1" fmla="val 51694"/>
                <a:gd name="adj2" fmla="val 58260"/>
              </a:avLst>
            </a:prstGeom>
            <a:solidFill>
              <a:srgbClr val="FFA3A3"/>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320040" eaLnBrk="1" hangingPunct="1">
                <a:spcAft>
                  <a:spcPts val="600"/>
                </a:spcAft>
              </a:pPr>
              <a:r>
                <a:rPr lang="en-GB" altLang="en-US" sz="2520" kern="1200">
                  <a:solidFill>
                    <a:schemeClr val="tx1"/>
                  </a:solidFill>
                  <a:latin typeface="Arial" panose="020B0604020202020204" pitchFamily="34" charset="0"/>
                  <a:ea typeface="+mn-ea"/>
                  <a:cs typeface="+mn-cs"/>
                </a:rPr>
                <a:t>All of This</a:t>
              </a:r>
            </a:p>
            <a:p>
              <a:pPr defTabSz="320040" eaLnBrk="1" hangingPunct="1">
                <a:spcAft>
                  <a:spcPts val="600"/>
                </a:spcAft>
              </a:pPr>
              <a:r>
                <a:rPr lang="en-GB" altLang="en-US" sz="2520" kern="1200">
                  <a:solidFill>
                    <a:schemeClr val="tx1"/>
                  </a:solidFill>
                  <a:latin typeface="Arial" panose="020B0604020202020204" pitchFamily="34" charset="0"/>
                  <a:ea typeface="+mn-ea"/>
                  <a:cs typeface="+mn-cs"/>
                </a:rPr>
                <a:t>Wind…</a:t>
              </a:r>
              <a:endParaRPr lang="en-US" altLang="en-US" sz="3600"/>
            </a:p>
          </p:txBody>
        </p:sp>
        <p:sp>
          <p:nvSpPr>
            <p:cNvPr id="13319" name="AutoShape 10">
              <a:extLst>
                <a:ext uri="{FF2B5EF4-FFF2-40B4-BE49-F238E27FC236}">
                  <a16:creationId xmlns:a16="http://schemas.microsoft.com/office/drawing/2014/main" id="{D090390E-176E-5974-8CE2-0CFE203D2432}"/>
                </a:ext>
              </a:extLst>
            </p:cNvPr>
            <p:cNvSpPr>
              <a:spLocks noChangeArrowheads="1"/>
            </p:cNvSpPr>
            <p:nvPr/>
          </p:nvSpPr>
          <p:spPr bwMode="auto">
            <a:xfrm>
              <a:off x="3606" y="1570"/>
              <a:ext cx="1678" cy="1044"/>
            </a:xfrm>
            <a:prstGeom prst="rightArrow">
              <a:avLst>
                <a:gd name="adj1" fmla="val 50000"/>
                <a:gd name="adj2" fmla="val 40182"/>
              </a:avLst>
            </a:prstGeom>
            <a:solidFill>
              <a:srgbClr val="CA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320040" eaLnBrk="1" hangingPunct="1">
                <a:spcAft>
                  <a:spcPts val="600"/>
                </a:spcAft>
              </a:pPr>
              <a:r>
                <a:rPr lang="en-GB" altLang="en-US" sz="980" kern="1200">
                  <a:solidFill>
                    <a:schemeClr val="tx1"/>
                  </a:solidFill>
                  <a:latin typeface="Arial" panose="020B0604020202020204" pitchFamily="34" charset="0"/>
                  <a:ea typeface="+mn-ea"/>
                  <a:cs typeface="+mn-cs"/>
                </a:rPr>
                <a:t>Squeezes </a:t>
              </a:r>
            </a:p>
            <a:p>
              <a:pPr defTabSz="320040" eaLnBrk="1" hangingPunct="1">
                <a:spcAft>
                  <a:spcPts val="600"/>
                </a:spcAft>
              </a:pPr>
              <a:r>
                <a:rPr lang="en-GB" altLang="en-US" sz="980" kern="1200">
                  <a:solidFill>
                    <a:schemeClr val="tx1"/>
                  </a:solidFill>
                  <a:latin typeface="Arial" panose="020B0604020202020204" pitchFamily="34" charset="0"/>
                  <a:ea typeface="+mn-ea"/>
                  <a:cs typeface="+mn-cs"/>
                </a:rPr>
                <a:t>Through this Gap!</a:t>
              </a:r>
              <a:endParaRPr lang="en-US" altLang="en-US" sz="140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8034C18-98B5-9A47-C130-CD60AD8E03DC}"/>
              </a:ext>
            </a:extLst>
          </p:cNvPr>
          <p:cNvSpPr>
            <a:spLocks noGrp="1" noChangeArrowheads="1"/>
          </p:cNvSpPr>
          <p:nvPr>
            <p:ph type="title"/>
          </p:nvPr>
        </p:nvSpPr>
        <p:spPr>
          <a:xfrm>
            <a:off x="982133" y="246856"/>
            <a:ext cx="7704667" cy="871537"/>
          </a:xfrm>
        </p:spPr>
        <p:txBody>
          <a:bodyPr/>
          <a:lstStyle/>
          <a:p>
            <a:pPr eaLnBrk="1" hangingPunct="1"/>
            <a:r>
              <a:rPr lang="en-GB" altLang="en-US" dirty="0">
                <a:latin typeface="Arial Unicode MS" panose="020B0604020202020204" pitchFamily="34" charset="-128"/>
                <a:ea typeface="Arial Unicode MS" panose="020B0604020202020204" pitchFamily="34" charset="-128"/>
                <a:cs typeface="Arial Unicode MS" panose="020B0604020202020204" pitchFamily="34" charset="-128"/>
              </a:rPr>
              <a:t>Cloud Types</a:t>
            </a:r>
          </a:p>
        </p:txBody>
      </p:sp>
      <p:pic>
        <p:nvPicPr>
          <p:cNvPr id="14339" name="Picture 7" descr="276px-Cirrus_Clouds_over_Golden_Gate_Bridge">
            <a:hlinkClick r:id="rId3" tooltip="Cirrus clouds over Golden Gate Bridge"/>
            <a:extLst>
              <a:ext uri="{FF2B5EF4-FFF2-40B4-BE49-F238E27FC236}">
                <a16:creationId xmlns:a16="http://schemas.microsoft.com/office/drawing/2014/main" id="{21C3269E-7237-0B78-9E53-E6854BFC42D6}"/>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358775" y="1557338"/>
            <a:ext cx="3830638" cy="2552700"/>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5" name="Rectangle 5">
            <a:extLst>
              <a:ext uri="{FF2B5EF4-FFF2-40B4-BE49-F238E27FC236}">
                <a16:creationId xmlns:a16="http://schemas.microsoft.com/office/drawing/2014/main" id="{58D2E37C-4D53-CF7C-5BCF-7887F2918BF9}"/>
              </a:ext>
            </a:extLst>
          </p:cNvPr>
          <p:cNvSpPr>
            <a:spLocks noGrp="1" noChangeArrowheads="1"/>
          </p:cNvSpPr>
          <p:nvPr>
            <p:ph sz="half" idx="2"/>
          </p:nvPr>
        </p:nvSpPr>
        <p:spPr/>
        <p:txBody>
          <a:bodyPr rtlCol="0">
            <a:normAutofit fontScale="85000" lnSpcReduction="10000"/>
          </a:bodyPr>
          <a:lstStyle/>
          <a:p>
            <a:pPr eaLnBrk="1" fontAlgn="auto" hangingPunct="1">
              <a:lnSpc>
                <a:spcPct val="80000"/>
              </a:lnSpc>
              <a:spcAft>
                <a:spcPts val="0"/>
              </a:spcAft>
              <a:defRPr/>
            </a:pPr>
            <a:r>
              <a:rPr lang="en-GB" sz="2400" dirty="0">
                <a:latin typeface="Arial Unicode MS" pitchFamily="34" charset="-128"/>
                <a:ea typeface="Arial Unicode MS" pitchFamily="34" charset="-128"/>
                <a:cs typeface="Arial Unicode MS" pitchFamily="34" charset="-128"/>
              </a:rPr>
              <a:t>Cirrus Clouds</a:t>
            </a:r>
          </a:p>
          <a:p>
            <a:pPr eaLnBrk="1" fontAlgn="auto" hangingPunct="1">
              <a:lnSpc>
                <a:spcPct val="80000"/>
              </a:lnSpc>
              <a:spcAft>
                <a:spcPts val="0"/>
              </a:spcAft>
              <a:defRPr/>
            </a:pPr>
            <a:r>
              <a:rPr lang="en-GB" sz="2400" dirty="0">
                <a:latin typeface="Arial Unicode MS" pitchFamily="34" charset="-128"/>
                <a:ea typeface="Arial Unicode MS" pitchFamily="34" charset="-128"/>
                <a:cs typeface="Arial Unicode MS" pitchFamily="34" charset="-128"/>
              </a:rPr>
              <a:t>Thin, Wispy and circular</a:t>
            </a:r>
          </a:p>
          <a:p>
            <a:pPr eaLnBrk="1" fontAlgn="auto" hangingPunct="1">
              <a:lnSpc>
                <a:spcPct val="80000"/>
              </a:lnSpc>
              <a:spcAft>
                <a:spcPts val="0"/>
              </a:spcAft>
              <a:defRPr/>
            </a:pPr>
            <a:r>
              <a:rPr lang="en-GB" sz="2400" dirty="0">
                <a:latin typeface="Arial Unicode MS" pitchFamily="34" charset="-128"/>
                <a:ea typeface="Arial Unicode MS" pitchFamily="34" charset="-128"/>
                <a:cs typeface="Arial Unicode MS" pitchFamily="34" charset="-128"/>
              </a:rPr>
              <a:t>High in the sky</a:t>
            </a:r>
          </a:p>
          <a:p>
            <a:pPr eaLnBrk="1" fontAlgn="auto" hangingPunct="1">
              <a:lnSpc>
                <a:spcPct val="80000"/>
              </a:lnSpc>
              <a:spcAft>
                <a:spcPts val="0"/>
              </a:spcAft>
              <a:defRPr/>
            </a:pPr>
            <a:r>
              <a:rPr lang="en-GB" sz="2400" dirty="0">
                <a:latin typeface="Arial Unicode MS" pitchFamily="34" charset="-128"/>
                <a:ea typeface="Arial Unicode MS" pitchFamily="34" charset="-128"/>
                <a:cs typeface="Arial Unicode MS" pitchFamily="34" charset="-128"/>
              </a:rPr>
              <a:t>Left over after a thunder storm, come from aeroplanes or mark the sign of the start of an approaching weather system (= disturbance) </a:t>
            </a:r>
          </a:p>
          <a:p>
            <a:pPr eaLnBrk="1" fontAlgn="auto" hangingPunct="1">
              <a:lnSpc>
                <a:spcPct val="80000"/>
              </a:lnSpc>
              <a:spcAft>
                <a:spcPts val="0"/>
              </a:spcAft>
              <a:defRPr/>
            </a:pPr>
            <a:r>
              <a:rPr lang="en-GB" sz="2400" dirty="0">
                <a:latin typeface="Arial Unicode MS" pitchFamily="34" charset="-128"/>
                <a:ea typeface="Arial Unicode MS" pitchFamily="34" charset="-128"/>
                <a:cs typeface="Arial Unicode MS" pitchFamily="34" charset="-128"/>
              </a:rPr>
              <a:t>Indicate fair weather in the immediate future – they can also be an indication of a change in weather within the next 24 hours</a:t>
            </a:r>
            <a:r>
              <a:rPr lang="en-GB" sz="2000" dirty="0"/>
              <a:t>.</a:t>
            </a:r>
          </a:p>
          <a:p>
            <a:pPr eaLnBrk="1" fontAlgn="auto" hangingPunct="1">
              <a:lnSpc>
                <a:spcPct val="80000"/>
              </a:lnSpc>
              <a:spcAft>
                <a:spcPts val="0"/>
              </a:spcAft>
              <a:defRPr/>
            </a:pPr>
            <a:endParaRPr lang="en-US" sz="2000" dirty="0"/>
          </a:p>
          <a:p>
            <a:pPr eaLnBrk="1" fontAlgn="auto" hangingPunct="1">
              <a:lnSpc>
                <a:spcPct val="80000"/>
              </a:lnSpc>
              <a:spcAft>
                <a:spcPts val="0"/>
              </a:spcAft>
              <a:defRPr/>
            </a:pPr>
            <a:endParaRPr lang="en-GB" sz="2000" dirty="0"/>
          </a:p>
        </p:txBody>
      </p:sp>
      <p:sp>
        <p:nvSpPr>
          <p:cNvPr id="14341" name="Text Box 7">
            <a:extLst>
              <a:ext uri="{FF2B5EF4-FFF2-40B4-BE49-F238E27FC236}">
                <a16:creationId xmlns:a16="http://schemas.microsoft.com/office/drawing/2014/main" id="{90645CD5-1614-E575-4102-B1440D00C1D9}"/>
              </a:ext>
            </a:extLst>
          </p:cNvPr>
          <p:cNvSpPr txBox="1">
            <a:spLocks noChangeArrowheads="1"/>
          </p:cNvSpPr>
          <p:nvPr/>
        </p:nvSpPr>
        <p:spPr bwMode="auto">
          <a:xfrm>
            <a:off x="684213" y="4437063"/>
            <a:ext cx="3671887" cy="173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000" i="1">
                <a:latin typeface="Arial Unicode MS" panose="020B0604020202020204" pitchFamily="34" charset="-128"/>
                <a:ea typeface="Arial Unicode MS" panose="020B0604020202020204" pitchFamily="34" charset="-128"/>
                <a:cs typeface="Arial Unicode MS" panose="020B0604020202020204" pitchFamily="34" charset="-128"/>
              </a:rPr>
              <a:t>Note:</a:t>
            </a:r>
          </a:p>
          <a:p>
            <a:pPr eaLnBrk="1" hangingPunct="1"/>
            <a:r>
              <a:rPr lang="en-GB" altLang="en-US" sz="2000" i="1">
                <a:latin typeface="Arial Unicode MS" panose="020B0604020202020204" pitchFamily="34" charset="-128"/>
                <a:ea typeface="Arial Unicode MS" panose="020B0604020202020204" pitchFamily="34" charset="-128"/>
                <a:cs typeface="Arial Unicode MS" panose="020B0604020202020204" pitchFamily="34" charset="-128"/>
              </a:rPr>
              <a:t>Cumulus clouds are fluffy</a:t>
            </a:r>
          </a:p>
          <a:p>
            <a:pPr eaLnBrk="1" hangingPunct="1"/>
            <a:r>
              <a:rPr lang="en-GB" altLang="en-US" sz="2000" i="1">
                <a:latin typeface="Arial Unicode MS" panose="020B0604020202020204" pitchFamily="34" charset="-128"/>
                <a:ea typeface="Arial Unicode MS" panose="020B0604020202020204" pitchFamily="34" charset="-128"/>
                <a:cs typeface="Arial Unicode MS" panose="020B0604020202020204" pitchFamily="34" charset="-128"/>
              </a:rPr>
              <a:t>Stratus clouds are long</a:t>
            </a:r>
          </a:p>
          <a:p>
            <a:pPr eaLnBrk="1" hangingPunct="1"/>
            <a:r>
              <a:rPr lang="en-GB" altLang="en-US" sz="2000" i="1">
                <a:latin typeface="Arial Unicode MS" panose="020B0604020202020204" pitchFamily="34" charset="-128"/>
                <a:ea typeface="Arial Unicode MS" panose="020B0604020202020204" pitchFamily="34" charset="-128"/>
                <a:cs typeface="Arial Unicode MS" panose="020B0604020202020204" pitchFamily="34" charset="-128"/>
              </a:rPr>
              <a:t>Nimbus means rain</a:t>
            </a:r>
            <a:endParaRPr lang="en-US" altLang="en-US" sz="2000" i="1">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50000"/>
              </a:spcBef>
            </a:pPr>
            <a:endParaRPr lang="en-GB"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217CC43-5A27-29BA-B796-506AC6C61821}"/>
              </a:ext>
            </a:extLst>
          </p:cNvPr>
          <p:cNvSpPr>
            <a:spLocks noGrp="1" noChangeArrowheads="1"/>
          </p:cNvSpPr>
          <p:nvPr>
            <p:ph type="title"/>
          </p:nvPr>
        </p:nvSpPr>
        <p:spPr>
          <a:xfrm>
            <a:off x="982133" y="685801"/>
            <a:ext cx="7704667" cy="1752599"/>
          </a:xfrm>
        </p:spPr>
        <p:txBody>
          <a:bodyPr wrap="square" anchor="ctr">
            <a:normAutofit/>
          </a:bodyPr>
          <a:lstStyle/>
          <a:p>
            <a:pPr eaLnBrk="1" hangingPunct="1"/>
            <a:r>
              <a:rPr lang="en-GB" altLang="en-US"/>
              <a:t>Cloud Types</a:t>
            </a:r>
          </a:p>
        </p:txBody>
      </p:sp>
      <p:sp>
        <p:nvSpPr>
          <p:cNvPr id="15364" name="Rectangle 5">
            <a:extLst>
              <a:ext uri="{FF2B5EF4-FFF2-40B4-BE49-F238E27FC236}">
                <a16:creationId xmlns:a16="http://schemas.microsoft.com/office/drawing/2014/main" id="{7461660C-1CD8-D1D4-8CDC-A245DAC9480B}"/>
              </a:ext>
            </a:extLst>
          </p:cNvPr>
          <p:cNvSpPr>
            <a:spLocks noGrp="1" noChangeArrowheads="1"/>
          </p:cNvSpPr>
          <p:nvPr>
            <p:ph sz="half" idx="1"/>
          </p:nvPr>
        </p:nvSpPr>
        <p:spPr>
          <a:xfrm>
            <a:off x="982133" y="2667000"/>
            <a:ext cx="3739896" cy="3368674"/>
          </a:xfrm>
        </p:spPr>
        <p:txBody>
          <a:bodyPr wrap="square" anchor="ctr">
            <a:normAutofit/>
          </a:bodyPr>
          <a:lstStyle/>
          <a:p>
            <a:pPr eaLnBrk="1" hangingPunct="1"/>
            <a:r>
              <a:rPr lang="en-GB" altLang="en-US"/>
              <a:t>Alto Clouds</a:t>
            </a:r>
          </a:p>
          <a:p>
            <a:pPr eaLnBrk="1" hangingPunct="1"/>
            <a:r>
              <a:rPr lang="en-GB" altLang="en-US"/>
              <a:t>In the middle of the sky</a:t>
            </a:r>
          </a:p>
          <a:p>
            <a:pPr eaLnBrk="1" hangingPunct="1"/>
            <a:r>
              <a:rPr lang="en-GB" altLang="en-US"/>
              <a:t>Wavy and rounded</a:t>
            </a:r>
          </a:p>
          <a:p>
            <a:pPr eaLnBrk="1" hangingPunct="1"/>
            <a:r>
              <a:rPr lang="en-GB" altLang="en-US"/>
              <a:t>Mark end of a cold front </a:t>
            </a:r>
          </a:p>
          <a:p>
            <a:pPr eaLnBrk="1" hangingPunct="1"/>
            <a:r>
              <a:rPr lang="en-GB" altLang="en-US"/>
              <a:t>If you see them early in the morning on a warm day it often means that there’ll be a thunder storm later in the day</a:t>
            </a:r>
          </a:p>
        </p:txBody>
      </p:sp>
      <p:pic>
        <p:nvPicPr>
          <p:cNvPr id="4" name="Picture 10" descr="Altocumulus cloud formation">
            <a:hlinkClick r:id="rId3" tooltip="Altocumulus cloud formation"/>
            <a:extLst>
              <a:ext uri="{FF2B5EF4-FFF2-40B4-BE49-F238E27FC236}">
                <a16:creationId xmlns:a16="http://schemas.microsoft.com/office/drawing/2014/main" id="{BA5F968C-D043-251A-095E-88AB3298EC3E}"/>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a:xfrm>
            <a:off x="4946904" y="2937951"/>
            <a:ext cx="3739896" cy="280492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9" name="Footer Placeholder 4">
            <a:extLst>
              <a:ext uri="{FF2B5EF4-FFF2-40B4-BE49-F238E27FC236}">
                <a16:creationId xmlns:a16="http://schemas.microsoft.com/office/drawing/2014/main" id="{CAAFC517-EEEF-B806-4E4C-FD82050E5FA6}"/>
              </a:ext>
            </a:extLst>
          </p:cNvPr>
          <p:cNvSpPr>
            <a:spLocks noGrp="1"/>
          </p:cNvSpPr>
          <p:nvPr>
            <p:ph type="ftr" sz="quarter" idx="11"/>
          </p:nvPr>
        </p:nvSpPr>
        <p:spPr>
          <a:xfrm>
            <a:off x="0" y="6116638"/>
            <a:ext cx="9144000" cy="365125"/>
          </a:xfrm>
        </p:spPr>
        <p:txBody>
          <a:bodyPr/>
          <a:lstStyle/>
          <a:p>
            <a:pP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B9B140A-811C-1BC3-A5D6-FB2144A4B0CC}"/>
              </a:ext>
            </a:extLst>
          </p:cNvPr>
          <p:cNvSpPr>
            <a:spLocks noGrp="1" noChangeArrowheads="1"/>
          </p:cNvSpPr>
          <p:nvPr>
            <p:ph type="title"/>
          </p:nvPr>
        </p:nvSpPr>
        <p:spPr>
          <a:xfrm>
            <a:off x="965218" y="127993"/>
            <a:ext cx="7704667" cy="1015007"/>
          </a:xfrm>
        </p:spPr>
        <p:txBody>
          <a:bodyPr/>
          <a:lstStyle/>
          <a:p>
            <a:pPr eaLnBrk="1" hangingPunct="1"/>
            <a:r>
              <a:rPr lang="en-GB" altLang="en-US" dirty="0">
                <a:latin typeface="Arial Unicode MS" panose="020B0604020202020204" pitchFamily="34" charset="-128"/>
                <a:ea typeface="Arial Unicode MS" panose="020B0604020202020204" pitchFamily="34" charset="-128"/>
                <a:cs typeface="Arial Unicode MS" panose="020B0604020202020204" pitchFamily="34" charset="-128"/>
              </a:rPr>
              <a:t>Cloud Types</a:t>
            </a:r>
          </a:p>
        </p:txBody>
      </p:sp>
      <p:pic>
        <p:nvPicPr>
          <p:cNvPr id="4" name="Picture 10" descr="Stratus opacus uniformis">
            <a:hlinkClick r:id="rId3" tooltip="Stratus opacus uniformis"/>
            <a:extLst>
              <a:ext uri="{FF2B5EF4-FFF2-40B4-BE49-F238E27FC236}">
                <a16:creationId xmlns:a16="http://schemas.microsoft.com/office/drawing/2014/main" id="{4E4EEAE9-B7EE-930A-3706-5873349F8482}"/>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323850" y="1268413"/>
            <a:ext cx="3600450" cy="2493962"/>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8" name="Rectangle 5">
            <a:extLst>
              <a:ext uri="{FF2B5EF4-FFF2-40B4-BE49-F238E27FC236}">
                <a16:creationId xmlns:a16="http://schemas.microsoft.com/office/drawing/2014/main" id="{6642D8AC-EBBD-E80D-5EF4-A81F76801F58}"/>
              </a:ext>
            </a:extLst>
          </p:cNvPr>
          <p:cNvSpPr>
            <a:spLocks noGrp="1" noChangeArrowheads="1"/>
          </p:cNvSpPr>
          <p:nvPr>
            <p:ph sz="half" idx="2"/>
          </p:nvPr>
        </p:nvSpPr>
        <p:spPr/>
        <p:txBody>
          <a:bodyPr/>
          <a:lstStyle/>
          <a:p>
            <a:pPr eaLnBrk="1" hangingPunct="1"/>
            <a:r>
              <a:rPr lang="en-GB" altLang="en-US">
                <a:latin typeface="Arial Unicode MS" panose="020B0604020202020204" pitchFamily="34" charset="-128"/>
                <a:ea typeface="Arial Unicode MS" panose="020B0604020202020204" pitchFamily="34" charset="-128"/>
                <a:cs typeface="Arial Unicode MS" panose="020B0604020202020204" pitchFamily="34" charset="-128"/>
              </a:rPr>
              <a:t>Stratus Clouds</a:t>
            </a:r>
          </a:p>
          <a:p>
            <a:pPr eaLnBrk="1" hangingPunct="1"/>
            <a:r>
              <a:rPr lang="en-GB" altLang="en-US">
                <a:latin typeface="Arial Unicode MS" panose="020B0604020202020204" pitchFamily="34" charset="-128"/>
                <a:ea typeface="Arial Unicode MS" panose="020B0604020202020204" pitchFamily="34" charset="-128"/>
                <a:cs typeface="Arial Unicode MS" panose="020B0604020202020204" pitchFamily="34" charset="-128"/>
              </a:rPr>
              <a:t>Thick layers of cloud (stratus is Latin for blanket)</a:t>
            </a:r>
          </a:p>
          <a:p>
            <a:pPr eaLnBrk="1" hangingPunct="1"/>
            <a:r>
              <a:rPr lang="en-GB" altLang="en-US">
                <a:latin typeface="Arial Unicode MS" panose="020B0604020202020204" pitchFamily="34" charset="-128"/>
                <a:ea typeface="Arial Unicode MS" panose="020B0604020202020204" pitchFamily="34" charset="-128"/>
                <a:cs typeface="Arial Unicode MS" panose="020B0604020202020204" pitchFamily="34" charset="-128"/>
              </a:rPr>
              <a:t>Low in the sky</a:t>
            </a:r>
          </a:p>
          <a:p>
            <a:pPr eaLnBrk="1" hangingPunct="1"/>
            <a:r>
              <a:rPr lang="en-GB" altLang="en-US">
                <a:latin typeface="Arial Unicode MS" panose="020B0604020202020204" pitchFamily="34" charset="-128"/>
                <a:ea typeface="Arial Unicode MS" panose="020B0604020202020204" pitchFamily="34" charset="-128"/>
                <a:cs typeface="Arial Unicode MS" panose="020B0604020202020204" pitchFamily="34" charset="-128"/>
              </a:rPr>
              <a:t>Reduce visibility </a:t>
            </a:r>
          </a:p>
          <a:p>
            <a:pPr eaLnBrk="1" hangingPunct="1"/>
            <a:r>
              <a:rPr lang="en-GB" altLang="en-US">
                <a:latin typeface="Arial Unicode MS" panose="020B0604020202020204" pitchFamily="34" charset="-128"/>
                <a:ea typeface="Arial Unicode MS" panose="020B0604020202020204" pitchFamily="34" charset="-128"/>
                <a:cs typeface="Arial Unicode MS" panose="020B0604020202020204" pitchFamily="34" charset="-128"/>
              </a:rPr>
              <a:t>Often bring drizzle or light snow but not heavy rain </a:t>
            </a:r>
          </a:p>
        </p:txBody>
      </p:sp>
      <p:pic>
        <p:nvPicPr>
          <p:cNvPr id="16389" name="Picture 13" descr="http://www.ankn.uaf.edu/curriculum/Athabascan/Whouy_Sze_Kuinalth/images/WeatherClouds.jpg">
            <a:extLst>
              <a:ext uri="{FF2B5EF4-FFF2-40B4-BE49-F238E27FC236}">
                <a16:creationId xmlns:a16="http://schemas.microsoft.com/office/drawing/2014/main" id="{B76E6E42-F2D5-ED2A-55DD-1323312C17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414" t="3722" r="4724" b="8252"/>
          <a:stretch>
            <a:fillRect/>
          </a:stretch>
        </p:blipFill>
        <p:spPr bwMode="auto">
          <a:xfrm>
            <a:off x="250825" y="4013200"/>
            <a:ext cx="386397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6B937F9-20B7-3525-DAE8-4DB04071F67A}"/>
              </a:ext>
            </a:extLst>
          </p:cNvPr>
          <p:cNvSpPr>
            <a:spLocks noGrp="1" noChangeArrowheads="1"/>
          </p:cNvSpPr>
          <p:nvPr>
            <p:ph type="title"/>
          </p:nvPr>
        </p:nvSpPr>
        <p:spPr>
          <a:xfrm>
            <a:off x="982133" y="685801"/>
            <a:ext cx="7704667" cy="1752599"/>
          </a:xfrm>
        </p:spPr>
        <p:txBody>
          <a:bodyPr wrap="square" anchor="ctr">
            <a:normAutofit/>
          </a:bodyPr>
          <a:lstStyle/>
          <a:p>
            <a:pPr eaLnBrk="1" hangingPunct="1"/>
            <a:r>
              <a:rPr lang="en-GB" altLang="en-US"/>
              <a:t>Cloud Types</a:t>
            </a:r>
          </a:p>
        </p:txBody>
      </p:sp>
      <p:sp>
        <p:nvSpPr>
          <p:cNvPr id="17412" name="Rectangle 5">
            <a:extLst>
              <a:ext uri="{FF2B5EF4-FFF2-40B4-BE49-F238E27FC236}">
                <a16:creationId xmlns:a16="http://schemas.microsoft.com/office/drawing/2014/main" id="{6B36CA9A-6646-D8DF-9673-3AA6DA60DE6B}"/>
              </a:ext>
            </a:extLst>
          </p:cNvPr>
          <p:cNvSpPr>
            <a:spLocks noGrp="1" noChangeArrowheads="1"/>
          </p:cNvSpPr>
          <p:nvPr>
            <p:ph sz="half" idx="1"/>
          </p:nvPr>
        </p:nvSpPr>
        <p:spPr>
          <a:xfrm>
            <a:off x="982133" y="2667000"/>
            <a:ext cx="3739896" cy="3368674"/>
          </a:xfrm>
        </p:spPr>
        <p:txBody>
          <a:bodyPr wrap="square" anchor="ctr">
            <a:normAutofit/>
          </a:bodyPr>
          <a:lstStyle/>
          <a:p>
            <a:pPr eaLnBrk="1" hangingPunct="1"/>
            <a:r>
              <a:rPr lang="en-GB" altLang="en-US"/>
              <a:t>Cumulus- puffy clouds</a:t>
            </a:r>
          </a:p>
          <a:p>
            <a:pPr eaLnBrk="1" hangingPunct="1"/>
            <a:r>
              <a:rPr lang="en-GB" altLang="en-US"/>
              <a:t>if low clumps floating across the sky, there will be fair weather; vertical growth can indicate the start of a large storm.</a:t>
            </a:r>
          </a:p>
          <a:p>
            <a:pPr eaLnBrk="1" hangingPunct="1"/>
            <a:r>
              <a:rPr lang="en-GB" altLang="en-US"/>
              <a:t>And then if you add Nimbus then…</a:t>
            </a:r>
          </a:p>
        </p:txBody>
      </p:sp>
      <p:pic>
        <p:nvPicPr>
          <p:cNvPr id="17411" name="Picture 11" descr="http://1.bp.blogspot.com/__5HQiPPDwB8/Ruym6olc5iI/AAAAAAAAAXo/oAnE7Aw3Vh0/s800/day-0152.jpg">
            <a:extLst>
              <a:ext uri="{FF2B5EF4-FFF2-40B4-BE49-F238E27FC236}">
                <a16:creationId xmlns:a16="http://schemas.microsoft.com/office/drawing/2014/main" id="{4614AD69-6377-D4C7-286C-E441506C366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946904" y="2970674"/>
            <a:ext cx="3739896" cy="27394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7" name="Footer Placeholder 4">
            <a:extLst>
              <a:ext uri="{FF2B5EF4-FFF2-40B4-BE49-F238E27FC236}">
                <a16:creationId xmlns:a16="http://schemas.microsoft.com/office/drawing/2014/main" id="{567964C1-32A3-C8C8-B819-BD613665B5FF}"/>
              </a:ext>
            </a:extLst>
          </p:cNvPr>
          <p:cNvSpPr>
            <a:spLocks noGrp="1"/>
          </p:cNvSpPr>
          <p:nvPr>
            <p:ph type="ftr" sz="quarter" idx="11"/>
          </p:nvPr>
        </p:nvSpPr>
        <p:spPr>
          <a:xfrm>
            <a:off x="0" y="6116638"/>
            <a:ext cx="9144000" cy="365125"/>
          </a:xfrm>
        </p:spPr>
        <p:txBody>
          <a:bodyPr/>
          <a:lstStyle/>
          <a:p>
            <a:pPr>
              <a:defRPr/>
            </a:pPr>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a:extLst>
              <a:ext uri="{FF2B5EF4-FFF2-40B4-BE49-F238E27FC236}">
                <a16:creationId xmlns:a16="http://schemas.microsoft.com/office/drawing/2014/main" id="{CC07182E-4CFF-2A3D-AA29-DFAB16A8FD44}"/>
              </a:ext>
            </a:extLst>
          </p:cNvPr>
          <p:cNvSpPr>
            <a:spLocks noGrp="1" noChangeArrowheads="1"/>
          </p:cNvSpPr>
          <p:nvPr>
            <p:ph type="title"/>
          </p:nvPr>
        </p:nvSpPr>
        <p:spPr>
          <a:xfrm>
            <a:off x="982133" y="685801"/>
            <a:ext cx="7704667" cy="1752599"/>
          </a:xfrm>
        </p:spPr>
        <p:txBody>
          <a:bodyPr wrap="square" anchor="ctr">
            <a:normAutofit/>
          </a:bodyPr>
          <a:lstStyle/>
          <a:p>
            <a:pPr eaLnBrk="1" hangingPunct="1"/>
            <a:r>
              <a:rPr lang="en-GB" altLang="en-US"/>
              <a:t>Cloud Types</a:t>
            </a:r>
          </a:p>
        </p:txBody>
      </p:sp>
      <p:sp>
        <p:nvSpPr>
          <p:cNvPr id="18436" name="Rectangle 6">
            <a:extLst>
              <a:ext uri="{FF2B5EF4-FFF2-40B4-BE49-F238E27FC236}">
                <a16:creationId xmlns:a16="http://schemas.microsoft.com/office/drawing/2014/main" id="{15615DEC-CC7F-1337-4490-CB63005457C7}"/>
              </a:ext>
            </a:extLst>
          </p:cNvPr>
          <p:cNvSpPr>
            <a:spLocks noGrp="1" noChangeArrowheads="1"/>
          </p:cNvSpPr>
          <p:nvPr>
            <p:ph sz="half" idx="1"/>
          </p:nvPr>
        </p:nvSpPr>
        <p:spPr>
          <a:xfrm>
            <a:off x="982133" y="2667000"/>
            <a:ext cx="3739896" cy="3368674"/>
          </a:xfrm>
        </p:spPr>
        <p:txBody>
          <a:bodyPr wrap="square" anchor="ctr">
            <a:normAutofit/>
          </a:bodyPr>
          <a:lstStyle/>
          <a:p>
            <a:pPr eaLnBrk="1" hangingPunct="1"/>
            <a:r>
              <a:rPr lang="en-GB" altLang="en-US" b="1"/>
              <a:t>Cumulonimbus</a:t>
            </a:r>
            <a:r>
              <a:rPr lang="en-GB" altLang="en-US"/>
              <a:t> clouds are cumulus clouds that have grown vertically. Thick and fluffy</a:t>
            </a:r>
          </a:p>
          <a:p>
            <a:pPr eaLnBrk="1" hangingPunct="1"/>
            <a:r>
              <a:rPr lang="en-GB" altLang="en-US"/>
              <a:t>Often grey / black</a:t>
            </a:r>
          </a:p>
          <a:p>
            <a:pPr eaLnBrk="1" hangingPunct="1"/>
            <a:r>
              <a:rPr lang="en-GB" altLang="en-US"/>
              <a:t>These clouds bring stormy weather such as rain, lightning and hail.</a:t>
            </a:r>
          </a:p>
          <a:p>
            <a:pPr eaLnBrk="1" hangingPunct="1"/>
            <a:endParaRPr lang="en-GB" altLang="en-US"/>
          </a:p>
        </p:txBody>
      </p:sp>
      <p:pic>
        <p:nvPicPr>
          <p:cNvPr id="4" name="Picture 11" descr="Cumulonimbus cloud (calvus-type)">
            <a:hlinkClick r:id="rId3" tooltip="Cumulonimbus cloud (calvus-type)"/>
            <a:extLst>
              <a:ext uri="{FF2B5EF4-FFF2-40B4-BE49-F238E27FC236}">
                <a16:creationId xmlns:a16="http://schemas.microsoft.com/office/drawing/2014/main" id="{A386666E-028A-291E-F094-5BC0DC1C4044}"/>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a:xfrm>
            <a:off x="4946904" y="3093780"/>
            <a:ext cx="3739896" cy="2493264"/>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41" name="Footer Placeholder 4">
            <a:extLst>
              <a:ext uri="{FF2B5EF4-FFF2-40B4-BE49-F238E27FC236}">
                <a16:creationId xmlns:a16="http://schemas.microsoft.com/office/drawing/2014/main" id="{4557CE7E-EBCB-E20D-8BBA-C3F074BF0696}"/>
              </a:ext>
            </a:extLst>
          </p:cNvPr>
          <p:cNvSpPr>
            <a:spLocks noGrp="1"/>
          </p:cNvSpPr>
          <p:nvPr>
            <p:ph type="ftr" sz="quarter" idx="11"/>
          </p:nvPr>
        </p:nvSpPr>
        <p:spPr>
          <a:xfrm>
            <a:off x="0" y="6116638"/>
            <a:ext cx="9144000" cy="365125"/>
          </a:xfrm>
        </p:spPr>
        <p:txBody>
          <a:bodyPr/>
          <a:lstStyle/>
          <a:p>
            <a:pP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BE7DF99-85BD-856E-BBC5-1DF866CFEF23}"/>
              </a:ext>
            </a:extLst>
          </p:cNvPr>
          <p:cNvSpPr>
            <a:spLocks noGrp="1" noChangeArrowheads="1"/>
          </p:cNvSpPr>
          <p:nvPr>
            <p:ph type="title"/>
          </p:nvPr>
        </p:nvSpPr>
        <p:spPr/>
        <p:txBody>
          <a:bodyPr/>
          <a:lstStyle/>
          <a:p>
            <a:pPr eaLnBrk="1" hangingPunct="1"/>
            <a:endParaRPr lang="en-US" altLang="en-US"/>
          </a:p>
        </p:txBody>
      </p:sp>
      <p:pic>
        <p:nvPicPr>
          <p:cNvPr id="19459" name="Picture 4" descr="http://j.whyville.net/smmk/whytimes/img?id=11662&amp;idx=1">
            <a:extLst>
              <a:ext uri="{FF2B5EF4-FFF2-40B4-BE49-F238E27FC236}">
                <a16:creationId xmlns:a16="http://schemas.microsoft.com/office/drawing/2014/main" id="{D980F2DA-30E5-0232-BBA5-E3050E99293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476250"/>
            <a:ext cx="8135937" cy="5549900"/>
          </a:xfrm>
          <a:noFill/>
          <a:ln w="57150">
            <a:solidFill>
              <a:srgbClr val="00206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DE48A03-8461-5F61-FB2B-F264A3278C1D}"/>
              </a:ext>
            </a:extLst>
          </p:cNvPr>
          <p:cNvSpPr>
            <a:spLocks noGrp="1" noChangeArrowheads="1"/>
          </p:cNvSpPr>
          <p:nvPr>
            <p:ph type="title"/>
          </p:nvPr>
        </p:nvSpPr>
        <p:spPr>
          <a:xfrm>
            <a:off x="982133" y="188640"/>
            <a:ext cx="7704667" cy="1027583"/>
          </a:xfrm>
        </p:spPr>
        <p:txBody>
          <a:bodyPr rtlCol="0">
            <a:normAutofit fontScale="90000"/>
          </a:bodyPr>
          <a:lstStyle/>
          <a:p>
            <a:pPr eaLnBrk="1" fontAlgn="auto" hangingPunct="1">
              <a:spcAft>
                <a:spcPts val="0"/>
              </a:spcAft>
              <a:defRPr/>
            </a:pPr>
            <a:r>
              <a:rPr lang="en-GB" sz="4000" dirty="0">
                <a:latin typeface="Arial Unicode MS" pitchFamily="34" charset="-128"/>
                <a:ea typeface="Arial Unicode MS" pitchFamily="34" charset="-128"/>
                <a:cs typeface="Arial Unicode MS" pitchFamily="34" charset="-128"/>
              </a:rPr>
              <a:t>Relating the forecast to observed conditions</a:t>
            </a:r>
          </a:p>
        </p:txBody>
      </p:sp>
      <p:sp>
        <p:nvSpPr>
          <p:cNvPr id="20483" name="Rectangle 3">
            <a:extLst>
              <a:ext uri="{FF2B5EF4-FFF2-40B4-BE49-F238E27FC236}">
                <a16:creationId xmlns:a16="http://schemas.microsoft.com/office/drawing/2014/main" id="{36FBA55C-BD83-C258-3948-0EFB96CC36C3}"/>
              </a:ext>
            </a:extLst>
          </p:cNvPr>
          <p:cNvSpPr>
            <a:spLocks noGrp="1" noChangeArrowheads="1"/>
          </p:cNvSpPr>
          <p:nvPr>
            <p:ph idx="1"/>
          </p:nvPr>
        </p:nvSpPr>
        <p:spPr>
          <a:xfrm>
            <a:off x="1009961" y="2420888"/>
            <a:ext cx="7704667" cy="3332816"/>
          </a:xfrm>
        </p:spPr>
        <p:txBody>
          <a:bodyPr/>
          <a:lstStyle/>
          <a:p>
            <a:pPr eaLnBrk="1" hangingPunct="1">
              <a:lnSpc>
                <a:spcPct val="80000"/>
              </a:lnSpc>
            </a:pPr>
            <a:r>
              <a:rPr lang="en-GB"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For every 100m of climb, the temperature will drop 1⁰C</a:t>
            </a:r>
          </a:p>
          <a:p>
            <a:pPr eaLnBrk="1" hangingPunct="1">
              <a:lnSpc>
                <a:spcPct val="80000"/>
              </a:lnSpc>
            </a:pPr>
            <a:r>
              <a:rPr lang="en-GB"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Forecasts do not take account of wind chill</a:t>
            </a:r>
          </a:p>
          <a:p>
            <a:pPr eaLnBrk="1" hangingPunct="1">
              <a:lnSpc>
                <a:spcPct val="80000"/>
              </a:lnSpc>
            </a:pPr>
            <a:r>
              <a:rPr lang="en-GB"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Hills are more likely to have their own micro-climate</a:t>
            </a:r>
          </a:p>
          <a:p>
            <a:pPr eaLnBrk="1" hangingPunct="1">
              <a:lnSpc>
                <a:spcPct val="80000"/>
              </a:lnSpc>
            </a:pPr>
            <a:r>
              <a:rPr lang="en-GB"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High pressure:</a:t>
            </a:r>
          </a:p>
          <a:p>
            <a:pPr eaLnBrk="1" hangingPunct="1">
              <a:lnSpc>
                <a:spcPct val="80000"/>
              </a:lnSpc>
            </a:pPr>
            <a:r>
              <a:rPr lang="en-GB"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Summer – protect yourself against the sun </a:t>
            </a:r>
          </a:p>
          <a:p>
            <a:pPr eaLnBrk="1" hangingPunct="1">
              <a:lnSpc>
                <a:spcPct val="80000"/>
              </a:lnSpc>
            </a:pPr>
            <a:r>
              <a:rPr lang="en-GB"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Winter – wrap up warm</a:t>
            </a:r>
          </a:p>
          <a:p>
            <a:pPr eaLnBrk="1" hangingPunct="1">
              <a:lnSpc>
                <a:spcPct val="80000"/>
              </a:lnSpc>
            </a:pPr>
            <a:r>
              <a:rPr lang="en-GB"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Low pressure: </a:t>
            </a:r>
          </a:p>
          <a:p>
            <a:pPr eaLnBrk="1" hangingPunct="1">
              <a:lnSpc>
                <a:spcPct val="80000"/>
              </a:lnSpc>
            </a:pPr>
            <a:r>
              <a:rPr lang="en-GB"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Layers; wet weather gear</a:t>
            </a:r>
          </a:p>
          <a:p>
            <a:pPr eaLnBrk="1" hangingPunct="1">
              <a:lnSpc>
                <a:spcPct val="80000"/>
              </a:lnSpc>
            </a:pPr>
            <a:endParaRPr lang="en-GB" alt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4620A52-AAF1-2120-D8D1-984D2B9D20C9}"/>
              </a:ext>
            </a:extLst>
          </p:cNvPr>
          <p:cNvSpPr>
            <a:spLocks noGrp="1" noChangeArrowheads="1"/>
          </p:cNvSpPr>
          <p:nvPr>
            <p:ph type="title"/>
          </p:nvPr>
        </p:nvSpPr>
        <p:spPr>
          <a:xfrm>
            <a:off x="982133" y="685801"/>
            <a:ext cx="7704667" cy="1752599"/>
          </a:xfrm>
        </p:spPr>
        <p:txBody>
          <a:bodyPr wrap="square" anchor="ctr">
            <a:normAutofit/>
          </a:bodyPr>
          <a:lstStyle/>
          <a:p>
            <a:pPr eaLnBrk="1" hangingPunct="1"/>
            <a:r>
              <a:rPr lang="en-GB" altLang="en-US"/>
              <a:t>Common Expedition Weather</a:t>
            </a:r>
          </a:p>
        </p:txBody>
      </p:sp>
      <p:sp>
        <p:nvSpPr>
          <p:cNvPr id="21507" name="Rectangle 3">
            <a:extLst>
              <a:ext uri="{FF2B5EF4-FFF2-40B4-BE49-F238E27FC236}">
                <a16:creationId xmlns:a16="http://schemas.microsoft.com/office/drawing/2014/main" id="{827F0B2B-4701-E00D-5A95-81B8667555C2}"/>
              </a:ext>
            </a:extLst>
          </p:cNvPr>
          <p:cNvSpPr>
            <a:spLocks noGrp="1" noChangeArrowheads="1"/>
          </p:cNvSpPr>
          <p:nvPr>
            <p:ph sz="half" idx="1"/>
          </p:nvPr>
        </p:nvSpPr>
        <p:spPr>
          <a:xfrm>
            <a:off x="982133" y="2667000"/>
            <a:ext cx="3739896" cy="3368674"/>
          </a:xfrm>
        </p:spPr>
        <p:txBody>
          <a:bodyPr wrap="square" anchor="ctr">
            <a:normAutofit/>
          </a:bodyPr>
          <a:lstStyle/>
          <a:p>
            <a:pPr eaLnBrk="1" hangingPunct="1">
              <a:lnSpc>
                <a:spcPct val="90000"/>
              </a:lnSpc>
              <a:spcBef>
                <a:spcPct val="50000"/>
              </a:spcBef>
            </a:pPr>
            <a:r>
              <a:rPr lang="en-GB" altLang="en-US"/>
              <a:t>Rain (constant…)</a:t>
            </a:r>
          </a:p>
          <a:p>
            <a:pPr eaLnBrk="1" hangingPunct="1">
              <a:lnSpc>
                <a:spcPct val="90000"/>
              </a:lnSpc>
              <a:spcBef>
                <a:spcPct val="50000"/>
              </a:spcBef>
            </a:pPr>
            <a:r>
              <a:rPr lang="en-GB" altLang="en-US"/>
              <a:t>Showery and Overcast</a:t>
            </a:r>
          </a:p>
          <a:p>
            <a:pPr eaLnBrk="1" hangingPunct="1">
              <a:lnSpc>
                <a:spcPct val="90000"/>
              </a:lnSpc>
              <a:spcBef>
                <a:spcPct val="50000"/>
              </a:spcBef>
            </a:pPr>
            <a:r>
              <a:rPr lang="en-GB" altLang="en-US"/>
              <a:t>Sunny with Showers</a:t>
            </a:r>
          </a:p>
          <a:p>
            <a:pPr eaLnBrk="1" hangingPunct="1">
              <a:lnSpc>
                <a:spcPct val="90000"/>
              </a:lnSpc>
              <a:spcBef>
                <a:spcPct val="50000"/>
              </a:spcBef>
            </a:pPr>
            <a:r>
              <a:rPr lang="en-GB" altLang="en-US"/>
              <a:t>Sunny and Hot</a:t>
            </a:r>
          </a:p>
          <a:p>
            <a:pPr eaLnBrk="1" hangingPunct="1">
              <a:lnSpc>
                <a:spcPct val="90000"/>
              </a:lnSpc>
              <a:spcBef>
                <a:spcPct val="50000"/>
              </a:spcBef>
            </a:pPr>
            <a:r>
              <a:rPr lang="en-GB" altLang="en-US"/>
              <a:t>Windy</a:t>
            </a:r>
          </a:p>
          <a:p>
            <a:pPr eaLnBrk="1" hangingPunct="1">
              <a:lnSpc>
                <a:spcPct val="90000"/>
              </a:lnSpc>
              <a:spcBef>
                <a:spcPct val="50000"/>
              </a:spcBef>
            </a:pPr>
            <a:r>
              <a:rPr lang="en-GB" altLang="en-US"/>
              <a:t>If you’re lucky… Sun with occasional cloud cover and a light cooling breeze</a:t>
            </a:r>
            <a:endParaRPr lang="en-US" altLang="en-US"/>
          </a:p>
          <a:p>
            <a:pPr eaLnBrk="1" hangingPunct="1">
              <a:lnSpc>
                <a:spcPct val="90000"/>
              </a:lnSpc>
              <a:buFontTx/>
              <a:buNone/>
            </a:pPr>
            <a:endParaRPr lang="en-GB" altLang="en-US"/>
          </a:p>
        </p:txBody>
      </p:sp>
      <p:sp>
        <p:nvSpPr>
          <p:cNvPr id="21512" name="Content Placeholder 3">
            <a:extLst>
              <a:ext uri="{FF2B5EF4-FFF2-40B4-BE49-F238E27FC236}">
                <a16:creationId xmlns:a16="http://schemas.microsoft.com/office/drawing/2014/main" id="{EF847948-DF9E-9E4E-2CCB-9A2A4A810BCA}"/>
              </a:ext>
            </a:extLst>
          </p:cNvPr>
          <p:cNvSpPr>
            <a:spLocks noGrp="1"/>
          </p:cNvSpPr>
          <p:nvPr>
            <p:ph sz="half" idx="2"/>
          </p:nvPr>
        </p:nvSpPr>
        <p:spPr>
          <a:xfrm>
            <a:off x="4946904" y="2667000"/>
            <a:ext cx="3739896" cy="3346824"/>
          </a:xfrm>
        </p:spPr>
        <p:txBody>
          <a:bodyPr/>
          <a:lstStyle/>
          <a:p>
            <a:endParaRPr lang="en-US"/>
          </a:p>
        </p:txBody>
      </p:sp>
      <p:sp>
        <p:nvSpPr>
          <p:cNvPr id="21514" name="Footer Placeholder 4">
            <a:extLst>
              <a:ext uri="{FF2B5EF4-FFF2-40B4-BE49-F238E27FC236}">
                <a16:creationId xmlns:a16="http://schemas.microsoft.com/office/drawing/2014/main" id="{5D91AABB-A3D3-C125-3D16-DD7E85AC70CE}"/>
              </a:ext>
            </a:extLst>
          </p:cNvPr>
          <p:cNvSpPr>
            <a:spLocks noGrp="1"/>
          </p:cNvSpPr>
          <p:nvPr>
            <p:ph type="ftr" sz="quarter" idx="11"/>
          </p:nvPr>
        </p:nvSpPr>
        <p:spPr>
          <a:xfrm>
            <a:off x="0" y="6116638"/>
            <a:ext cx="9144000" cy="365125"/>
          </a:xfrm>
        </p:spPr>
        <p:txBody>
          <a:bodyPr/>
          <a:lstStyle/>
          <a:p>
            <a:pPr>
              <a:defRPr/>
            </a:pP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3B95E85-2BEA-BA99-0F85-5AA8B4E113AC}"/>
              </a:ext>
            </a:extLst>
          </p:cNvPr>
          <p:cNvSpPr>
            <a:spLocks noGrp="1" noChangeArrowheads="1"/>
          </p:cNvSpPr>
          <p:nvPr>
            <p:ph type="title"/>
          </p:nvPr>
        </p:nvSpPr>
        <p:spPr>
          <a:xfrm>
            <a:off x="1986995" y="2666998"/>
            <a:ext cx="6699805" cy="2360071"/>
          </a:xfrm>
        </p:spPr>
        <p:txBody>
          <a:bodyPr wrap="square" anchor="b">
            <a:normAutofit/>
          </a:bodyPr>
          <a:lstStyle/>
          <a:p>
            <a:pPr eaLnBrk="1" hangingPunct="1"/>
            <a:r>
              <a:rPr lang="en-GB" altLang="en-US"/>
              <a:t>Resources</a:t>
            </a:r>
          </a:p>
        </p:txBody>
      </p:sp>
      <p:sp>
        <p:nvSpPr>
          <p:cNvPr id="4099" name="Rectangle 3">
            <a:extLst>
              <a:ext uri="{FF2B5EF4-FFF2-40B4-BE49-F238E27FC236}">
                <a16:creationId xmlns:a16="http://schemas.microsoft.com/office/drawing/2014/main" id="{8D66EC3F-0F85-A311-5F4D-34B17A43993B}"/>
              </a:ext>
            </a:extLst>
          </p:cNvPr>
          <p:cNvSpPr>
            <a:spLocks noGrp="1" noChangeArrowheads="1"/>
          </p:cNvSpPr>
          <p:nvPr>
            <p:ph type="body" idx="1"/>
          </p:nvPr>
        </p:nvSpPr>
        <p:spPr>
          <a:xfrm>
            <a:off x="1986998" y="5027070"/>
            <a:ext cx="6699802" cy="860400"/>
          </a:xfrm>
        </p:spPr>
        <p:txBody>
          <a:bodyPr wrap="square" anchor="t">
            <a:normAutofit/>
          </a:bodyPr>
          <a:lstStyle/>
          <a:p>
            <a:pPr eaLnBrk="1" hangingPunct="1">
              <a:lnSpc>
                <a:spcPct val="90000"/>
              </a:lnSpc>
            </a:pPr>
            <a:r>
              <a:rPr lang="en-GB" altLang="en-US"/>
              <a:t>Flip Chart Paper</a:t>
            </a:r>
          </a:p>
          <a:p>
            <a:pPr eaLnBrk="1" hangingPunct="1">
              <a:lnSpc>
                <a:spcPct val="90000"/>
              </a:lnSpc>
            </a:pPr>
            <a:r>
              <a:rPr lang="en-GB" altLang="en-US"/>
              <a:t>Coloured Pens</a:t>
            </a:r>
          </a:p>
          <a:p>
            <a:pPr eaLnBrk="1" hangingPunct="1">
              <a:lnSpc>
                <a:spcPct val="90000"/>
              </a:lnSpc>
              <a:buFontTx/>
              <a:buNone/>
            </a:pPr>
            <a:endParaRPr lang="en-GB" altLang="en-US"/>
          </a:p>
        </p:txBody>
      </p:sp>
      <p:sp>
        <p:nvSpPr>
          <p:cNvPr id="4104" name="Footer Placeholder 3">
            <a:extLst>
              <a:ext uri="{FF2B5EF4-FFF2-40B4-BE49-F238E27FC236}">
                <a16:creationId xmlns:a16="http://schemas.microsoft.com/office/drawing/2014/main" id="{1C3445E7-CC4D-0CC1-57BF-D45676A8591A}"/>
              </a:ext>
            </a:extLst>
          </p:cNvPr>
          <p:cNvSpPr>
            <a:spLocks noGrp="1"/>
          </p:cNvSpPr>
          <p:nvPr>
            <p:ph type="ftr" sz="quarter" idx="11"/>
          </p:nvPr>
        </p:nvSpPr>
        <p:spPr>
          <a:xfrm>
            <a:off x="0" y="6116638"/>
            <a:ext cx="9144000" cy="365125"/>
          </a:xfrm>
        </p:spPr>
        <p:txBody>
          <a:bodyPr/>
          <a:lstStyle/>
          <a:p>
            <a:pPr>
              <a:defRPr/>
            </a:pP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6011FFF-9497-C789-70BC-225726AE96B4}"/>
              </a:ext>
            </a:extLst>
          </p:cNvPr>
          <p:cNvSpPr>
            <a:spLocks noGrp="1" noChangeArrowheads="1"/>
          </p:cNvSpPr>
          <p:nvPr>
            <p:ph type="title"/>
          </p:nvPr>
        </p:nvSpPr>
        <p:spPr>
          <a:xfrm>
            <a:off x="1113525" y="685801"/>
            <a:ext cx="7515991" cy="2727325"/>
          </a:xfrm>
        </p:spPr>
        <p:txBody>
          <a:bodyPr wrap="square" anchor="ctr">
            <a:normAutofit/>
          </a:bodyPr>
          <a:lstStyle/>
          <a:p>
            <a:pPr eaLnBrk="1" hangingPunct="1"/>
            <a:r>
              <a:rPr lang="en-GB" altLang="en-US"/>
              <a:t>Activity</a:t>
            </a:r>
          </a:p>
        </p:txBody>
      </p:sp>
      <p:sp>
        <p:nvSpPr>
          <p:cNvPr id="5128" name="Text Placeholder 2">
            <a:extLst>
              <a:ext uri="{FF2B5EF4-FFF2-40B4-BE49-F238E27FC236}">
                <a16:creationId xmlns:a16="http://schemas.microsoft.com/office/drawing/2014/main" id="{EF6F94AB-A043-B340-57CF-41A9D94DB9EE}"/>
              </a:ext>
            </a:extLst>
          </p:cNvPr>
          <p:cNvSpPr>
            <a:spLocks noGrp="1"/>
          </p:cNvSpPr>
          <p:nvPr>
            <p:ph type="body" sz="quarter" idx="13"/>
          </p:nvPr>
        </p:nvSpPr>
        <p:spPr>
          <a:xfrm>
            <a:off x="1113524" y="3505200"/>
            <a:ext cx="7515992" cy="838200"/>
          </a:xfrm>
        </p:spPr>
        <p:txBody>
          <a:bodyPr/>
          <a:lstStyle/>
          <a:p>
            <a:endParaRPr lang="en-US"/>
          </a:p>
        </p:txBody>
      </p:sp>
      <p:sp>
        <p:nvSpPr>
          <p:cNvPr id="5123" name="Rectangle 3">
            <a:extLst>
              <a:ext uri="{FF2B5EF4-FFF2-40B4-BE49-F238E27FC236}">
                <a16:creationId xmlns:a16="http://schemas.microsoft.com/office/drawing/2014/main" id="{6E614F1B-E7EB-C260-3B0A-10D1F01E4614}"/>
              </a:ext>
            </a:extLst>
          </p:cNvPr>
          <p:cNvSpPr>
            <a:spLocks noGrp="1" noChangeArrowheads="1"/>
          </p:cNvSpPr>
          <p:nvPr>
            <p:ph type="body" idx="1"/>
          </p:nvPr>
        </p:nvSpPr>
        <p:spPr>
          <a:xfrm>
            <a:off x="1113524" y="4343400"/>
            <a:ext cx="7515992" cy="1447800"/>
          </a:xfrm>
        </p:spPr>
        <p:txBody>
          <a:bodyPr wrap="square" anchor="t">
            <a:normAutofit/>
          </a:bodyPr>
          <a:lstStyle/>
          <a:p>
            <a:pPr eaLnBrk="1" hangingPunct="1">
              <a:lnSpc>
                <a:spcPct val="90000"/>
              </a:lnSpc>
            </a:pPr>
            <a:r>
              <a:rPr lang="en-GB" altLang="en-US"/>
              <a:t>What does the word weather mean to you?</a:t>
            </a:r>
          </a:p>
          <a:p>
            <a:pPr eaLnBrk="1" hangingPunct="1">
              <a:lnSpc>
                <a:spcPct val="90000"/>
              </a:lnSpc>
            </a:pPr>
            <a:endParaRPr lang="en-GB" altLang="en-US"/>
          </a:p>
          <a:p>
            <a:pPr eaLnBrk="1" hangingPunct="1">
              <a:lnSpc>
                <a:spcPct val="90000"/>
              </a:lnSpc>
            </a:pPr>
            <a:r>
              <a:rPr lang="en-GB" altLang="en-US"/>
              <a:t>In Groups write down a definition of what it means to you in the middle of your flip chart paper.</a:t>
            </a:r>
          </a:p>
        </p:txBody>
      </p:sp>
      <p:sp>
        <p:nvSpPr>
          <p:cNvPr id="5130" name="Footer Placeholder 4">
            <a:extLst>
              <a:ext uri="{FF2B5EF4-FFF2-40B4-BE49-F238E27FC236}">
                <a16:creationId xmlns:a16="http://schemas.microsoft.com/office/drawing/2014/main" id="{BBEB9373-C42E-C512-9993-5328A336AC2A}"/>
              </a:ext>
            </a:extLst>
          </p:cNvPr>
          <p:cNvSpPr>
            <a:spLocks noGrp="1"/>
          </p:cNvSpPr>
          <p:nvPr>
            <p:ph type="ftr" sz="quarter" idx="15"/>
          </p:nvPr>
        </p:nvSpPr>
        <p:spPr>
          <a:xfrm>
            <a:off x="0" y="6116638"/>
            <a:ext cx="9144000" cy="365125"/>
          </a:xfrm>
        </p:spPr>
        <p:txBody>
          <a:bodyPr/>
          <a:lstStyle/>
          <a:p>
            <a:pPr>
              <a:defRPr/>
            </a:pP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3997660-EAEC-E5F9-B32A-1CECA0BEB0A9}"/>
              </a:ext>
            </a:extLst>
          </p:cNvPr>
          <p:cNvSpPr>
            <a:spLocks noGrp="1" noChangeArrowheads="1"/>
          </p:cNvSpPr>
          <p:nvPr>
            <p:ph type="title"/>
          </p:nvPr>
        </p:nvSpPr>
        <p:spPr/>
        <p:txBody>
          <a:bodyPr/>
          <a:lstStyle/>
          <a:p>
            <a:pPr eaLnBrk="1" hangingPunct="1"/>
            <a:r>
              <a:rPr lang="en-GB" altLang="en-US">
                <a:latin typeface="Arial Unicode MS" panose="020B0604020202020204" pitchFamily="34" charset="-128"/>
                <a:ea typeface="Arial Unicode MS" panose="020B0604020202020204" pitchFamily="34" charset="-128"/>
                <a:cs typeface="Arial Unicode MS" panose="020B0604020202020204" pitchFamily="34" charset="-128"/>
              </a:rPr>
              <a:t>Weather Definition</a:t>
            </a:r>
          </a:p>
        </p:txBody>
      </p:sp>
      <p:sp>
        <p:nvSpPr>
          <p:cNvPr id="6147" name="Rectangle 3">
            <a:extLst>
              <a:ext uri="{FF2B5EF4-FFF2-40B4-BE49-F238E27FC236}">
                <a16:creationId xmlns:a16="http://schemas.microsoft.com/office/drawing/2014/main" id="{9E82660E-6471-A01C-5DE3-3AD54D4311A7}"/>
              </a:ext>
            </a:extLst>
          </p:cNvPr>
          <p:cNvSpPr>
            <a:spLocks noGrp="1" noChangeArrowheads="1"/>
          </p:cNvSpPr>
          <p:nvPr>
            <p:ph idx="1"/>
          </p:nvPr>
        </p:nvSpPr>
        <p:spPr/>
        <p:txBody>
          <a:bodyPr/>
          <a:lstStyle/>
          <a:p>
            <a:pPr eaLnBrk="1" hangingPunct="1"/>
            <a:r>
              <a:rPr lang="en-US" altLang="en-US" sz="4000" b="1">
                <a:latin typeface="Arial Unicode MS" panose="020B0604020202020204" pitchFamily="34" charset="-128"/>
                <a:ea typeface="Arial Unicode MS" panose="020B0604020202020204" pitchFamily="34" charset="-128"/>
                <a:cs typeface="Arial Unicode MS" panose="020B0604020202020204" pitchFamily="34" charset="-128"/>
              </a:rPr>
              <a:t>weath·er</a:t>
            </a:r>
            <a:r>
              <a:rPr lang="en-US" altLang="en-US" sz="400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4000" i="1">
                <a:latin typeface="Arial Unicode MS" panose="020B0604020202020204" pitchFamily="34" charset="-128"/>
                <a:ea typeface="Arial Unicode MS" panose="020B0604020202020204" pitchFamily="34" charset="-128"/>
                <a:cs typeface="Arial Unicode MS" panose="020B0604020202020204" pitchFamily="34" charset="-128"/>
              </a:rPr>
              <a:t>n.</a:t>
            </a:r>
            <a:r>
              <a:rPr lang="en-US" altLang="en-US" sz="3600">
                <a:latin typeface="Arial Unicode MS" panose="020B0604020202020204" pitchFamily="34" charset="-128"/>
                <a:ea typeface="Arial Unicode MS" panose="020B0604020202020204" pitchFamily="34" charset="-128"/>
                <a:cs typeface="Arial Unicode MS" panose="020B0604020202020204" pitchFamily="34" charset="-128"/>
              </a:rPr>
              <a:t> </a:t>
            </a:r>
          </a:p>
          <a:p>
            <a:pPr eaLnBrk="1" hangingPunct="1"/>
            <a:r>
              <a:rPr lang="en-US" altLang="en-US">
                <a:latin typeface="Arial Unicode MS" panose="020B0604020202020204" pitchFamily="34" charset="-128"/>
                <a:ea typeface="Arial Unicode MS" panose="020B0604020202020204" pitchFamily="34" charset="-128"/>
                <a:cs typeface="Arial Unicode MS" panose="020B0604020202020204" pitchFamily="34" charset="-128"/>
              </a:rPr>
              <a:t>The state of the atmosphere at a given time and place, with respect to variables such as temperature, moisture, wind velocity, and barometric pressure</a:t>
            </a:r>
          </a:p>
          <a:p>
            <a:pPr eaLnBrk="1" hangingPunct="1"/>
            <a:endParaRPr lang="en-GB"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7D2D279-7E4D-BA2A-9F77-032E0B33D175}"/>
              </a:ext>
            </a:extLst>
          </p:cNvPr>
          <p:cNvSpPr>
            <a:spLocks noGrp="1" noChangeArrowheads="1"/>
          </p:cNvSpPr>
          <p:nvPr>
            <p:ph type="title"/>
          </p:nvPr>
        </p:nvSpPr>
        <p:spPr>
          <a:xfrm>
            <a:off x="1986995" y="2666998"/>
            <a:ext cx="6699805" cy="2360071"/>
          </a:xfrm>
        </p:spPr>
        <p:txBody>
          <a:bodyPr wrap="square" anchor="b">
            <a:normAutofit/>
          </a:bodyPr>
          <a:lstStyle/>
          <a:p>
            <a:pPr eaLnBrk="1" hangingPunct="1"/>
            <a:r>
              <a:rPr lang="en-GB" altLang="en-US"/>
              <a:t>Activity</a:t>
            </a:r>
          </a:p>
        </p:txBody>
      </p:sp>
      <p:sp>
        <p:nvSpPr>
          <p:cNvPr id="7171" name="Rectangle 3">
            <a:extLst>
              <a:ext uri="{FF2B5EF4-FFF2-40B4-BE49-F238E27FC236}">
                <a16:creationId xmlns:a16="http://schemas.microsoft.com/office/drawing/2014/main" id="{8C9E4D84-C42B-DB92-937E-D83F6241F241}"/>
              </a:ext>
            </a:extLst>
          </p:cNvPr>
          <p:cNvSpPr>
            <a:spLocks noGrp="1" noChangeArrowheads="1"/>
          </p:cNvSpPr>
          <p:nvPr>
            <p:ph type="body" idx="1"/>
          </p:nvPr>
        </p:nvSpPr>
        <p:spPr>
          <a:xfrm>
            <a:off x="1986998" y="5027070"/>
            <a:ext cx="6699802" cy="860400"/>
          </a:xfrm>
        </p:spPr>
        <p:txBody>
          <a:bodyPr wrap="square" anchor="t">
            <a:normAutofit/>
          </a:bodyPr>
          <a:lstStyle/>
          <a:p>
            <a:pPr eaLnBrk="1" hangingPunct="1"/>
            <a:r>
              <a:rPr lang="en-GB" altLang="en-US"/>
              <a:t>Where can you find out about the weather? Write down your ideas around your weather definition on your flipchart paper. </a:t>
            </a:r>
          </a:p>
        </p:txBody>
      </p:sp>
      <p:sp>
        <p:nvSpPr>
          <p:cNvPr id="7176" name="Footer Placeholder 3">
            <a:extLst>
              <a:ext uri="{FF2B5EF4-FFF2-40B4-BE49-F238E27FC236}">
                <a16:creationId xmlns:a16="http://schemas.microsoft.com/office/drawing/2014/main" id="{511863B7-E187-8B5C-568A-28EE8AFC4729}"/>
              </a:ext>
            </a:extLst>
          </p:cNvPr>
          <p:cNvSpPr>
            <a:spLocks noGrp="1"/>
          </p:cNvSpPr>
          <p:nvPr>
            <p:ph type="ftr" sz="quarter" idx="11"/>
          </p:nvPr>
        </p:nvSpPr>
        <p:spPr>
          <a:xfrm>
            <a:off x="0" y="6116638"/>
            <a:ext cx="9144000" cy="365125"/>
          </a:xfrm>
        </p:spPr>
        <p:txBody>
          <a:bodyPr/>
          <a:lstStyle/>
          <a:p>
            <a:pPr>
              <a:defRPr/>
            </a:pP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21C49BE-D65B-8BF7-26B7-9BAA181F2461}"/>
              </a:ext>
            </a:extLst>
          </p:cNvPr>
          <p:cNvSpPr>
            <a:spLocks noGrp="1" noChangeArrowheads="1"/>
          </p:cNvSpPr>
          <p:nvPr>
            <p:ph type="title"/>
          </p:nvPr>
        </p:nvSpPr>
        <p:spPr>
          <a:xfrm>
            <a:off x="982133" y="-12025"/>
            <a:ext cx="7704667" cy="1243607"/>
          </a:xfrm>
        </p:spPr>
        <p:txBody>
          <a:bodyPr/>
          <a:lstStyle/>
          <a:p>
            <a:pPr eaLnBrk="1" hangingPunct="1"/>
            <a:r>
              <a:rPr lang="en-GB" altLang="en-US" sz="4000" dirty="0">
                <a:latin typeface="Arial Unicode MS" panose="020B0604020202020204" pitchFamily="34" charset="-128"/>
                <a:ea typeface="Arial Unicode MS" panose="020B0604020202020204" pitchFamily="34" charset="-128"/>
                <a:cs typeface="Arial Unicode MS" panose="020B0604020202020204" pitchFamily="34" charset="-128"/>
              </a:rPr>
              <a:t>Where can you find the weather?</a:t>
            </a:r>
          </a:p>
        </p:txBody>
      </p:sp>
      <p:sp>
        <p:nvSpPr>
          <p:cNvPr id="8195" name="Rectangle 3">
            <a:extLst>
              <a:ext uri="{FF2B5EF4-FFF2-40B4-BE49-F238E27FC236}">
                <a16:creationId xmlns:a16="http://schemas.microsoft.com/office/drawing/2014/main" id="{2EE7ADD8-FB5F-7DB4-479F-65AA2AFF3DC7}"/>
              </a:ext>
            </a:extLst>
          </p:cNvPr>
          <p:cNvSpPr>
            <a:spLocks noGrp="1" noChangeArrowheads="1"/>
          </p:cNvSpPr>
          <p:nvPr>
            <p:ph idx="1"/>
          </p:nvPr>
        </p:nvSpPr>
        <p:spPr>
          <a:xfrm>
            <a:off x="1115616" y="2060848"/>
            <a:ext cx="7704667" cy="3332816"/>
          </a:xfrm>
        </p:spPr>
        <p:txBody>
          <a:bodyPr/>
          <a:lstStyle/>
          <a:p>
            <a:pPr eaLnBrk="1" hangingPunct="1">
              <a:spcBef>
                <a:spcPct val="50000"/>
              </a:spcBef>
            </a:pPr>
            <a:r>
              <a:rPr lang="en-GB"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Met Office BBC Website- </a:t>
            </a:r>
            <a:r>
              <a:rPr lang="en-GB" altLang="en-US" sz="2800" dirty="0">
                <a:latin typeface="Arial Unicode MS" panose="020B0604020202020204" pitchFamily="34" charset="-128"/>
                <a:ea typeface="Arial Unicode MS" panose="020B0604020202020204" pitchFamily="34" charset="-128"/>
                <a:cs typeface="Arial Unicode MS" panose="020B0604020202020204" pitchFamily="34" charset="-128"/>
                <a:hlinkClick r:id="rId3"/>
              </a:rPr>
              <a:t>www.met</a:t>
            </a:r>
            <a:r>
              <a:rPr lang="en-GB" altLang="en-US" sz="2800" b="1" dirty="0">
                <a:latin typeface="Arial Unicode MS" panose="020B0604020202020204" pitchFamily="34" charset="-128"/>
                <a:ea typeface="Arial Unicode MS" panose="020B0604020202020204" pitchFamily="34" charset="-128"/>
                <a:cs typeface="Arial Unicode MS" panose="020B0604020202020204" pitchFamily="34" charset="-128"/>
                <a:hlinkClick r:id="rId3"/>
              </a:rPr>
              <a:t>office</a:t>
            </a:r>
            <a:r>
              <a:rPr lang="en-GB" altLang="en-US" sz="2800" dirty="0">
                <a:latin typeface="Arial Unicode MS" panose="020B0604020202020204" pitchFamily="34" charset="-128"/>
                <a:ea typeface="Arial Unicode MS" panose="020B0604020202020204" pitchFamily="34" charset="-128"/>
                <a:cs typeface="Arial Unicode MS" panose="020B0604020202020204" pitchFamily="34" charset="-128"/>
                <a:hlinkClick r:id="rId3"/>
              </a:rPr>
              <a:t>.gov.uk</a:t>
            </a:r>
            <a:r>
              <a:rPr lang="en-GB"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eaLnBrk="1" hangingPunct="1">
              <a:spcBef>
                <a:spcPct val="50000"/>
              </a:spcBef>
            </a:pPr>
            <a:r>
              <a:rPr lang="en-GB"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BBC- </a:t>
            </a:r>
            <a:r>
              <a:rPr lang="en-GB" altLang="en-US" sz="2800" dirty="0">
                <a:latin typeface="Arial Unicode MS" panose="020B0604020202020204" pitchFamily="34" charset="-128"/>
                <a:ea typeface="Arial Unicode MS" panose="020B0604020202020204" pitchFamily="34" charset="-128"/>
                <a:cs typeface="Arial Unicode MS" panose="020B0604020202020204" pitchFamily="34" charset="-128"/>
                <a:hlinkClick r:id="rId4"/>
              </a:rPr>
              <a:t>www.bbc.co.uk/weather</a:t>
            </a:r>
            <a:r>
              <a:rPr lang="en-GB"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eaLnBrk="1" hangingPunct="1">
              <a:spcBef>
                <a:spcPct val="50000"/>
              </a:spcBef>
            </a:pPr>
            <a:r>
              <a:rPr lang="en-GB" altLang="en-US" sz="2800" dirty="0">
                <a:latin typeface="Arial Unicode MS" panose="020B0604020202020204" pitchFamily="34" charset="-128"/>
                <a:ea typeface="Arial Unicode MS" panose="020B0604020202020204" pitchFamily="34" charset="-128"/>
                <a:cs typeface="Arial Unicode MS" panose="020B0604020202020204" pitchFamily="34" charset="-128"/>
                <a:hlinkClick r:id="rId5"/>
              </a:rPr>
              <a:t>www.</a:t>
            </a:r>
            <a:r>
              <a:rPr lang="en-GB" altLang="en-US" sz="2800" b="1" dirty="0">
                <a:latin typeface="Arial Unicode MS" panose="020B0604020202020204" pitchFamily="34" charset="-128"/>
                <a:ea typeface="Arial Unicode MS" panose="020B0604020202020204" pitchFamily="34" charset="-128"/>
                <a:cs typeface="Arial Unicode MS" panose="020B0604020202020204" pitchFamily="34" charset="-128"/>
                <a:hlinkClick r:id="rId5"/>
              </a:rPr>
              <a:t>mwis</a:t>
            </a:r>
            <a:r>
              <a:rPr lang="en-GB" altLang="en-US" sz="2800" dirty="0">
                <a:latin typeface="Arial Unicode MS" panose="020B0604020202020204" pitchFamily="34" charset="-128"/>
                <a:ea typeface="Arial Unicode MS" panose="020B0604020202020204" pitchFamily="34" charset="-128"/>
                <a:cs typeface="Arial Unicode MS" panose="020B0604020202020204" pitchFamily="34" charset="-128"/>
                <a:hlinkClick r:id="rId5"/>
              </a:rPr>
              <a:t>.org.uk</a:t>
            </a:r>
            <a:endParaRPr lang="en-GB" alt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50000"/>
              </a:spcBef>
            </a:pPr>
            <a:r>
              <a:rPr lang="en-GB"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TV, Radio, Newspapers</a:t>
            </a:r>
          </a:p>
          <a:p>
            <a:pPr eaLnBrk="1" hangingPunct="1">
              <a:spcBef>
                <a:spcPct val="50000"/>
              </a:spcBef>
            </a:pPr>
            <a:r>
              <a:rPr lang="en-GB"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Tourist Information Centres </a:t>
            </a:r>
          </a:p>
          <a:p>
            <a:pPr eaLnBrk="1" hangingPunct="1">
              <a:spcBef>
                <a:spcPct val="50000"/>
              </a:spcBef>
            </a:pPr>
            <a:r>
              <a:rPr lang="en-GB"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Mountain Rescue Centres</a:t>
            </a:r>
          </a:p>
          <a:p>
            <a:pPr eaLnBrk="1" hangingPunct="1">
              <a:spcBef>
                <a:spcPct val="50000"/>
              </a:spcBef>
            </a:pPr>
            <a:r>
              <a:rPr lang="en-GB"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Look!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1F10BC6E-0AC0-8416-ABA7-C4CAAC443179}"/>
              </a:ext>
            </a:extLst>
          </p:cNvPr>
          <p:cNvSpPr>
            <a:spLocks noGrp="1" noChangeArrowheads="1"/>
          </p:cNvSpPr>
          <p:nvPr>
            <p:ph type="title"/>
          </p:nvPr>
        </p:nvSpPr>
        <p:spPr>
          <a:xfrm>
            <a:off x="1113524" y="1600200"/>
            <a:ext cx="2662534" cy="1371600"/>
          </a:xfrm>
        </p:spPr>
        <p:txBody>
          <a:bodyPr wrap="square" anchor="b">
            <a:normAutofit/>
          </a:bodyPr>
          <a:lstStyle/>
          <a:p>
            <a:pPr eaLnBrk="1" hangingPunct="1"/>
            <a:r>
              <a:rPr lang="en-GB" altLang="en-US"/>
              <a:t>Air Masses</a:t>
            </a:r>
          </a:p>
        </p:txBody>
      </p:sp>
      <p:pic>
        <p:nvPicPr>
          <p:cNvPr id="9221" name="Picture 4" descr="Air_masses">
            <a:extLst>
              <a:ext uri="{FF2B5EF4-FFF2-40B4-BE49-F238E27FC236}">
                <a16:creationId xmlns:a16="http://schemas.microsoft.com/office/drawing/2014/main" id="{EAE94863-3F70-6A7B-3741-C103E04BF42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47553" y="1116011"/>
            <a:ext cx="4681962" cy="4244978"/>
          </a:xfrm>
          <a:prstGeom prst="rect">
            <a:avLst/>
          </a:prstGeom>
          <a:solidFill>
            <a:srgbClr val="FFFFFF"/>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a:extLst>
              <a:ext uri="{FF2B5EF4-FFF2-40B4-BE49-F238E27FC236}">
                <a16:creationId xmlns:a16="http://schemas.microsoft.com/office/drawing/2014/main" id="{53CBF3CC-9036-CBAE-554E-06C21119EDF2}"/>
              </a:ext>
            </a:extLst>
          </p:cNvPr>
          <p:cNvSpPr>
            <a:spLocks noGrp="1" noChangeArrowheads="1"/>
          </p:cNvSpPr>
          <p:nvPr>
            <p:ph type="body" sz="half" idx="2"/>
          </p:nvPr>
        </p:nvSpPr>
        <p:spPr>
          <a:xfrm>
            <a:off x="1113524" y="2971800"/>
            <a:ext cx="2663825" cy="2514600"/>
          </a:xfrm>
        </p:spPr>
        <p:txBody>
          <a:bodyPr wrap="square" rtlCol="0" anchor="ctr">
            <a:normAutofit/>
          </a:bodyPr>
          <a:lstStyle/>
          <a:p>
            <a:pPr eaLnBrk="1" fontAlgn="auto" hangingPunct="1">
              <a:lnSpc>
                <a:spcPct val="90000"/>
              </a:lnSpc>
              <a:spcAft>
                <a:spcPts val="0"/>
              </a:spcAft>
              <a:defRPr/>
            </a:pPr>
            <a:r>
              <a:rPr lang="en-US" sz="1000"/>
              <a:t>Air masses are large bodies of air of the same temperature and humidity. </a:t>
            </a:r>
          </a:p>
          <a:p>
            <a:pPr eaLnBrk="1" fontAlgn="auto" hangingPunct="1">
              <a:lnSpc>
                <a:spcPct val="90000"/>
              </a:lnSpc>
              <a:spcAft>
                <a:spcPts val="0"/>
              </a:spcAft>
              <a:defRPr/>
            </a:pPr>
            <a:endParaRPr lang="en-US" sz="1000"/>
          </a:p>
          <a:p>
            <a:pPr eaLnBrk="1" fontAlgn="auto" hangingPunct="1">
              <a:lnSpc>
                <a:spcPct val="90000"/>
              </a:lnSpc>
              <a:spcAft>
                <a:spcPts val="0"/>
              </a:spcAft>
              <a:defRPr/>
            </a:pPr>
            <a:r>
              <a:rPr lang="en-US" sz="1000"/>
              <a:t>The Blue arrows bring cold air into the UK.</a:t>
            </a:r>
          </a:p>
          <a:p>
            <a:pPr eaLnBrk="1" fontAlgn="auto" hangingPunct="1">
              <a:lnSpc>
                <a:spcPct val="90000"/>
              </a:lnSpc>
              <a:spcAft>
                <a:spcPts val="0"/>
              </a:spcAft>
              <a:defRPr/>
            </a:pPr>
            <a:r>
              <a:rPr lang="en-US" sz="1000"/>
              <a:t>The Red arrows bring warm air into the UK.</a:t>
            </a:r>
          </a:p>
          <a:p>
            <a:pPr eaLnBrk="1" fontAlgn="auto" hangingPunct="1">
              <a:lnSpc>
                <a:spcPct val="90000"/>
              </a:lnSpc>
              <a:spcAft>
                <a:spcPts val="0"/>
              </a:spcAft>
              <a:defRPr/>
            </a:pPr>
            <a:r>
              <a:rPr lang="en-US" sz="1000"/>
              <a:t>Maritime air masses bring wet weather into the UK</a:t>
            </a:r>
          </a:p>
          <a:p>
            <a:pPr eaLnBrk="1" fontAlgn="auto" hangingPunct="1">
              <a:lnSpc>
                <a:spcPct val="90000"/>
              </a:lnSpc>
              <a:spcAft>
                <a:spcPts val="0"/>
              </a:spcAft>
              <a:defRPr/>
            </a:pPr>
            <a:r>
              <a:rPr lang="en-US" sz="1000"/>
              <a:t>Continental air masses bring dry weather into the UK.</a:t>
            </a:r>
          </a:p>
          <a:p>
            <a:pPr eaLnBrk="1" fontAlgn="auto" hangingPunct="1">
              <a:lnSpc>
                <a:spcPct val="90000"/>
              </a:lnSpc>
              <a:spcAft>
                <a:spcPts val="0"/>
              </a:spcAft>
              <a:defRPr/>
            </a:pPr>
            <a:r>
              <a:rPr lang="en-US" sz="1000"/>
              <a:t>Polar maritime is the most common air mass in the UK</a:t>
            </a:r>
          </a:p>
          <a:p>
            <a:pPr eaLnBrk="1" fontAlgn="auto" hangingPunct="1">
              <a:lnSpc>
                <a:spcPct val="90000"/>
              </a:lnSpc>
              <a:spcAft>
                <a:spcPts val="0"/>
              </a:spcAft>
              <a:buFontTx/>
              <a:buNone/>
              <a:defRPr/>
            </a:pPr>
            <a:endParaRPr lang="en-US" sz="1000"/>
          </a:p>
          <a:p>
            <a:pPr eaLnBrk="1" fontAlgn="auto" hangingPunct="1">
              <a:lnSpc>
                <a:spcPct val="90000"/>
              </a:lnSpc>
              <a:spcAft>
                <a:spcPts val="0"/>
              </a:spcAft>
              <a:defRPr/>
            </a:pPr>
            <a:r>
              <a:rPr lang="en-US" sz="1000"/>
              <a:t>Air masses influence an areas visibility, winds and precipitation.</a:t>
            </a:r>
            <a:r>
              <a:rPr lang="en-GB" sz="1000"/>
              <a:t>Give overview of ISA bars</a:t>
            </a:r>
            <a:endParaRPr lang="en-US" sz="1000"/>
          </a:p>
          <a:p>
            <a:pPr eaLnBrk="1" fontAlgn="auto" hangingPunct="1">
              <a:lnSpc>
                <a:spcPct val="90000"/>
              </a:lnSpc>
              <a:spcAft>
                <a:spcPts val="0"/>
              </a:spcAft>
              <a:defRPr/>
            </a:pPr>
            <a:endParaRPr lang="en-GB" sz="1000"/>
          </a:p>
          <a:p>
            <a:pPr eaLnBrk="1" fontAlgn="auto" hangingPunct="1">
              <a:lnSpc>
                <a:spcPct val="90000"/>
              </a:lnSpc>
              <a:spcAft>
                <a:spcPts val="0"/>
              </a:spcAft>
              <a:defRPr/>
            </a:pPr>
            <a:endParaRPr lang="en-GB" sz="1000"/>
          </a:p>
        </p:txBody>
      </p:sp>
      <p:sp>
        <p:nvSpPr>
          <p:cNvPr id="13323" name="Footer Placeholder 4">
            <a:extLst>
              <a:ext uri="{FF2B5EF4-FFF2-40B4-BE49-F238E27FC236}">
                <a16:creationId xmlns:a16="http://schemas.microsoft.com/office/drawing/2014/main" id="{78A456BC-1EEF-E16A-3F9D-405DB423261F}"/>
              </a:ext>
            </a:extLst>
          </p:cNvPr>
          <p:cNvSpPr>
            <a:spLocks noGrp="1"/>
          </p:cNvSpPr>
          <p:nvPr>
            <p:ph type="ftr" sz="quarter" idx="11"/>
          </p:nvPr>
        </p:nvSpPr>
        <p:spPr>
          <a:xfrm>
            <a:off x="0" y="6116638"/>
            <a:ext cx="9144000" cy="365125"/>
          </a:xfrm>
        </p:spPr>
        <p:txBody>
          <a:bodyPr/>
          <a:lstStyle/>
          <a:p>
            <a:pPr>
              <a:defRPr/>
            </a:pP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B1EDC71-8BA8-91A5-0E47-D3B1FE32C1B5}"/>
              </a:ext>
            </a:extLst>
          </p:cNvPr>
          <p:cNvSpPr>
            <a:spLocks noGrp="1" noChangeArrowheads="1"/>
          </p:cNvSpPr>
          <p:nvPr>
            <p:ph type="title"/>
          </p:nvPr>
        </p:nvSpPr>
        <p:spPr/>
        <p:txBody>
          <a:bodyPr/>
          <a:lstStyle/>
          <a:p>
            <a:pPr eaLnBrk="1" hangingPunct="1"/>
            <a:r>
              <a:rPr lang="en-GB" altLang="en-US">
                <a:latin typeface="Arial Unicode MS" panose="020B0604020202020204" pitchFamily="34" charset="-128"/>
                <a:ea typeface="Arial Unicode MS" panose="020B0604020202020204" pitchFamily="34" charset="-128"/>
                <a:cs typeface="Arial Unicode MS" panose="020B0604020202020204" pitchFamily="34" charset="-128"/>
              </a:rPr>
              <a:t>Air Pressure</a:t>
            </a:r>
          </a:p>
        </p:txBody>
      </p:sp>
      <p:graphicFrame>
        <p:nvGraphicFramePr>
          <p:cNvPr id="4" name="Table Placeholder 3">
            <a:extLst>
              <a:ext uri="{FF2B5EF4-FFF2-40B4-BE49-F238E27FC236}">
                <a16:creationId xmlns:a16="http://schemas.microsoft.com/office/drawing/2014/main" id="{1B1CAFC3-94F8-9532-6CDD-0C04142D9C2B}"/>
              </a:ext>
            </a:extLst>
          </p:cNvPr>
          <p:cNvGraphicFramePr>
            <a:graphicFrameLocks noGrp="1"/>
          </p:cNvGraphicFramePr>
          <p:nvPr>
            <p:ph type="tbl" idx="1"/>
          </p:nvPr>
        </p:nvGraphicFramePr>
        <p:xfrm>
          <a:off x="457200" y="1600200"/>
          <a:ext cx="8229600" cy="4495801"/>
        </p:xfrm>
        <a:graphic>
          <a:graphicData uri="http://schemas.openxmlformats.org/drawingml/2006/table">
            <a:tbl>
              <a:tblPr/>
              <a:tblGrid>
                <a:gridCol w="3859213">
                  <a:extLst>
                    <a:ext uri="{9D8B030D-6E8A-4147-A177-3AD203B41FA5}">
                      <a16:colId xmlns:a16="http://schemas.microsoft.com/office/drawing/2014/main" val="20000"/>
                    </a:ext>
                  </a:extLst>
                </a:gridCol>
                <a:gridCol w="4370387">
                  <a:extLst>
                    <a:ext uri="{9D8B030D-6E8A-4147-A177-3AD203B41FA5}">
                      <a16:colId xmlns:a16="http://schemas.microsoft.com/office/drawing/2014/main" val="20001"/>
                    </a:ext>
                  </a:extLst>
                </a:gridCol>
              </a:tblGrid>
              <a:tr h="719138">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GB" sz="3200" b="1" i="0" u="none" strike="noStrike" cap="none" normalizeH="0" baseline="0" dirty="0">
                          <a:ln>
                            <a:noFill/>
                          </a:ln>
                          <a:solidFill>
                            <a:schemeClr val="accent4">
                              <a:lumMod val="50000"/>
                            </a:schemeClr>
                          </a:solidFill>
                          <a:effectLst/>
                          <a:latin typeface="Arial Unicode MS" pitchFamily="34" charset="-128"/>
                          <a:ea typeface="Arial Unicode MS" pitchFamily="34" charset="-128"/>
                          <a:cs typeface="Arial Unicode MS" pitchFamily="34" charset="-128"/>
                        </a:rPr>
                        <a:t>High Pressure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GB" sz="3200" b="1" i="0" u="none" strike="noStrike" cap="none" normalizeH="0" baseline="0" dirty="0">
                          <a:ln>
                            <a:noFill/>
                          </a:ln>
                          <a:solidFill>
                            <a:schemeClr val="accent4">
                              <a:lumMod val="50000"/>
                            </a:schemeClr>
                          </a:solidFill>
                          <a:effectLst/>
                          <a:latin typeface="Arial Unicode MS" pitchFamily="34" charset="-128"/>
                          <a:ea typeface="Arial Unicode MS" pitchFamily="34" charset="-128"/>
                          <a:cs typeface="Arial Unicode MS" pitchFamily="34" charset="-128"/>
                        </a:rPr>
                        <a:t>Low Pressure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extLst>
                  <a:ext uri="{0D108BD9-81ED-4DB2-BD59-A6C34878D82A}">
                    <a16:rowId xmlns:a16="http://schemas.microsoft.com/office/drawing/2014/main" val="10000"/>
                  </a:ext>
                </a:extLst>
              </a:tr>
              <a:tr h="1225550">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GB" sz="3200" b="0" i="0" u="none" strike="noStrike" cap="none" normalizeH="0" baseline="0">
                          <a:ln>
                            <a:noFill/>
                          </a:ln>
                          <a:solidFill>
                            <a:schemeClr val="accent4">
                              <a:lumMod val="50000"/>
                            </a:schemeClr>
                          </a:solidFill>
                          <a:effectLst/>
                          <a:latin typeface="Arial Unicode MS" pitchFamily="34" charset="-128"/>
                          <a:ea typeface="Arial Unicode MS" pitchFamily="34" charset="-128"/>
                          <a:cs typeface="Arial Unicode MS" pitchFamily="34" charset="-128"/>
                        </a:rPr>
                        <a:t>Warm in summer </a:t>
                      </a:r>
                    </a:p>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GB" sz="3200" b="0" i="0" u="none" strike="noStrike" cap="none" normalizeH="0" baseline="0">
                          <a:ln>
                            <a:noFill/>
                          </a:ln>
                          <a:solidFill>
                            <a:schemeClr val="accent4">
                              <a:lumMod val="50000"/>
                            </a:schemeClr>
                          </a:solidFill>
                          <a:effectLst/>
                          <a:latin typeface="Arial Unicode MS" pitchFamily="34" charset="-128"/>
                          <a:ea typeface="Arial Unicode MS" pitchFamily="34" charset="-128"/>
                          <a:cs typeface="Arial Unicode MS" pitchFamily="34" charset="-128"/>
                        </a:rPr>
                        <a:t>Cold in winter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GB" sz="3200" b="0" i="0" u="none" strike="noStrike" cap="none" normalizeH="0" baseline="0" dirty="0">
                          <a:ln>
                            <a:noFill/>
                          </a:ln>
                          <a:solidFill>
                            <a:schemeClr val="accent4">
                              <a:lumMod val="50000"/>
                            </a:schemeClr>
                          </a:solidFill>
                          <a:effectLst/>
                          <a:latin typeface="Arial Unicode MS" pitchFamily="34" charset="-128"/>
                          <a:ea typeface="Arial Unicode MS" pitchFamily="34" charset="-128"/>
                          <a:cs typeface="Arial Unicode MS" pitchFamily="34" charset="-128"/>
                        </a:rPr>
                        <a:t>Colder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extLst>
                  <a:ext uri="{0D108BD9-81ED-4DB2-BD59-A6C34878D82A}">
                    <a16:rowId xmlns:a16="http://schemas.microsoft.com/office/drawing/2014/main" val="10001"/>
                  </a:ext>
                </a:extLst>
              </a:tr>
              <a:tr h="717550">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GB" sz="3200" b="0" i="0" u="none" strike="noStrike" cap="none" normalizeH="0" baseline="0">
                          <a:ln>
                            <a:noFill/>
                          </a:ln>
                          <a:solidFill>
                            <a:schemeClr val="accent4">
                              <a:lumMod val="50000"/>
                            </a:schemeClr>
                          </a:solidFill>
                          <a:effectLst/>
                          <a:latin typeface="Arial Unicode MS" pitchFamily="34" charset="-128"/>
                          <a:ea typeface="Arial Unicode MS" pitchFamily="34" charset="-128"/>
                          <a:cs typeface="Arial Unicode MS" pitchFamily="34" charset="-128"/>
                        </a:rPr>
                        <a:t>Clear skies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GB" sz="3200" b="0" i="0" u="none" strike="noStrike" cap="none" normalizeH="0" baseline="0" dirty="0">
                          <a:ln>
                            <a:noFill/>
                          </a:ln>
                          <a:solidFill>
                            <a:schemeClr val="accent4">
                              <a:lumMod val="50000"/>
                            </a:schemeClr>
                          </a:solidFill>
                          <a:effectLst/>
                          <a:latin typeface="Arial Unicode MS" pitchFamily="34" charset="-128"/>
                          <a:ea typeface="Arial Unicode MS" pitchFamily="34" charset="-128"/>
                          <a:cs typeface="Arial Unicode MS" pitchFamily="34" charset="-128"/>
                        </a:rPr>
                        <a:t>Cloudy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extLst>
                  <a:ext uri="{0D108BD9-81ED-4DB2-BD59-A6C34878D82A}">
                    <a16:rowId xmlns:a16="http://schemas.microsoft.com/office/drawing/2014/main" val="10002"/>
                  </a:ext>
                </a:extLst>
              </a:tr>
              <a:tr h="1114425">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GB" sz="3200" b="0" i="0" u="none" strike="noStrike" cap="none" normalizeH="0" baseline="0">
                          <a:ln>
                            <a:noFill/>
                          </a:ln>
                          <a:solidFill>
                            <a:schemeClr val="accent4">
                              <a:lumMod val="50000"/>
                            </a:schemeClr>
                          </a:solidFill>
                          <a:effectLst/>
                          <a:latin typeface="Arial Unicode MS" pitchFamily="34" charset="-128"/>
                          <a:ea typeface="Arial Unicode MS" pitchFamily="34" charset="-128"/>
                          <a:cs typeface="Arial Unicode MS" pitchFamily="34" charset="-128"/>
                        </a:rPr>
                        <a:t>Calm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GB" sz="3200" b="0" i="0" u="none" strike="noStrike" cap="none" normalizeH="0" baseline="0" dirty="0">
                          <a:ln>
                            <a:noFill/>
                          </a:ln>
                          <a:solidFill>
                            <a:schemeClr val="accent4">
                              <a:lumMod val="50000"/>
                            </a:schemeClr>
                          </a:solidFill>
                          <a:effectLst/>
                          <a:latin typeface="Arial Unicode MS" pitchFamily="34" charset="-128"/>
                          <a:ea typeface="Arial Unicode MS" pitchFamily="34" charset="-128"/>
                          <a:cs typeface="Arial Unicode MS" pitchFamily="34" charset="-128"/>
                        </a:rPr>
                        <a:t>Windy; unsettled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extLst>
                  <a:ext uri="{0D108BD9-81ED-4DB2-BD59-A6C34878D82A}">
                    <a16:rowId xmlns:a16="http://schemas.microsoft.com/office/drawing/2014/main" val="10003"/>
                  </a:ext>
                </a:extLst>
              </a:tr>
              <a:tr h="719138">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GB" sz="3200" b="0" i="0" u="none" strike="noStrike" cap="none" normalizeH="0" baseline="0" dirty="0">
                          <a:ln>
                            <a:noFill/>
                          </a:ln>
                          <a:solidFill>
                            <a:schemeClr val="accent4">
                              <a:lumMod val="50000"/>
                            </a:schemeClr>
                          </a:solidFill>
                          <a:effectLst/>
                          <a:latin typeface="Arial Unicode MS" pitchFamily="34" charset="-128"/>
                          <a:ea typeface="Arial Unicode MS" pitchFamily="34" charset="-128"/>
                          <a:cs typeface="Arial Unicode MS" pitchFamily="34" charset="-128"/>
                        </a:rPr>
                        <a:t>Sunny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Tx/>
                        <a:buFontTx/>
                        <a:buNone/>
                        <a:tabLst/>
                      </a:pPr>
                      <a:r>
                        <a:rPr kumimoji="0" lang="en-GB" sz="3200" b="0" i="0" u="none" strike="noStrike" cap="none" normalizeH="0" baseline="0" dirty="0">
                          <a:ln>
                            <a:noFill/>
                          </a:ln>
                          <a:solidFill>
                            <a:schemeClr val="accent4">
                              <a:lumMod val="50000"/>
                            </a:schemeClr>
                          </a:solidFill>
                          <a:effectLst/>
                          <a:latin typeface="Arial Unicode MS" pitchFamily="34" charset="-128"/>
                          <a:ea typeface="Arial Unicode MS" pitchFamily="34" charset="-128"/>
                          <a:cs typeface="Arial Unicode MS" pitchFamily="34" charset="-128"/>
                        </a:rPr>
                        <a:t>Rain or snow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51C555B-5EAB-3BDB-0B26-6BBE82857100}"/>
              </a:ext>
            </a:extLst>
          </p:cNvPr>
          <p:cNvSpPr>
            <a:spLocks noGrp="1" noChangeArrowheads="1"/>
          </p:cNvSpPr>
          <p:nvPr>
            <p:ph type="title"/>
          </p:nvPr>
        </p:nvSpPr>
        <p:spPr>
          <a:xfrm>
            <a:off x="1113524" y="1600200"/>
            <a:ext cx="2662534" cy="1371600"/>
          </a:xfrm>
        </p:spPr>
        <p:txBody>
          <a:bodyPr vert="horz" wrap="square" lIns="91440" tIns="45720" rIns="91440" bIns="45720" numCol="1" anchor="b" anchorCtr="0" compatLnSpc="1">
            <a:prstTxWarp prst="textNoShape">
              <a:avLst/>
            </a:prstTxWarp>
            <a:normAutofit/>
          </a:bodyPr>
          <a:lstStyle/>
          <a:p>
            <a:r>
              <a:rPr lang="en-US" altLang="en-US" b="0" kern="1200">
                <a:ln w="3175" cmpd="sng">
                  <a:noFill/>
                </a:ln>
                <a:latin typeface="+mj-lt"/>
                <a:ea typeface="+mj-ea"/>
                <a:cs typeface="+mj-cs"/>
              </a:rPr>
              <a:t>Weather Fronts</a:t>
            </a:r>
          </a:p>
        </p:txBody>
      </p:sp>
      <p:pic>
        <p:nvPicPr>
          <p:cNvPr id="4" name="Picture 6" descr="A pressure chart showing warm and cold fronts">
            <a:extLst>
              <a:ext uri="{FF2B5EF4-FFF2-40B4-BE49-F238E27FC236}">
                <a16:creationId xmlns:a16="http://schemas.microsoft.com/office/drawing/2014/main" id="{D20BE8B7-B3E3-B854-D112-083E4B0FFFC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1555" r="14227" b="1"/>
          <a:stretch>
            <a:fillRect/>
          </a:stretch>
        </p:blipFill>
        <p:spPr>
          <a:xfrm>
            <a:off x="3947553" y="685800"/>
            <a:ext cx="4681962" cy="5105401"/>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8" name="Text Box 5">
            <a:extLst>
              <a:ext uri="{FF2B5EF4-FFF2-40B4-BE49-F238E27FC236}">
                <a16:creationId xmlns:a16="http://schemas.microsoft.com/office/drawing/2014/main" id="{07B3254B-C7B6-9322-4E46-25D2AEA8ED16}"/>
              </a:ext>
            </a:extLst>
          </p:cNvPr>
          <p:cNvSpPr txBox="1">
            <a:spLocks noChangeArrowheads="1"/>
          </p:cNvSpPr>
          <p:nvPr/>
        </p:nvSpPr>
        <p:spPr bwMode="auto">
          <a:xfrm>
            <a:off x="1113524" y="2971800"/>
            <a:ext cx="266382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Bef>
                <a:spcPct val="20000"/>
              </a:spcBef>
              <a:spcAft>
                <a:spcPts val="600"/>
              </a:spcAft>
              <a:buClr>
                <a:srgbClr val="2E5C53"/>
              </a:buClr>
              <a:buSzPct val="145000"/>
            </a:pPr>
            <a:r>
              <a:rPr lang="en-US" altLang="en-US" sz="1100" kern="1200">
                <a:latin typeface="+mn-lt"/>
                <a:ea typeface="+mn-ea"/>
                <a:cs typeface="+mn-cs"/>
              </a:rPr>
              <a:t>Cold Front- </a:t>
            </a:r>
          </a:p>
          <a:p>
            <a:pPr algn="ctr" eaLnBrk="1" hangingPunct="1">
              <a:lnSpc>
                <a:spcPct val="90000"/>
              </a:lnSpc>
              <a:spcBef>
                <a:spcPct val="20000"/>
              </a:spcBef>
              <a:spcAft>
                <a:spcPts val="600"/>
              </a:spcAft>
              <a:buClr>
                <a:srgbClr val="2E5C53"/>
              </a:buClr>
              <a:buSzPct val="145000"/>
            </a:pPr>
            <a:endParaRPr lang="en-US" altLang="en-US" sz="1100" kern="1200">
              <a:latin typeface="+mn-lt"/>
              <a:ea typeface="+mn-ea"/>
              <a:cs typeface="+mn-cs"/>
            </a:endParaRPr>
          </a:p>
          <a:p>
            <a:pPr algn="ctr" eaLnBrk="1" hangingPunct="1">
              <a:lnSpc>
                <a:spcPct val="90000"/>
              </a:lnSpc>
              <a:spcBef>
                <a:spcPct val="20000"/>
              </a:spcBef>
              <a:spcAft>
                <a:spcPts val="600"/>
              </a:spcAft>
              <a:buClr>
                <a:srgbClr val="2E5C53"/>
              </a:buClr>
              <a:buSzPct val="145000"/>
            </a:pPr>
            <a:r>
              <a:rPr lang="en-US" altLang="en-US" sz="1100" kern="1200">
                <a:latin typeface="+mn-lt"/>
                <a:ea typeface="+mn-ea"/>
                <a:cs typeface="+mn-cs"/>
              </a:rPr>
              <a:t>Cold air replaces warm air.</a:t>
            </a:r>
          </a:p>
          <a:p>
            <a:pPr algn="ctr" eaLnBrk="1" hangingPunct="1">
              <a:lnSpc>
                <a:spcPct val="90000"/>
              </a:lnSpc>
              <a:spcBef>
                <a:spcPct val="20000"/>
              </a:spcBef>
              <a:spcAft>
                <a:spcPts val="600"/>
              </a:spcAft>
              <a:buClr>
                <a:srgbClr val="2E5C53"/>
              </a:buClr>
              <a:buSzPct val="145000"/>
            </a:pPr>
            <a:r>
              <a:rPr lang="en-US" altLang="en-US" sz="1100" kern="1200">
                <a:latin typeface="+mn-lt"/>
                <a:ea typeface="+mn-ea"/>
                <a:cs typeface="+mn-cs"/>
              </a:rPr>
              <a:t>Where warm air is pushed up and rises over cold air, it is forced to cool and condense. This produces rain.</a:t>
            </a:r>
          </a:p>
          <a:p>
            <a:pPr algn="ctr" eaLnBrk="1" hangingPunct="1">
              <a:lnSpc>
                <a:spcPct val="90000"/>
              </a:lnSpc>
              <a:spcBef>
                <a:spcPct val="20000"/>
              </a:spcBef>
              <a:spcAft>
                <a:spcPts val="600"/>
              </a:spcAft>
              <a:buClr>
                <a:srgbClr val="2E5C53"/>
              </a:buClr>
              <a:buSzPct val="145000"/>
            </a:pPr>
            <a:endParaRPr lang="en-US" altLang="en-US" sz="1100" kern="1200">
              <a:latin typeface="+mn-lt"/>
              <a:ea typeface="+mn-ea"/>
              <a:cs typeface="+mn-cs"/>
            </a:endParaRPr>
          </a:p>
          <a:p>
            <a:pPr algn="ctr" eaLnBrk="1" hangingPunct="1">
              <a:lnSpc>
                <a:spcPct val="90000"/>
              </a:lnSpc>
              <a:spcBef>
                <a:spcPct val="20000"/>
              </a:spcBef>
              <a:spcAft>
                <a:spcPts val="600"/>
              </a:spcAft>
              <a:buClr>
                <a:srgbClr val="2E5C53"/>
              </a:buClr>
              <a:buSzPct val="145000"/>
            </a:pPr>
            <a:r>
              <a:rPr lang="en-US" altLang="en-US" sz="1100" kern="1200">
                <a:latin typeface="+mn-lt"/>
                <a:ea typeface="+mn-ea"/>
                <a:cs typeface="+mn-cs"/>
              </a:rPr>
              <a:t>Warm Front-</a:t>
            </a:r>
          </a:p>
          <a:p>
            <a:pPr algn="ctr" eaLnBrk="1" hangingPunct="1">
              <a:lnSpc>
                <a:spcPct val="90000"/>
              </a:lnSpc>
              <a:spcBef>
                <a:spcPct val="20000"/>
              </a:spcBef>
              <a:spcAft>
                <a:spcPts val="600"/>
              </a:spcAft>
              <a:buClr>
                <a:srgbClr val="2E5C53"/>
              </a:buClr>
              <a:buSzPct val="145000"/>
            </a:pPr>
            <a:endParaRPr lang="en-US" altLang="en-US" sz="1100" kern="1200">
              <a:latin typeface="+mn-lt"/>
              <a:ea typeface="+mn-ea"/>
              <a:cs typeface="+mn-cs"/>
            </a:endParaRPr>
          </a:p>
          <a:p>
            <a:pPr algn="ctr" eaLnBrk="1" hangingPunct="1">
              <a:lnSpc>
                <a:spcPct val="90000"/>
              </a:lnSpc>
              <a:spcBef>
                <a:spcPct val="20000"/>
              </a:spcBef>
              <a:spcAft>
                <a:spcPts val="600"/>
              </a:spcAft>
              <a:buClr>
                <a:srgbClr val="2E5C53"/>
              </a:buClr>
              <a:buSzPct val="145000"/>
            </a:pPr>
            <a:r>
              <a:rPr lang="en-US" altLang="en-US" sz="1100" kern="1200">
                <a:latin typeface="+mn-lt"/>
                <a:ea typeface="+mn-ea"/>
                <a:cs typeface="+mn-cs"/>
              </a:rPr>
              <a:t>Warm air replaces cold air- Good weather!</a:t>
            </a:r>
          </a:p>
          <a:p>
            <a:pPr algn="ctr" eaLnBrk="1" hangingPunct="1">
              <a:lnSpc>
                <a:spcPct val="90000"/>
              </a:lnSpc>
              <a:spcBef>
                <a:spcPct val="20000"/>
              </a:spcBef>
              <a:spcAft>
                <a:spcPts val="600"/>
              </a:spcAft>
              <a:buClr>
                <a:srgbClr val="2E5C53"/>
              </a:buClr>
              <a:buSzPct val="145000"/>
            </a:pPr>
            <a:endParaRPr lang="en-US" altLang="en-US" sz="1100" kern="1200">
              <a:latin typeface="+mn-lt"/>
              <a:ea typeface="+mn-ea"/>
              <a:cs typeface="+mn-cs"/>
            </a:endParaRPr>
          </a:p>
        </p:txBody>
      </p:sp>
      <p:sp>
        <p:nvSpPr>
          <p:cNvPr id="11275" name="Footer Placeholder 4">
            <a:extLst>
              <a:ext uri="{FF2B5EF4-FFF2-40B4-BE49-F238E27FC236}">
                <a16:creationId xmlns:a16="http://schemas.microsoft.com/office/drawing/2014/main" id="{586785C6-9070-8247-5D03-6AF2AD008168}"/>
              </a:ext>
            </a:extLst>
          </p:cNvPr>
          <p:cNvSpPr>
            <a:spLocks noGrp="1"/>
          </p:cNvSpPr>
          <p:nvPr>
            <p:ph type="ftr" sz="quarter" idx="11"/>
          </p:nvPr>
        </p:nvSpPr>
        <p:spPr>
          <a:xfrm>
            <a:off x="0" y="6116638"/>
            <a:ext cx="9144000" cy="365125"/>
          </a:xfrm>
        </p:spPr>
        <p:txBody>
          <a:bodyPr/>
          <a:lstStyle/>
          <a:p>
            <a:pP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ustom 9">
      <a:dk1>
        <a:sysClr val="windowText" lastClr="000000"/>
      </a:dk1>
      <a:lt1>
        <a:sysClr val="window" lastClr="FFFFFF"/>
      </a:lt1>
      <a:dk2>
        <a:srgbClr val="212121"/>
      </a:dk2>
      <a:lt2>
        <a:srgbClr val="EBEBEB"/>
      </a:lt2>
      <a:accent1>
        <a:srgbClr val="3D7B6F"/>
      </a:accent1>
      <a:accent2>
        <a:srgbClr val="80C34F"/>
      </a:accent2>
      <a:accent3>
        <a:srgbClr val="E29D3E"/>
      </a:accent3>
      <a:accent4>
        <a:srgbClr val="D64A3B"/>
      </a:accent4>
      <a:accent5>
        <a:srgbClr val="D64787"/>
      </a:accent5>
      <a:accent6>
        <a:srgbClr val="A666E1"/>
      </a:accent6>
      <a:hlink>
        <a:srgbClr val="3D7B6F"/>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Theme1" id="{EA4D0BD8-A1FB-4615-AFBD-E1FF9286D27A}" vid="{AA82774D-7C54-4C25-AF4D-79E2F1CD5D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F50CAEF19DF1428F7CDF1CC8A427C1" ma:contentTypeVersion="13" ma:contentTypeDescription="Create a new document." ma:contentTypeScope="" ma:versionID="c807c1335f9f90b9db9887dbf64a607e">
  <xsd:schema xmlns:xsd="http://www.w3.org/2001/XMLSchema" xmlns:xs="http://www.w3.org/2001/XMLSchema" xmlns:p="http://schemas.microsoft.com/office/2006/metadata/properties" xmlns:ns2="4f5f3234-0e3e-4ebe-8c70-531fc009c917" xmlns:ns3="2e008c2e-f60f-4328-9234-f08a6d010f78" targetNamespace="http://schemas.microsoft.com/office/2006/metadata/properties" ma:root="true" ma:fieldsID="93950af48b87cb9cb38e3e61f5582d45" ns2:_="" ns3:_="">
    <xsd:import namespace="4f5f3234-0e3e-4ebe-8c70-531fc009c917"/>
    <xsd:import namespace="2e008c2e-f60f-4328-9234-f08a6d010f7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5f3234-0e3e-4ebe-8c70-531fc009c9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008c2e-f60f-4328-9234-f08a6d010f7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sisl xmlns:xsi="http://www.w3.org/2001/XMLSchema-instance" xmlns:xsd="http://www.w3.org/2001/XMLSchema" xmlns="http://www.boldonjames.com/2008/01/sie/internal/label" sislVersion="0" policy="08955827-aeb1-42de-b749-f604362c41c2" origin="userSelected">
  <element uid="971a7eb4-36b4-4e7d-b804-a07772b8e228" value=""/>
  <element uid="e3747532-42d1-43b9-8ba8-1bf45779edd5" value=""/>
</sisl>
</file>

<file path=customXml/itemProps1.xml><?xml version="1.0" encoding="utf-8"?>
<ds:datastoreItem xmlns:ds="http://schemas.openxmlformats.org/officeDocument/2006/customXml" ds:itemID="{36ADDA84-820C-4D85-B9FF-D36217B3B9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5f3234-0e3e-4ebe-8c70-531fc009c917"/>
    <ds:schemaRef ds:uri="2e008c2e-f60f-4328-9234-f08a6d010f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7CA106-9FF1-458D-AFB1-1A57185EF51A}">
  <ds:schemaRefs>
    <ds:schemaRef ds:uri="http://schemas.microsoft.com/sharepoint/v3/contenttype/forms"/>
  </ds:schemaRefs>
</ds:datastoreItem>
</file>

<file path=customXml/itemProps3.xml><?xml version="1.0" encoding="utf-8"?>
<ds:datastoreItem xmlns:ds="http://schemas.openxmlformats.org/officeDocument/2006/customXml" ds:itemID="{0AA6AC41-53B4-4010-A8DE-09A417945F28}">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Theme1</Template>
  <TotalTime>75</TotalTime>
  <Words>804</Words>
  <Application>Microsoft Office PowerPoint</Application>
  <PresentationFormat>On-screen Show (4:3)</PresentationFormat>
  <Paragraphs>129</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Arial</vt:lpstr>
      <vt:lpstr>Arial Unicode MS</vt:lpstr>
      <vt:lpstr>Corbel</vt:lpstr>
      <vt:lpstr>Theme1</vt:lpstr>
      <vt:lpstr>Topic 2 C- An awareness of risk and health and safety  </vt:lpstr>
      <vt:lpstr>Resources</vt:lpstr>
      <vt:lpstr>Activity</vt:lpstr>
      <vt:lpstr>Weather Definition</vt:lpstr>
      <vt:lpstr>Activity</vt:lpstr>
      <vt:lpstr>Where can you find the weather?</vt:lpstr>
      <vt:lpstr>Air Masses</vt:lpstr>
      <vt:lpstr>Air Pressure</vt:lpstr>
      <vt:lpstr>Weather Fronts</vt:lpstr>
      <vt:lpstr>Mountain Effects</vt:lpstr>
      <vt:lpstr>Wind in the Mountains</vt:lpstr>
      <vt:lpstr>Cloud Types</vt:lpstr>
      <vt:lpstr>Cloud Types</vt:lpstr>
      <vt:lpstr>Cloud Types</vt:lpstr>
      <vt:lpstr>Cloud Types</vt:lpstr>
      <vt:lpstr>Cloud Types</vt:lpstr>
      <vt:lpstr>PowerPoint Presentation</vt:lpstr>
      <vt:lpstr>Relating the forecast to observed conditions</vt:lpstr>
      <vt:lpstr>Common Expedition Weather</vt:lpstr>
    </vt:vector>
  </TitlesOfParts>
  <Company>Glasgow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2- An awareness of risk and health and safety  </dc:title>
  <dc:creator>Administrator</dc:creator>
  <cp:keywords>[OFFICIAL]</cp:keywords>
  <cp:lastModifiedBy>Bryson, Declan</cp:lastModifiedBy>
  <cp:revision>7</cp:revision>
  <dcterms:created xsi:type="dcterms:W3CDTF">2014-07-23T12:06:13Z</dcterms:created>
  <dcterms:modified xsi:type="dcterms:W3CDTF">2025-07-30T14:59:09Z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b47154ff-6b1a-4338-b620-3d600c6f18a8</vt:lpwstr>
  </property>
  <property fmtid="{D5CDD505-2E9C-101B-9397-08002B2CF9AE}" pid="3" name="bjDocumentSecurityLabel">
    <vt:lpwstr>OFFICIAL</vt:lpwstr>
  </property>
  <property fmtid="{D5CDD505-2E9C-101B-9397-08002B2CF9AE}" pid="4" name="gcc-meta-protectivemarking">
    <vt:lpwstr>[OFFICIAL]</vt:lpwstr>
  </property>
  <property fmtid="{D5CDD505-2E9C-101B-9397-08002B2CF9AE}" pid="5" name="bjSaver">
    <vt:lpwstr>S3G5jX9Oa77bv0jwS2cE+eadELNcY3EP</vt:lpwstr>
  </property>
  <property fmtid="{D5CDD505-2E9C-101B-9397-08002B2CF9AE}" pid="6" name="bjDocumentLabelXML">
    <vt:lpwstr>&lt;?xml version="1.0" encoding="us-ascii"?&gt;&lt;sisl xmlns:xsi="http://www.w3.org/2001/XMLSchema-instance" xmlns:xsd="http://www.w3.org/2001/XMLSchema" sislVersion="0" policy="08955827-aeb1-42de-b749-f604362c41c2" origin="userSelected" xmlns="http://www.boldonj</vt:lpwstr>
  </property>
  <property fmtid="{D5CDD505-2E9C-101B-9397-08002B2CF9AE}" pid="7" name="bjDocumentLabelXML-0">
    <vt:lpwstr>ames.com/2008/01/sie/internal/label"&gt;&lt;element uid="971a7eb4-36b4-4e7d-b804-a07772b8e228" value="" /&gt;&lt;element uid="e3747532-42d1-43b9-8ba8-1bf45779edd5" value="" /&gt;&lt;/sisl&gt;</vt:lpwstr>
  </property>
</Properties>
</file>