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4"/>
  </p:sldMasterIdLst>
  <p:notesMasterIdLst>
    <p:notesMasterId r:id="rId21"/>
  </p:notesMasterIdLst>
  <p:handoutMasterIdLst>
    <p:handoutMasterId r:id="rId22"/>
  </p:handoutMasterIdLst>
  <p:sldIdLst>
    <p:sldId id="256" r:id="rId5"/>
    <p:sldId id="261" r:id="rId6"/>
    <p:sldId id="257" r:id="rId7"/>
    <p:sldId id="258" r:id="rId8"/>
    <p:sldId id="259" r:id="rId9"/>
    <p:sldId id="260" r:id="rId10"/>
    <p:sldId id="262" r:id="rId11"/>
    <p:sldId id="263" r:id="rId12"/>
    <p:sldId id="264" r:id="rId13"/>
    <p:sldId id="265" r:id="rId14"/>
    <p:sldId id="266" r:id="rId15"/>
    <p:sldId id="267" r:id="rId16"/>
    <p:sldId id="268" r:id="rId17"/>
    <p:sldId id="269" r:id="rId18"/>
    <p:sldId id="270" r:id="rId19"/>
    <p:sldId id="271" r:id="rId20"/>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5pPr>
    <a:lvl6pPr marL="2286000" algn="l" defTabSz="914400" rtl="0" eaLnBrk="1" latinLnBrk="0" hangingPunct="1">
      <a:defRPr kern="1200">
        <a:solidFill>
          <a:schemeClr val="tx1"/>
        </a:solidFill>
        <a:latin typeface="Corbel" panose="020B0503020204020204" pitchFamily="34" charset="0"/>
        <a:ea typeface="+mn-ea"/>
        <a:cs typeface="+mn-cs"/>
      </a:defRPr>
    </a:lvl6pPr>
    <a:lvl7pPr marL="2743200" algn="l" defTabSz="914400" rtl="0" eaLnBrk="1" latinLnBrk="0" hangingPunct="1">
      <a:defRPr kern="1200">
        <a:solidFill>
          <a:schemeClr val="tx1"/>
        </a:solidFill>
        <a:latin typeface="Corbel" panose="020B0503020204020204" pitchFamily="34" charset="0"/>
        <a:ea typeface="+mn-ea"/>
        <a:cs typeface="+mn-cs"/>
      </a:defRPr>
    </a:lvl7pPr>
    <a:lvl8pPr marL="3200400" algn="l" defTabSz="914400" rtl="0" eaLnBrk="1" latinLnBrk="0" hangingPunct="1">
      <a:defRPr kern="1200">
        <a:solidFill>
          <a:schemeClr val="tx1"/>
        </a:solidFill>
        <a:latin typeface="Corbel" panose="020B0503020204020204" pitchFamily="34" charset="0"/>
        <a:ea typeface="+mn-ea"/>
        <a:cs typeface="+mn-cs"/>
      </a:defRPr>
    </a:lvl8pPr>
    <a:lvl9pPr marL="3657600" algn="l" defTabSz="914400" rtl="0" eaLnBrk="1" latinLnBrk="0" hangingPunct="1">
      <a:defRPr kern="1200">
        <a:solidFill>
          <a:schemeClr val="tx1"/>
        </a:solidFill>
        <a:latin typeface="Corbel" panose="020B0503020204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4E3228E-B874-4D4F-BACB-43CB62F0932C}" v="486" dt="2025-07-30T14:51:03.7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5" d="100"/>
          <a:sy n="55" d="100"/>
        </p:scale>
        <p:origin x="728" y="3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yson, Declan" userId="f2c03bb0-c178-4621-a9dc-2b8938c755a0" providerId="ADAL" clId="{94E3228E-B874-4D4F-BACB-43CB62F0932C}"/>
    <pc:docChg chg="undo custSel modSld modMainMaster modNotesMaster modHandout">
      <pc:chgData name="Bryson, Declan" userId="f2c03bb0-c178-4621-a9dc-2b8938c755a0" providerId="ADAL" clId="{94E3228E-B874-4D4F-BACB-43CB62F0932C}" dt="2025-07-30T14:50:49.330" v="1869" actId="26606"/>
      <pc:docMkLst>
        <pc:docMk/>
      </pc:docMkLst>
      <pc:sldChg chg="addSp delSp modSp mod chgLayout modNotes">
        <pc:chgData name="Bryson, Declan" userId="f2c03bb0-c178-4621-a9dc-2b8938c755a0" providerId="ADAL" clId="{94E3228E-B874-4D4F-BACB-43CB62F0932C}" dt="2025-07-30T14:49:26.970" v="1853" actId="26606"/>
        <pc:sldMkLst>
          <pc:docMk/>
          <pc:sldMk cId="0" sldId="256"/>
        </pc:sldMkLst>
        <pc:spChg chg="add del mod">
          <ac:chgData name="Bryson, Declan" userId="f2c03bb0-c178-4621-a9dc-2b8938c755a0" providerId="ADAL" clId="{94E3228E-B874-4D4F-BACB-43CB62F0932C}" dt="2025-07-30T14:49:13.989" v="1717"/>
          <ac:spMkLst>
            <pc:docMk/>
            <pc:sldMk cId="0" sldId="256"/>
            <ac:spMk id="2" creationId="{042443BE-FBE5-4C78-98F6-B890DAA27417}"/>
          </ac:spMkLst>
        </pc:spChg>
        <pc:spChg chg="mod">
          <ac:chgData name="Bryson, Declan" userId="f2c03bb0-c178-4621-a9dc-2b8938c755a0" providerId="ADAL" clId="{94E3228E-B874-4D4F-BACB-43CB62F0932C}" dt="2025-07-30T14:49:26.970" v="1853" actId="26606"/>
          <ac:spMkLst>
            <pc:docMk/>
            <pc:sldMk cId="0" sldId="256"/>
            <ac:spMk id="2050" creationId="{5ABA9CDA-B391-AB98-5051-4F98B98245E0}"/>
          </ac:spMkLst>
        </pc:spChg>
        <pc:spChg chg="mod">
          <ac:chgData name="Bryson, Declan" userId="f2c03bb0-c178-4621-a9dc-2b8938c755a0" providerId="ADAL" clId="{94E3228E-B874-4D4F-BACB-43CB62F0932C}" dt="2025-07-30T14:49:26.970" v="1853" actId="26606"/>
          <ac:spMkLst>
            <pc:docMk/>
            <pc:sldMk cId="0" sldId="256"/>
            <ac:spMk id="2051" creationId="{80915B16-7403-A830-3402-D256FF39F1B4}"/>
          </ac:spMkLst>
        </pc:spChg>
        <pc:spChg chg="add mod">
          <ac:chgData name="Bryson, Declan" userId="f2c03bb0-c178-4621-a9dc-2b8938c755a0" providerId="ADAL" clId="{94E3228E-B874-4D4F-BACB-43CB62F0932C}" dt="2025-07-30T14:49:26.970" v="1853" actId="26606"/>
          <ac:spMkLst>
            <pc:docMk/>
            <pc:sldMk cId="0" sldId="256"/>
            <ac:spMk id="2056" creationId="{19F87877-6F0D-3E5B-4514-3D23C9823820}"/>
          </ac:spMkLst>
        </pc:spChg>
        <pc:spChg chg="add mod">
          <ac:chgData name="Bryson, Declan" userId="f2c03bb0-c178-4621-a9dc-2b8938c755a0" providerId="ADAL" clId="{94E3228E-B874-4D4F-BACB-43CB62F0932C}" dt="2025-07-30T14:49:26.970" v="1853" actId="26606"/>
          <ac:spMkLst>
            <pc:docMk/>
            <pc:sldMk cId="0" sldId="256"/>
            <ac:spMk id="2058" creationId="{6D2BA7C5-9210-F821-8EA5-F9445E9FD577}"/>
          </ac:spMkLst>
        </pc:spChg>
      </pc:sldChg>
      <pc:sldChg chg="addSp delSp modSp mod modNotes">
        <pc:chgData name="Bryson, Declan" userId="f2c03bb0-c178-4621-a9dc-2b8938c755a0" providerId="ADAL" clId="{94E3228E-B874-4D4F-BACB-43CB62F0932C}" dt="2025-07-30T14:49:22.627" v="1827"/>
        <pc:sldMkLst>
          <pc:docMk/>
          <pc:sldMk cId="0" sldId="257"/>
        </pc:sldMkLst>
        <pc:spChg chg="add del mod">
          <ac:chgData name="Bryson, Declan" userId="f2c03bb0-c178-4621-a9dc-2b8938c755a0" providerId="ADAL" clId="{94E3228E-B874-4D4F-BACB-43CB62F0932C}" dt="2025-07-30T14:49:14.006" v="1731"/>
          <ac:spMkLst>
            <pc:docMk/>
            <pc:sldMk cId="0" sldId="257"/>
            <ac:spMk id="2" creationId="{E32A8240-7BC1-A01C-4535-0FEB8F02F1F4}"/>
          </ac:spMkLst>
        </pc:spChg>
        <pc:spChg chg="mod">
          <ac:chgData name="Bryson, Declan" userId="f2c03bb0-c178-4621-a9dc-2b8938c755a0" providerId="ADAL" clId="{94E3228E-B874-4D4F-BACB-43CB62F0932C}" dt="2025-07-30T14:49:22.627" v="1827"/>
          <ac:spMkLst>
            <pc:docMk/>
            <pc:sldMk cId="0" sldId="257"/>
            <ac:spMk id="4098" creationId="{4938A600-1650-95DD-C3A8-D6EA036F2CF8}"/>
          </ac:spMkLst>
        </pc:spChg>
        <pc:spChg chg="mod">
          <ac:chgData name="Bryson, Declan" userId="f2c03bb0-c178-4621-a9dc-2b8938c755a0" providerId="ADAL" clId="{94E3228E-B874-4D4F-BACB-43CB62F0932C}" dt="2025-07-30T14:49:22.627" v="1827"/>
          <ac:spMkLst>
            <pc:docMk/>
            <pc:sldMk cId="0" sldId="257"/>
            <ac:spMk id="4099" creationId="{5FE6067F-F6CF-E158-1A48-D49037A185A7}"/>
          </ac:spMkLst>
        </pc:spChg>
      </pc:sldChg>
      <pc:sldChg chg="addSp delSp modSp mod modClrScheme chgLayout modNotes">
        <pc:chgData name="Bryson, Declan" userId="f2c03bb0-c178-4621-a9dc-2b8938c755a0" providerId="ADAL" clId="{94E3228E-B874-4D4F-BACB-43CB62F0932C}" dt="2025-07-30T14:49:41.949" v="1855" actId="26606"/>
        <pc:sldMkLst>
          <pc:docMk/>
          <pc:sldMk cId="0" sldId="258"/>
        </pc:sldMkLst>
        <pc:spChg chg="add del mod">
          <ac:chgData name="Bryson, Declan" userId="f2c03bb0-c178-4621-a9dc-2b8938c755a0" providerId="ADAL" clId="{94E3228E-B874-4D4F-BACB-43CB62F0932C}" dt="2025-07-30T14:49:14.014" v="1738"/>
          <ac:spMkLst>
            <pc:docMk/>
            <pc:sldMk cId="0" sldId="258"/>
            <ac:spMk id="2" creationId="{6BE7D0FF-3921-C38A-1D65-25B973A1C3A4}"/>
          </ac:spMkLst>
        </pc:spChg>
        <pc:spChg chg="mod">
          <ac:chgData name="Bryson, Declan" userId="f2c03bb0-c178-4621-a9dc-2b8938c755a0" providerId="ADAL" clId="{94E3228E-B874-4D4F-BACB-43CB62F0932C}" dt="2025-07-30T14:49:41.949" v="1855" actId="26606"/>
          <ac:spMkLst>
            <pc:docMk/>
            <pc:sldMk cId="0" sldId="258"/>
            <ac:spMk id="5122" creationId="{172257AC-BCF9-CE27-EFBD-58D8D08CBA6A}"/>
          </ac:spMkLst>
        </pc:spChg>
        <pc:spChg chg="mod">
          <ac:chgData name="Bryson, Declan" userId="f2c03bb0-c178-4621-a9dc-2b8938c755a0" providerId="ADAL" clId="{94E3228E-B874-4D4F-BACB-43CB62F0932C}" dt="2025-07-30T14:49:41.949" v="1855" actId="26606"/>
          <ac:spMkLst>
            <pc:docMk/>
            <pc:sldMk cId="0" sldId="258"/>
            <ac:spMk id="5123" creationId="{BEB076F3-270A-A9C7-049C-7E39F2F8D627}"/>
          </ac:spMkLst>
        </pc:spChg>
        <pc:spChg chg="add mod">
          <ac:chgData name="Bryson, Declan" userId="f2c03bb0-c178-4621-a9dc-2b8938c755a0" providerId="ADAL" clId="{94E3228E-B874-4D4F-BACB-43CB62F0932C}" dt="2025-07-30T14:49:41.949" v="1855" actId="26606"/>
          <ac:spMkLst>
            <pc:docMk/>
            <pc:sldMk cId="0" sldId="258"/>
            <ac:spMk id="5128" creationId="{088350DC-D9C9-33F4-6A10-83DFB64532FF}"/>
          </ac:spMkLst>
        </pc:spChg>
      </pc:sldChg>
      <pc:sldChg chg="addSp delSp modSp mod modClrScheme chgLayout modNotes">
        <pc:chgData name="Bryson, Declan" userId="f2c03bb0-c178-4621-a9dc-2b8938c755a0" providerId="ADAL" clId="{94E3228E-B874-4D4F-BACB-43CB62F0932C}" dt="2025-07-30T14:49:48.915" v="1858" actId="26606"/>
        <pc:sldMkLst>
          <pc:docMk/>
          <pc:sldMk cId="0" sldId="259"/>
        </pc:sldMkLst>
        <pc:spChg chg="add del mod">
          <ac:chgData name="Bryson, Declan" userId="f2c03bb0-c178-4621-a9dc-2b8938c755a0" providerId="ADAL" clId="{94E3228E-B874-4D4F-BACB-43CB62F0932C}" dt="2025-07-30T14:49:14.022" v="1745"/>
          <ac:spMkLst>
            <pc:docMk/>
            <pc:sldMk cId="0" sldId="259"/>
            <ac:spMk id="2" creationId="{722648B5-D2BC-97A3-D3E1-AB2C3105AE8D}"/>
          </ac:spMkLst>
        </pc:spChg>
        <pc:spChg chg="mod">
          <ac:chgData name="Bryson, Declan" userId="f2c03bb0-c178-4621-a9dc-2b8938c755a0" providerId="ADAL" clId="{94E3228E-B874-4D4F-BACB-43CB62F0932C}" dt="2025-07-30T14:49:48.915" v="1858" actId="26606"/>
          <ac:spMkLst>
            <pc:docMk/>
            <pc:sldMk cId="0" sldId="259"/>
            <ac:spMk id="6146" creationId="{365A5FE8-821F-B685-91D0-C61AE41F5C82}"/>
          </ac:spMkLst>
        </pc:spChg>
        <pc:spChg chg="mod">
          <ac:chgData name="Bryson, Declan" userId="f2c03bb0-c178-4621-a9dc-2b8938c755a0" providerId="ADAL" clId="{94E3228E-B874-4D4F-BACB-43CB62F0932C}" dt="2025-07-30T14:49:48.915" v="1858" actId="26606"/>
          <ac:spMkLst>
            <pc:docMk/>
            <pc:sldMk cId="0" sldId="259"/>
            <ac:spMk id="6147" creationId="{1288BABE-848E-D18F-BC5E-9B285CDD5284}"/>
          </ac:spMkLst>
        </pc:spChg>
        <pc:spChg chg="add del mod">
          <ac:chgData name="Bryson, Declan" userId="f2c03bb0-c178-4621-a9dc-2b8938c755a0" providerId="ADAL" clId="{94E3228E-B874-4D4F-BACB-43CB62F0932C}" dt="2025-07-30T14:49:48.905" v="1857" actId="26606"/>
          <ac:spMkLst>
            <pc:docMk/>
            <pc:sldMk cId="0" sldId="259"/>
            <ac:spMk id="6152" creationId="{A7FC5824-F5F4-B4AB-25F1-7A4D0E241AA6}"/>
          </ac:spMkLst>
        </pc:spChg>
        <pc:spChg chg="add del mod">
          <ac:chgData name="Bryson, Declan" userId="f2c03bb0-c178-4621-a9dc-2b8938c755a0" providerId="ADAL" clId="{94E3228E-B874-4D4F-BACB-43CB62F0932C}" dt="2025-07-30T14:49:48.905" v="1857" actId="26606"/>
          <ac:spMkLst>
            <pc:docMk/>
            <pc:sldMk cId="0" sldId="259"/>
            <ac:spMk id="6154" creationId="{91E8039E-B567-A641-D791-AC892FFF5202}"/>
          </ac:spMkLst>
        </pc:spChg>
        <pc:spChg chg="add mod">
          <ac:chgData name="Bryson, Declan" userId="f2c03bb0-c178-4621-a9dc-2b8938c755a0" providerId="ADAL" clId="{94E3228E-B874-4D4F-BACB-43CB62F0932C}" dt="2025-07-30T14:49:48.915" v="1858" actId="26606"/>
          <ac:spMkLst>
            <pc:docMk/>
            <pc:sldMk cId="0" sldId="259"/>
            <ac:spMk id="6156" creationId="{4C10A38A-21C9-A81C-08CE-9D1EA3834987}"/>
          </ac:spMkLst>
        </pc:spChg>
      </pc:sldChg>
      <pc:sldChg chg="addSp delSp modSp mod modClrScheme chgLayout modNotes">
        <pc:chgData name="Bryson, Declan" userId="f2c03bb0-c178-4621-a9dc-2b8938c755a0" providerId="ADAL" clId="{94E3228E-B874-4D4F-BACB-43CB62F0932C}" dt="2025-07-30T14:49:52.693" v="1859" actId="26606"/>
        <pc:sldMkLst>
          <pc:docMk/>
          <pc:sldMk cId="0" sldId="260"/>
        </pc:sldMkLst>
        <pc:spChg chg="add del mod">
          <ac:chgData name="Bryson, Declan" userId="f2c03bb0-c178-4621-a9dc-2b8938c755a0" providerId="ADAL" clId="{94E3228E-B874-4D4F-BACB-43CB62F0932C}" dt="2025-07-30T14:49:14.027" v="1752"/>
          <ac:spMkLst>
            <pc:docMk/>
            <pc:sldMk cId="0" sldId="260"/>
            <ac:spMk id="2" creationId="{08CF1E12-9479-3427-20C9-01EC295DF36D}"/>
          </ac:spMkLst>
        </pc:spChg>
        <pc:spChg chg="mod">
          <ac:chgData name="Bryson, Declan" userId="f2c03bb0-c178-4621-a9dc-2b8938c755a0" providerId="ADAL" clId="{94E3228E-B874-4D4F-BACB-43CB62F0932C}" dt="2025-07-30T14:49:52.693" v="1859" actId="26606"/>
          <ac:spMkLst>
            <pc:docMk/>
            <pc:sldMk cId="0" sldId="260"/>
            <ac:spMk id="7170" creationId="{D6C16530-5F4F-766A-6618-FDD92236A0F3}"/>
          </ac:spMkLst>
        </pc:spChg>
        <pc:spChg chg="add mod">
          <ac:chgData name="Bryson, Declan" userId="f2c03bb0-c178-4621-a9dc-2b8938c755a0" providerId="ADAL" clId="{94E3228E-B874-4D4F-BACB-43CB62F0932C}" dt="2025-07-30T14:49:52.693" v="1859" actId="26606"/>
          <ac:spMkLst>
            <pc:docMk/>
            <pc:sldMk cId="0" sldId="260"/>
            <ac:spMk id="7175" creationId="{CCD31DAF-966C-6FE2-360A-1F86F8B93BD3}"/>
          </ac:spMkLst>
        </pc:spChg>
        <pc:spChg chg="add mod">
          <ac:chgData name="Bryson, Declan" userId="f2c03bb0-c178-4621-a9dc-2b8938c755a0" providerId="ADAL" clId="{94E3228E-B874-4D4F-BACB-43CB62F0932C}" dt="2025-07-30T14:49:52.693" v="1859" actId="26606"/>
          <ac:spMkLst>
            <pc:docMk/>
            <pc:sldMk cId="0" sldId="260"/>
            <ac:spMk id="7177" creationId="{45C2E284-AC23-0BE4-D6C2-E4CAEBE0F712}"/>
          </ac:spMkLst>
        </pc:spChg>
      </pc:sldChg>
      <pc:sldChg chg="addSp delSp modSp mod modClrScheme chgLayout modNotes">
        <pc:chgData name="Bryson, Declan" userId="f2c03bb0-c178-4621-a9dc-2b8938c755a0" providerId="ADAL" clId="{94E3228E-B874-4D4F-BACB-43CB62F0932C}" dt="2025-07-30T14:49:30.652" v="1854" actId="26606"/>
        <pc:sldMkLst>
          <pc:docMk/>
          <pc:sldMk cId="0" sldId="261"/>
        </pc:sldMkLst>
        <pc:spChg chg="add del mod">
          <ac:chgData name="Bryson, Declan" userId="f2c03bb0-c178-4621-a9dc-2b8938c755a0" providerId="ADAL" clId="{94E3228E-B874-4D4F-BACB-43CB62F0932C}" dt="2025-07-30T14:49:13.997" v="1724"/>
          <ac:spMkLst>
            <pc:docMk/>
            <pc:sldMk cId="0" sldId="261"/>
            <ac:spMk id="2" creationId="{D6F453DE-4B04-9431-3AD2-ED4F442A60F4}"/>
          </ac:spMkLst>
        </pc:spChg>
        <pc:spChg chg="mod">
          <ac:chgData name="Bryson, Declan" userId="f2c03bb0-c178-4621-a9dc-2b8938c755a0" providerId="ADAL" clId="{94E3228E-B874-4D4F-BACB-43CB62F0932C}" dt="2025-07-30T14:49:30.652" v="1854" actId="26606"/>
          <ac:spMkLst>
            <pc:docMk/>
            <pc:sldMk cId="0" sldId="261"/>
            <ac:spMk id="3074" creationId="{8EE6B037-6BFC-5E58-6F2C-A40054FF40C1}"/>
          </ac:spMkLst>
        </pc:spChg>
        <pc:spChg chg="mod">
          <ac:chgData name="Bryson, Declan" userId="f2c03bb0-c178-4621-a9dc-2b8938c755a0" providerId="ADAL" clId="{94E3228E-B874-4D4F-BACB-43CB62F0932C}" dt="2025-07-30T14:49:30.652" v="1854" actId="26606"/>
          <ac:spMkLst>
            <pc:docMk/>
            <pc:sldMk cId="0" sldId="261"/>
            <ac:spMk id="3075" creationId="{AEA7F2F3-0995-EF56-D237-F68BC315831D}"/>
          </ac:spMkLst>
        </pc:spChg>
        <pc:spChg chg="add mod">
          <ac:chgData name="Bryson, Declan" userId="f2c03bb0-c178-4621-a9dc-2b8938c755a0" providerId="ADAL" clId="{94E3228E-B874-4D4F-BACB-43CB62F0932C}" dt="2025-07-30T14:49:30.652" v="1854" actId="26606"/>
          <ac:spMkLst>
            <pc:docMk/>
            <pc:sldMk cId="0" sldId="261"/>
            <ac:spMk id="3080" creationId="{F12ABA23-95FB-B193-28C7-D57107214BBD}"/>
          </ac:spMkLst>
        </pc:spChg>
      </pc:sldChg>
      <pc:sldChg chg="addSp delSp modSp mod modClrScheme chgLayout modNotes">
        <pc:chgData name="Bryson, Declan" userId="f2c03bb0-c178-4621-a9dc-2b8938c755a0" providerId="ADAL" clId="{94E3228E-B874-4D4F-BACB-43CB62F0932C}" dt="2025-07-30T14:49:57.150" v="1860" actId="26606"/>
        <pc:sldMkLst>
          <pc:docMk/>
          <pc:sldMk cId="0" sldId="262"/>
        </pc:sldMkLst>
        <pc:spChg chg="add del mod">
          <ac:chgData name="Bryson, Declan" userId="f2c03bb0-c178-4621-a9dc-2b8938c755a0" providerId="ADAL" clId="{94E3228E-B874-4D4F-BACB-43CB62F0932C}" dt="2025-07-30T14:49:14.035" v="1759"/>
          <ac:spMkLst>
            <pc:docMk/>
            <pc:sldMk cId="0" sldId="262"/>
            <ac:spMk id="2" creationId="{5CC33F28-9D5B-43DB-084A-57A7361501AE}"/>
          </ac:spMkLst>
        </pc:spChg>
        <pc:spChg chg="mod">
          <ac:chgData name="Bryson, Declan" userId="f2c03bb0-c178-4621-a9dc-2b8938c755a0" providerId="ADAL" clId="{94E3228E-B874-4D4F-BACB-43CB62F0932C}" dt="2025-07-30T14:49:57.150" v="1860" actId="26606"/>
          <ac:spMkLst>
            <pc:docMk/>
            <pc:sldMk cId="0" sldId="262"/>
            <ac:spMk id="8194" creationId="{49DBC8EC-5FEE-E3C1-42FA-67CEA7B40679}"/>
          </ac:spMkLst>
        </pc:spChg>
        <pc:spChg chg="mod">
          <ac:chgData name="Bryson, Declan" userId="f2c03bb0-c178-4621-a9dc-2b8938c755a0" providerId="ADAL" clId="{94E3228E-B874-4D4F-BACB-43CB62F0932C}" dt="2025-07-30T14:49:57.150" v="1860" actId="26606"/>
          <ac:spMkLst>
            <pc:docMk/>
            <pc:sldMk cId="0" sldId="262"/>
            <ac:spMk id="8195" creationId="{54C56030-024F-85FC-5AFC-983263B2BE8F}"/>
          </ac:spMkLst>
        </pc:spChg>
        <pc:spChg chg="add mod">
          <ac:chgData name="Bryson, Declan" userId="f2c03bb0-c178-4621-a9dc-2b8938c755a0" providerId="ADAL" clId="{94E3228E-B874-4D4F-BACB-43CB62F0932C}" dt="2025-07-30T14:49:57.150" v="1860" actId="26606"/>
          <ac:spMkLst>
            <pc:docMk/>
            <pc:sldMk cId="0" sldId="262"/>
            <ac:spMk id="8200" creationId="{11002E0D-C245-3E77-AE87-688FDFFFDE52}"/>
          </ac:spMkLst>
        </pc:spChg>
      </pc:sldChg>
      <pc:sldChg chg="addSp delSp modSp mod modClrScheme chgLayout modNotes">
        <pc:chgData name="Bryson, Declan" userId="f2c03bb0-c178-4621-a9dc-2b8938c755a0" providerId="ADAL" clId="{94E3228E-B874-4D4F-BACB-43CB62F0932C}" dt="2025-07-30T14:50:07.428" v="1861" actId="26606"/>
        <pc:sldMkLst>
          <pc:docMk/>
          <pc:sldMk cId="0" sldId="263"/>
        </pc:sldMkLst>
        <pc:spChg chg="add del mod">
          <ac:chgData name="Bryson, Declan" userId="f2c03bb0-c178-4621-a9dc-2b8938c755a0" providerId="ADAL" clId="{94E3228E-B874-4D4F-BACB-43CB62F0932C}" dt="2025-07-30T14:49:14.043" v="1766"/>
          <ac:spMkLst>
            <pc:docMk/>
            <pc:sldMk cId="0" sldId="263"/>
            <ac:spMk id="2" creationId="{1A0D237F-C90C-78E9-B399-05C8E9514F16}"/>
          </ac:spMkLst>
        </pc:spChg>
        <pc:spChg chg="mod">
          <ac:chgData name="Bryson, Declan" userId="f2c03bb0-c178-4621-a9dc-2b8938c755a0" providerId="ADAL" clId="{94E3228E-B874-4D4F-BACB-43CB62F0932C}" dt="2025-07-30T14:50:07.428" v="1861" actId="26606"/>
          <ac:spMkLst>
            <pc:docMk/>
            <pc:sldMk cId="0" sldId="263"/>
            <ac:spMk id="9218" creationId="{03ACD0AF-AC96-2DF9-25AE-33ABBA8F0E8B}"/>
          </ac:spMkLst>
        </pc:spChg>
        <pc:spChg chg="mod">
          <ac:chgData name="Bryson, Declan" userId="f2c03bb0-c178-4621-a9dc-2b8938c755a0" providerId="ADAL" clId="{94E3228E-B874-4D4F-BACB-43CB62F0932C}" dt="2025-07-30T14:50:07.428" v="1861" actId="26606"/>
          <ac:spMkLst>
            <pc:docMk/>
            <pc:sldMk cId="0" sldId="263"/>
            <ac:spMk id="9219" creationId="{55105283-F2EA-175F-B152-7805A070508B}"/>
          </ac:spMkLst>
        </pc:spChg>
        <pc:spChg chg="add mod">
          <ac:chgData name="Bryson, Declan" userId="f2c03bb0-c178-4621-a9dc-2b8938c755a0" providerId="ADAL" clId="{94E3228E-B874-4D4F-BACB-43CB62F0932C}" dt="2025-07-30T14:50:07.428" v="1861" actId="26606"/>
          <ac:spMkLst>
            <pc:docMk/>
            <pc:sldMk cId="0" sldId="263"/>
            <ac:spMk id="9224" creationId="{4A5F1BAA-5FE2-18FE-9C44-149FD4B4168C}"/>
          </ac:spMkLst>
        </pc:spChg>
      </pc:sldChg>
      <pc:sldChg chg="addSp delSp modSp mod modClrScheme chgLayout modNotes">
        <pc:chgData name="Bryson, Declan" userId="f2c03bb0-c178-4621-a9dc-2b8938c755a0" providerId="ADAL" clId="{94E3228E-B874-4D4F-BACB-43CB62F0932C}" dt="2025-07-30T14:50:12.667" v="1862" actId="26606"/>
        <pc:sldMkLst>
          <pc:docMk/>
          <pc:sldMk cId="0" sldId="264"/>
        </pc:sldMkLst>
        <pc:spChg chg="add del mod">
          <ac:chgData name="Bryson, Declan" userId="f2c03bb0-c178-4621-a9dc-2b8938c755a0" providerId="ADAL" clId="{94E3228E-B874-4D4F-BACB-43CB62F0932C}" dt="2025-07-30T14:49:14.051" v="1773"/>
          <ac:spMkLst>
            <pc:docMk/>
            <pc:sldMk cId="0" sldId="264"/>
            <ac:spMk id="2" creationId="{479E5054-013D-E79B-83D6-BCA0F327E395}"/>
          </ac:spMkLst>
        </pc:spChg>
        <pc:spChg chg="mod">
          <ac:chgData name="Bryson, Declan" userId="f2c03bb0-c178-4621-a9dc-2b8938c755a0" providerId="ADAL" clId="{94E3228E-B874-4D4F-BACB-43CB62F0932C}" dt="2025-07-30T14:50:12.667" v="1862" actId="26606"/>
          <ac:spMkLst>
            <pc:docMk/>
            <pc:sldMk cId="0" sldId="264"/>
            <ac:spMk id="10242" creationId="{E8C82880-29D4-C089-27F2-09817618682C}"/>
          </ac:spMkLst>
        </pc:spChg>
        <pc:spChg chg="mod">
          <ac:chgData name="Bryson, Declan" userId="f2c03bb0-c178-4621-a9dc-2b8938c755a0" providerId="ADAL" clId="{94E3228E-B874-4D4F-BACB-43CB62F0932C}" dt="2025-07-30T14:50:12.667" v="1862" actId="26606"/>
          <ac:spMkLst>
            <pc:docMk/>
            <pc:sldMk cId="0" sldId="264"/>
            <ac:spMk id="10243" creationId="{11A786D2-B41B-F249-2784-91D772D92004}"/>
          </ac:spMkLst>
        </pc:spChg>
        <pc:spChg chg="add mod">
          <ac:chgData name="Bryson, Declan" userId="f2c03bb0-c178-4621-a9dc-2b8938c755a0" providerId="ADAL" clId="{94E3228E-B874-4D4F-BACB-43CB62F0932C}" dt="2025-07-30T14:50:12.667" v="1862" actId="26606"/>
          <ac:spMkLst>
            <pc:docMk/>
            <pc:sldMk cId="0" sldId="264"/>
            <ac:spMk id="10248" creationId="{E0993ABE-CE5C-CDCE-0F47-A6F2C592575E}"/>
          </ac:spMkLst>
        </pc:spChg>
      </pc:sldChg>
      <pc:sldChg chg="addSp delSp modSp mod modClrScheme chgLayout modNotes">
        <pc:chgData name="Bryson, Declan" userId="f2c03bb0-c178-4621-a9dc-2b8938c755a0" providerId="ADAL" clId="{94E3228E-B874-4D4F-BACB-43CB62F0932C}" dt="2025-07-30T14:50:18.312" v="1863" actId="26606"/>
        <pc:sldMkLst>
          <pc:docMk/>
          <pc:sldMk cId="0" sldId="265"/>
        </pc:sldMkLst>
        <pc:spChg chg="add del mod">
          <ac:chgData name="Bryson, Declan" userId="f2c03bb0-c178-4621-a9dc-2b8938c755a0" providerId="ADAL" clId="{94E3228E-B874-4D4F-BACB-43CB62F0932C}" dt="2025-07-30T14:49:14.060" v="1780"/>
          <ac:spMkLst>
            <pc:docMk/>
            <pc:sldMk cId="0" sldId="265"/>
            <ac:spMk id="2" creationId="{FE5C5E56-D7C8-F489-8B17-8C281D2EE45E}"/>
          </ac:spMkLst>
        </pc:spChg>
        <pc:spChg chg="mod">
          <ac:chgData name="Bryson, Declan" userId="f2c03bb0-c178-4621-a9dc-2b8938c755a0" providerId="ADAL" clId="{94E3228E-B874-4D4F-BACB-43CB62F0932C}" dt="2025-07-30T14:50:18.312" v="1863" actId="26606"/>
          <ac:spMkLst>
            <pc:docMk/>
            <pc:sldMk cId="0" sldId="265"/>
            <ac:spMk id="11266" creationId="{DF6A25B3-A692-291C-68E1-F902C21F83F0}"/>
          </ac:spMkLst>
        </pc:spChg>
        <pc:spChg chg="add mod">
          <ac:chgData name="Bryson, Declan" userId="f2c03bb0-c178-4621-a9dc-2b8938c755a0" providerId="ADAL" clId="{94E3228E-B874-4D4F-BACB-43CB62F0932C}" dt="2025-07-30T14:50:18.312" v="1863" actId="26606"/>
          <ac:spMkLst>
            <pc:docMk/>
            <pc:sldMk cId="0" sldId="265"/>
            <ac:spMk id="11271" creationId="{B7B6FB75-0F10-C1EB-DBD0-68420C02E763}"/>
          </ac:spMkLst>
        </pc:spChg>
        <pc:spChg chg="add mod">
          <ac:chgData name="Bryson, Declan" userId="f2c03bb0-c178-4621-a9dc-2b8938c755a0" providerId="ADAL" clId="{94E3228E-B874-4D4F-BACB-43CB62F0932C}" dt="2025-07-30T14:50:18.312" v="1863" actId="26606"/>
          <ac:spMkLst>
            <pc:docMk/>
            <pc:sldMk cId="0" sldId="265"/>
            <ac:spMk id="11273" creationId="{E44C1EDE-EC04-FE07-43CA-470EF19074E5}"/>
          </ac:spMkLst>
        </pc:spChg>
      </pc:sldChg>
      <pc:sldChg chg="addSp delSp modSp mod modClrScheme chgLayout modNotes">
        <pc:chgData name="Bryson, Declan" userId="f2c03bb0-c178-4621-a9dc-2b8938c755a0" providerId="ADAL" clId="{94E3228E-B874-4D4F-BACB-43CB62F0932C}" dt="2025-07-30T14:50:23.024" v="1864" actId="26606"/>
        <pc:sldMkLst>
          <pc:docMk/>
          <pc:sldMk cId="0" sldId="266"/>
        </pc:sldMkLst>
        <pc:spChg chg="add del mod">
          <ac:chgData name="Bryson, Declan" userId="f2c03bb0-c178-4621-a9dc-2b8938c755a0" providerId="ADAL" clId="{94E3228E-B874-4D4F-BACB-43CB62F0932C}" dt="2025-07-30T14:49:14.068" v="1787"/>
          <ac:spMkLst>
            <pc:docMk/>
            <pc:sldMk cId="0" sldId="266"/>
            <ac:spMk id="2" creationId="{EDD17EEF-E38A-2F58-1C0C-D6B0181E2B70}"/>
          </ac:spMkLst>
        </pc:spChg>
        <pc:spChg chg="mod">
          <ac:chgData name="Bryson, Declan" userId="f2c03bb0-c178-4621-a9dc-2b8938c755a0" providerId="ADAL" clId="{94E3228E-B874-4D4F-BACB-43CB62F0932C}" dt="2025-07-30T14:50:23.024" v="1864" actId="26606"/>
          <ac:spMkLst>
            <pc:docMk/>
            <pc:sldMk cId="0" sldId="266"/>
            <ac:spMk id="12291" creationId="{658164DC-762A-7F4B-8B05-ECAB16A6E341}"/>
          </ac:spMkLst>
        </pc:spChg>
        <pc:spChg chg="mod">
          <ac:chgData name="Bryson, Declan" userId="f2c03bb0-c178-4621-a9dc-2b8938c755a0" providerId="ADAL" clId="{94E3228E-B874-4D4F-BACB-43CB62F0932C}" dt="2025-07-30T14:50:23.024" v="1864" actId="26606"/>
          <ac:spMkLst>
            <pc:docMk/>
            <pc:sldMk cId="0" sldId="266"/>
            <ac:spMk id="16386" creationId="{ABCAFC0A-1BD5-0FD9-FCA4-3DC67651064A}"/>
          </ac:spMkLst>
        </pc:spChg>
        <pc:spChg chg="add mod">
          <ac:chgData name="Bryson, Declan" userId="f2c03bb0-c178-4621-a9dc-2b8938c755a0" providerId="ADAL" clId="{94E3228E-B874-4D4F-BACB-43CB62F0932C}" dt="2025-07-30T14:50:23.024" v="1864" actId="26606"/>
          <ac:spMkLst>
            <pc:docMk/>
            <pc:sldMk cId="0" sldId="266"/>
            <ac:spMk id="16391" creationId="{046ECEC3-DC45-0546-D8A7-A362FF9262D8}"/>
          </ac:spMkLst>
        </pc:spChg>
        <pc:spChg chg="add mod">
          <ac:chgData name="Bryson, Declan" userId="f2c03bb0-c178-4621-a9dc-2b8938c755a0" providerId="ADAL" clId="{94E3228E-B874-4D4F-BACB-43CB62F0932C}" dt="2025-07-30T14:50:23.024" v="1864" actId="26606"/>
          <ac:spMkLst>
            <pc:docMk/>
            <pc:sldMk cId="0" sldId="266"/>
            <ac:spMk id="16393" creationId="{2716F452-A3D4-69EF-191F-EDB37BC9E4B6}"/>
          </ac:spMkLst>
        </pc:spChg>
      </pc:sldChg>
      <pc:sldChg chg="addSp delSp modSp mod modClrScheme chgLayout modNotes">
        <pc:chgData name="Bryson, Declan" userId="f2c03bb0-c178-4621-a9dc-2b8938c755a0" providerId="ADAL" clId="{94E3228E-B874-4D4F-BACB-43CB62F0932C}" dt="2025-07-30T14:50:28.943" v="1865" actId="26606"/>
        <pc:sldMkLst>
          <pc:docMk/>
          <pc:sldMk cId="0" sldId="267"/>
        </pc:sldMkLst>
        <pc:spChg chg="add del mod">
          <ac:chgData name="Bryson, Declan" userId="f2c03bb0-c178-4621-a9dc-2b8938c755a0" providerId="ADAL" clId="{94E3228E-B874-4D4F-BACB-43CB62F0932C}" dt="2025-07-30T14:49:14.073" v="1794"/>
          <ac:spMkLst>
            <pc:docMk/>
            <pc:sldMk cId="0" sldId="267"/>
            <ac:spMk id="2" creationId="{BB882847-4EE6-40A3-E763-B30C25634A06}"/>
          </ac:spMkLst>
        </pc:spChg>
        <pc:spChg chg="mod">
          <ac:chgData name="Bryson, Declan" userId="f2c03bb0-c178-4621-a9dc-2b8938c755a0" providerId="ADAL" clId="{94E3228E-B874-4D4F-BACB-43CB62F0932C}" dt="2025-07-30T14:50:28.943" v="1865" actId="26606"/>
          <ac:spMkLst>
            <pc:docMk/>
            <pc:sldMk cId="0" sldId="267"/>
            <ac:spMk id="13315" creationId="{14C0A89C-1086-B18C-F744-67CCEBAD3893}"/>
          </ac:spMkLst>
        </pc:spChg>
        <pc:spChg chg="mod">
          <ac:chgData name="Bryson, Declan" userId="f2c03bb0-c178-4621-a9dc-2b8938c755a0" providerId="ADAL" clId="{94E3228E-B874-4D4F-BACB-43CB62F0932C}" dt="2025-07-30T14:50:28.943" v="1865" actId="26606"/>
          <ac:spMkLst>
            <pc:docMk/>
            <pc:sldMk cId="0" sldId="267"/>
            <ac:spMk id="17410" creationId="{65F30BA2-348E-0E3E-D317-FB009235F3FB}"/>
          </ac:spMkLst>
        </pc:spChg>
        <pc:spChg chg="add mod">
          <ac:chgData name="Bryson, Declan" userId="f2c03bb0-c178-4621-a9dc-2b8938c755a0" providerId="ADAL" clId="{94E3228E-B874-4D4F-BACB-43CB62F0932C}" dt="2025-07-30T14:50:28.943" v="1865" actId="26606"/>
          <ac:spMkLst>
            <pc:docMk/>
            <pc:sldMk cId="0" sldId="267"/>
            <ac:spMk id="17415" creationId="{2C77DFC7-DAD6-D9BA-5ED2-2DA36049E972}"/>
          </ac:spMkLst>
        </pc:spChg>
      </pc:sldChg>
      <pc:sldChg chg="addSp delSp modSp mod modClrScheme chgLayout modNotes">
        <pc:chgData name="Bryson, Declan" userId="f2c03bb0-c178-4621-a9dc-2b8938c755a0" providerId="ADAL" clId="{94E3228E-B874-4D4F-BACB-43CB62F0932C}" dt="2025-07-30T14:50:33.106" v="1866" actId="26606"/>
        <pc:sldMkLst>
          <pc:docMk/>
          <pc:sldMk cId="0" sldId="268"/>
        </pc:sldMkLst>
        <pc:spChg chg="add del mod">
          <ac:chgData name="Bryson, Declan" userId="f2c03bb0-c178-4621-a9dc-2b8938c755a0" providerId="ADAL" clId="{94E3228E-B874-4D4F-BACB-43CB62F0932C}" dt="2025-07-30T14:49:14.085" v="1801"/>
          <ac:spMkLst>
            <pc:docMk/>
            <pc:sldMk cId="0" sldId="268"/>
            <ac:spMk id="2" creationId="{F53E7EB6-A393-8DAA-B8C4-9AC3BB9CA5F0}"/>
          </ac:spMkLst>
        </pc:spChg>
        <pc:spChg chg="mod">
          <ac:chgData name="Bryson, Declan" userId="f2c03bb0-c178-4621-a9dc-2b8938c755a0" providerId="ADAL" clId="{94E3228E-B874-4D4F-BACB-43CB62F0932C}" dt="2025-07-30T14:50:33.106" v="1866" actId="26606"/>
          <ac:spMkLst>
            <pc:docMk/>
            <pc:sldMk cId="0" sldId="268"/>
            <ac:spMk id="14338" creationId="{ED391DE4-5D63-35B9-9FD3-332711A5A05E}"/>
          </ac:spMkLst>
        </pc:spChg>
        <pc:spChg chg="mod">
          <ac:chgData name="Bryson, Declan" userId="f2c03bb0-c178-4621-a9dc-2b8938c755a0" providerId="ADAL" clId="{94E3228E-B874-4D4F-BACB-43CB62F0932C}" dt="2025-07-30T14:50:33.106" v="1866" actId="26606"/>
          <ac:spMkLst>
            <pc:docMk/>
            <pc:sldMk cId="0" sldId="268"/>
            <ac:spMk id="14339" creationId="{58F479F8-5895-4B9C-7CDD-0B213BD7E409}"/>
          </ac:spMkLst>
        </pc:spChg>
        <pc:spChg chg="add mod">
          <ac:chgData name="Bryson, Declan" userId="f2c03bb0-c178-4621-a9dc-2b8938c755a0" providerId="ADAL" clId="{94E3228E-B874-4D4F-BACB-43CB62F0932C}" dt="2025-07-30T14:50:33.106" v="1866" actId="26606"/>
          <ac:spMkLst>
            <pc:docMk/>
            <pc:sldMk cId="0" sldId="268"/>
            <ac:spMk id="14344" creationId="{07A48682-2966-9B6C-1EDC-018A87677EF4}"/>
          </ac:spMkLst>
        </pc:spChg>
        <pc:spChg chg="add mod">
          <ac:chgData name="Bryson, Declan" userId="f2c03bb0-c178-4621-a9dc-2b8938c755a0" providerId="ADAL" clId="{94E3228E-B874-4D4F-BACB-43CB62F0932C}" dt="2025-07-30T14:50:33.106" v="1866" actId="26606"/>
          <ac:spMkLst>
            <pc:docMk/>
            <pc:sldMk cId="0" sldId="268"/>
            <ac:spMk id="14346" creationId="{D80B9B9B-631C-6E3B-8D24-B636A37E1E60}"/>
          </ac:spMkLst>
        </pc:spChg>
      </pc:sldChg>
      <pc:sldChg chg="addSp delSp modSp mod modClrScheme chgLayout modNotes">
        <pc:chgData name="Bryson, Declan" userId="f2c03bb0-c178-4621-a9dc-2b8938c755a0" providerId="ADAL" clId="{94E3228E-B874-4D4F-BACB-43CB62F0932C}" dt="2025-07-30T14:50:42.299" v="1867" actId="26606"/>
        <pc:sldMkLst>
          <pc:docMk/>
          <pc:sldMk cId="0" sldId="269"/>
        </pc:sldMkLst>
        <pc:spChg chg="add del mod">
          <ac:chgData name="Bryson, Declan" userId="f2c03bb0-c178-4621-a9dc-2b8938c755a0" providerId="ADAL" clId="{94E3228E-B874-4D4F-BACB-43CB62F0932C}" dt="2025-07-30T14:49:14.090" v="1808"/>
          <ac:spMkLst>
            <pc:docMk/>
            <pc:sldMk cId="0" sldId="269"/>
            <ac:spMk id="2" creationId="{8D88832C-B1FB-585F-A93F-291F26789C9B}"/>
          </ac:spMkLst>
        </pc:spChg>
        <pc:spChg chg="mod">
          <ac:chgData name="Bryson, Declan" userId="f2c03bb0-c178-4621-a9dc-2b8938c755a0" providerId="ADAL" clId="{94E3228E-B874-4D4F-BACB-43CB62F0932C}" dt="2025-07-30T14:50:42.299" v="1867" actId="26606"/>
          <ac:spMkLst>
            <pc:docMk/>
            <pc:sldMk cId="0" sldId="269"/>
            <ac:spMk id="15362" creationId="{F0798713-3763-69A5-6E2B-10B7A52ED14A}"/>
          </ac:spMkLst>
        </pc:spChg>
        <pc:spChg chg="mod">
          <ac:chgData name="Bryson, Declan" userId="f2c03bb0-c178-4621-a9dc-2b8938c755a0" providerId="ADAL" clId="{94E3228E-B874-4D4F-BACB-43CB62F0932C}" dt="2025-07-30T14:50:42.299" v="1867" actId="26606"/>
          <ac:spMkLst>
            <pc:docMk/>
            <pc:sldMk cId="0" sldId="269"/>
            <ac:spMk id="15363" creationId="{8943D520-8E1C-4F24-19B2-3ADB7AF9CB17}"/>
          </ac:spMkLst>
        </pc:spChg>
        <pc:spChg chg="add mod">
          <ac:chgData name="Bryson, Declan" userId="f2c03bb0-c178-4621-a9dc-2b8938c755a0" providerId="ADAL" clId="{94E3228E-B874-4D4F-BACB-43CB62F0932C}" dt="2025-07-30T14:50:42.299" v="1867" actId="26606"/>
          <ac:spMkLst>
            <pc:docMk/>
            <pc:sldMk cId="0" sldId="269"/>
            <ac:spMk id="15368" creationId="{9A17C968-15F2-F7ED-33F3-258C2928AE0B}"/>
          </ac:spMkLst>
        </pc:spChg>
        <pc:spChg chg="add mod">
          <ac:chgData name="Bryson, Declan" userId="f2c03bb0-c178-4621-a9dc-2b8938c755a0" providerId="ADAL" clId="{94E3228E-B874-4D4F-BACB-43CB62F0932C}" dt="2025-07-30T14:50:42.299" v="1867" actId="26606"/>
          <ac:spMkLst>
            <pc:docMk/>
            <pc:sldMk cId="0" sldId="269"/>
            <ac:spMk id="15370" creationId="{C41ED508-E826-015A-5E02-1FA6BFF2170E}"/>
          </ac:spMkLst>
        </pc:spChg>
      </pc:sldChg>
      <pc:sldChg chg="addSp delSp modSp mod modClrScheme chgLayout modNotes">
        <pc:chgData name="Bryson, Declan" userId="f2c03bb0-c178-4621-a9dc-2b8938c755a0" providerId="ADAL" clId="{94E3228E-B874-4D4F-BACB-43CB62F0932C}" dt="2025-07-30T14:50:45.944" v="1868" actId="26606"/>
        <pc:sldMkLst>
          <pc:docMk/>
          <pc:sldMk cId="0" sldId="270"/>
        </pc:sldMkLst>
        <pc:spChg chg="add del mod">
          <ac:chgData name="Bryson, Declan" userId="f2c03bb0-c178-4621-a9dc-2b8938c755a0" providerId="ADAL" clId="{94E3228E-B874-4D4F-BACB-43CB62F0932C}" dt="2025-07-30T14:49:14.098" v="1815"/>
          <ac:spMkLst>
            <pc:docMk/>
            <pc:sldMk cId="0" sldId="270"/>
            <ac:spMk id="2" creationId="{594FC356-45C9-3E7A-2FA2-565D04EE00DD}"/>
          </ac:spMkLst>
        </pc:spChg>
        <pc:spChg chg="mod">
          <ac:chgData name="Bryson, Declan" userId="f2c03bb0-c178-4621-a9dc-2b8938c755a0" providerId="ADAL" clId="{94E3228E-B874-4D4F-BACB-43CB62F0932C}" dt="2025-07-30T14:50:45.944" v="1868" actId="26606"/>
          <ac:spMkLst>
            <pc:docMk/>
            <pc:sldMk cId="0" sldId="270"/>
            <ac:spMk id="16386" creationId="{8E8AB21C-E8E7-F5CA-FA59-6BECD90C41DD}"/>
          </ac:spMkLst>
        </pc:spChg>
        <pc:spChg chg="mod">
          <ac:chgData name="Bryson, Declan" userId="f2c03bb0-c178-4621-a9dc-2b8938c755a0" providerId="ADAL" clId="{94E3228E-B874-4D4F-BACB-43CB62F0932C}" dt="2025-07-30T14:50:45.944" v="1868" actId="26606"/>
          <ac:spMkLst>
            <pc:docMk/>
            <pc:sldMk cId="0" sldId="270"/>
            <ac:spMk id="16387" creationId="{759CBA3E-1F47-A185-5CDA-A11BD0DDF6CA}"/>
          </ac:spMkLst>
        </pc:spChg>
        <pc:spChg chg="add mod">
          <ac:chgData name="Bryson, Declan" userId="f2c03bb0-c178-4621-a9dc-2b8938c755a0" providerId="ADAL" clId="{94E3228E-B874-4D4F-BACB-43CB62F0932C}" dt="2025-07-30T14:50:45.944" v="1868" actId="26606"/>
          <ac:spMkLst>
            <pc:docMk/>
            <pc:sldMk cId="0" sldId="270"/>
            <ac:spMk id="16392" creationId="{A39E41FF-DE41-4234-D899-008290A0C9D7}"/>
          </ac:spMkLst>
        </pc:spChg>
        <pc:spChg chg="add mod">
          <ac:chgData name="Bryson, Declan" userId="f2c03bb0-c178-4621-a9dc-2b8938c755a0" providerId="ADAL" clId="{94E3228E-B874-4D4F-BACB-43CB62F0932C}" dt="2025-07-30T14:50:45.944" v="1868" actId="26606"/>
          <ac:spMkLst>
            <pc:docMk/>
            <pc:sldMk cId="0" sldId="270"/>
            <ac:spMk id="16394" creationId="{269BFBCA-00DC-B4C5-CB7D-114E37E3053B}"/>
          </ac:spMkLst>
        </pc:spChg>
      </pc:sldChg>
      <pc:sldChg chg="addSp delSp modSp mod modClrScheme chgLayout modNotes">
        <pc:chgData name="Bryson, Declan" userId="f2c03bb0-c178-4621-a9dc-2b8938c755a0" providerId="ADAL" clId="{94E3228E-B874-4D4F-BACB-43CB62F0932C}" dt="2025-07-30T14:50:49.330" v="1869" actId="26606"/>
        <pc:sldMkLst>
          <pc:docMk/>
          <pc:sldMk cId="0" sldId="271"/>
        </pc:sldMkLst>
        <pc:spChg chg="add del mod">
          <ac:chgData name="Bryson, Declan" userId="f2c03bb0-c178-4621-a9dc-2b8938c755a0" providerId="ADAL" clId="{94E3228E-B874-4D4F-BACB-43CB62F0932C}" dt="2025-07-30T14:49:14.106" v="1822"/>
          <ac:spMkLst>
            <pc:docMk/>
            <pc:sldMk cId="0" sldId="271"/>
            <ac:spMk id="2" creationId="{E027E63D-CF67-8416-1E2C-7DEE4DC8FDDA}"/>
          </ac:spMkLst>
        </pc:spChg>
        <pc:spChg chg="mod">
          <ac:chgData name="Bryson, Declan" userId="f2c03bb0-c178-4621-a9dc-2b8938c755a0" providerId="ADAL" clId="{94E3228E-B874-4D4F-BACB-43CB62F0932C}" dt="2025-07-30T14:50:49.330" v="1869" actId="26606"/>
          <ac:spMkLst>
            <pc:docMk/>
            <pc:sldMk cId="0" sldId="271"/>
            <ac:spMk id="17410" creationId="{6DD93F59-2147-E2F7-0752-D428908D587F}"/>
          </ac:spMkLst>
        </pc:spChg>
        <pc:spChg chg="mod">
          <ac:chgData name="Bryson, Declan" userId="f2c03bb0-c178-4621-a9dc-2b8938c755a0" providerId="ADAL" clId="{94E3228E-B874-4D4F-BACB-43CB62F0932C}" dt="2025-07-30T14:50:49.330" v="1869" actId="26606"/>
          <ac:spMkLst>
            <pc:docMk/>
            <pc:sldMk cId="0" sldId="271"/>
            <ac:spMk id="17411" creationId="{809F9E6B-BF58-54C1-2B3B-121E02A0AE71}"/>
          </ac:spMkLst>
        </pc:spChg>
        <pc:spChg chg="add mod">
          <ac:chgData name="Bryson, Declan" userId="f2c03bb0-c178-4621-a9dc-2b8938c755a0" providerId="ADAL" clId="{94E3228E-B874-4D4F-BACB-43CB62F0932C}" dt="2025-07-30T14:50:49.330" v="1869" actId="26606"/>
          <ac:spMkLst>
            <pc:docMk/>
            <pc:sldMk cId="0" sldId="271"/>
            <ac:spMk id="17416" creationId="{F084DE25-76A8-356B-7CD3-4FA07E453459}"/>
          </ac:spMkLst>
        </pc:spChg>
        <pc:spChg chg="add mod">
          <ac:chgData name="Bryson, Declan" userId="f2c03bb0-c178-4621-a9dc-2b8938c755a0" providerId="ADAL" clId="{94E3228E-B874-4D4F-BACB-43CB62F0932C}" dt="2025-07-30T14:50:49.330" v="1869" actId="26606"/>
          <ac:spMkLst>
            <pc:docMk/>
            <pc:sldMk cId="0" sldId="271"/>
            <ac:spMk id="17418" creationId="{FB1C663D-72F4-54F2-DB03-3FFDF8D7761F}"/>
          </ac:spMkLst>
        </pc:spChg>
      </pc:sldChg>
      <pc:sldMasterChg chg="modSldLayout">
        <pc:chgData name="Bryson, Declan" userId="f2c03bb0-c178-4621-a9dc-2b8938c755a0" providerId="ADAL" clId="{94E3228E-B874-4D4F-BACB-43CB62F0932C}" dt="2025-07-30T14:49:13.980" v="1710"/>
        <pc:sldMasterMkLst>
          <pc:docMk/>
          <pc:sldMasterMk cId="0" sldId="2147483661"/>
        </pc:sldMasterMkLst>
        <pc:sldLayoutChg chg="modSp mod">
          <pc:chgData name="Bryson, Declan" userId="f2c03bb0-c178-4621-a9dc-2b8938c755a0" providerId="ADAL" clId="{94E3228E-B874-4D4F-BACB-43CB62F0932C}" dt="2025-07-30T14:49:13.942" v="1690"/>
          <pc:sldLayoutMkLst>
            <pc:docMk/>
            <pc:sldMasterMk cId="0" sldId="2147483661"/>
            <pc:sldLayoutMk cId="2355706608" sldId="2147483662"/>
          </pc:sldLayoutMkLst>
          <pc:spChg chg="mod">
            <ac:chgData name="Bryson, Declan" userId="f2c03bb0-c178-4621-a9dc-2b8938c755a0" providerId="ADAL" clId="{94E3228E-B874-4D4F-BACB-43CB62F0932C}" dt="2025-07-30T14:49:13.942" v="1690"/>
            <ac:spMkLst>
              <pc:docMk/>
              <pc:sldMasterMk cId="0" sldId="2147483661"/>
              <pc:sldLayoutMk cId="2355706608" sldId="2147483662"/>
              <ac:spMk id="5" creationId="{CAE7ED28-2D33-7749-0E59-CFAF6FAD4586}"/>
            </ac:spMkLst>
          </pc:spChg>
        </pc:sldLayoutChg>
        <pc:sldLayoutChg chg="modSp mod">
          <pc:chgData name="Bryson, Declan" userId="f2c03bb0-c178-4621-a9dc-2b8938c755a0" providerId="ADAL" clId="{94E3228E-B874-4D4F-BACB-43CB62F0932C}" dt="2025-07-30T14:49:13.946" v="1692"/>
          <pc:sldLayoutMkLst>
            <pc:docMk/>
            <pc:sldMasterMk cId="0" sldId="2147483661"/>
            <pc:sldLayoutMk cId="3643514684" sldId="2147483663"/>
          </pc:sldLayoutMkLst>
          <pc:spChg chg="mod">
            <ac:chgData name="Bryson, Declan" userId="f2c03bb0-c178-4621-a9dc-2b8938c755a0" providerId="ADAL" clId="{94E3228E-B874-4D4F-BACB-43CB62F0932C}" dt="2025-07-30T14:49:13.946" v="1692"/>
            <ac:spMkLst>
              <pc:docMk/>
              <pc:sldMasterMk cId="0" sldId="2147483661"/>
              <pc:sldLayoutMk cId="3643514684" sldId="2147483663"/>
              <ac:spMk id="5" creationId="{AF690BD0-A976-94C8-FA26-E09C006016B8}"/>
            </ac:spMkLst>
          </pc:spChg>
        </pc:sldLayoutChg>
        <pc:sldLayoutChg chg="modSp mod">
          <pc:chgData name="Bryson, Declan" userId="f2c03bb0-c178-4621-a9dc-2b8938c755a0" providerId="ADAL" clId="{94E3228E-B874-4D4F-BACB-43CB62F0932C}" dt="2025-07-30T14:49:13.951" v="1694"/>
          <pc:sldLayoutMkLst>
            <pc:docMk/>
            <pc:sldMasterMk cId="0" sldId="2147483661"/>
            <pc:sldLayoutMk cId="1917798630" sldId="2147483664"/>
          </pc:sldLayoutMkLst>
          <pc:spChg chg="mod">
            <ac:chgData name="Bryson, Declan" userId="f2c03bb0-c178-4621-a9dc-2b8938c755a0" providerId="ADAL" clId="{94E3228E-B874-4D4F-BACB-43CB62F0932C}" dt="2025-07-30T14:49:13.951" v="1694"/>
            <ac:spMkLst>
              <pc:docMk/>
              <pc:sldMasterMk cId="0" sldId="2147483661"/>
              <pc:sldLayoutMk cId="1917798630" sldId="2147483664"/>
              <ac:spMk id="5" creationId="{C5DC64A3-013E-7C0E-EA17-47C62A243F7A}"/>
            </ac:spMkLst>
          </pc:spChg>
        </pc:sldLayoutChg>
        <pc:sldLayoutChg chg="modSp mod">
          <pc:chgData name="Bryson, Declan" userId="f2c03bb0-c178-4621-a9dc-2b8938c755a0" providerId="ADAL" clId="{94E3228E-B874-4D4F-BACB-43CB62F0932C}" dt="2025-07-30T14:49:13.951" v="1696"/>
          <pc:sldLayoutMkLst>
            <pc:docMk/>
            <pc:sldMasterMk cId="0" sldId="2147483661"/>
            <pc:sldLayoutMk cId="961819093" sldId="2147483665"/>
          </pc:sldLayoutMkLst>
          <pc:spChg chg="mod">
            <ac:chgData name="Bryson, Declan" userId="f2c03bb0-c178-4621-a9dc-2b8938c755a0" providerId="ADAL" clId="{94E3228E-B874-4D4F-BACB-43CB62F0932C}" dt="2025-07-30T14:49:13.951" v="1696"/>
            <ac:spMkLst>
              <pc:docMk/>
              <pc:sldMasterMk cId="0" sldId="2147483661"/>
              <pc:sldLayoutMk cId="961819093" sldId="2147483665"/>
              <ac:spMk id="6" creationId="{37A72742-3566-A4E7-E399-C51ACC80139F}"/>
            </ac:spMkLst>
          </pc:spChg>
        </pc:sldLayoutChg>
        <pc:sldLayoutChg chg="modSp mod">
          <pc:chgData name="Bryson, Declan" userId="f2c03bb0-c178-4621-a9dc-2b8938c755a0" providerId="ADAL" clId="{94E3228E-B874-4D4F-BACB-43CB62F0932C}" dt="2025-07-30T14:49:13.959" v="1698"/>
          <pc:sldLayoutMkLst>
            <pc:docMk/>
            <pc:sldMasterMk cId="0" sldId="2147483661"/>
            <pc:sldLayoutMk cId="2627353245" sldId="2147483666"/>
          </pc:sldLayoutMkLst>
          <pc:spChg chg="mod">
            <ac:chgData name="Bryson, Declan" userId="f2c03bb0-c178-4621-a9dc-2b8938c755a0" providerId="ADAL" clId="{94E3228E-B874-4D4F-BACB-43CB62F0932C}" dt="2025-07-30T14:49:13.959" v="1698"/>
            <ac:spMkLst>
              <pc:docMk/>
              <pc:sldMasterMk cId="0" sldId="2147483661"/>
              <pc:sldLayoutMk cId="2627353245" sldId="2147483666"/>
              <ac:spMk id="8" creationId="{2C249739-297C-D697-63BB-68B0D66E1E1E}"/>
            </ac:spMkLst>
          </pc:spChg>
        </pc:sldLayoutChg>
        <pc:sldLayoutChg chg="modSp mod">
          <pc:chgData name="Bryson, Declan" userId="f2c03bb0-c178-4621-a9dc-2b8938c755a0" providerId="ADAL" clId="{94E3228E-B874-4D4F-BACB-43CB62F0932C}" dt="2025-07-30T14:49:13.959" v="1700"/>
          <pc:sldLayoutMkLst>
            <pc:docMk/>
            <pc:sldMasterMk cId="0" sldId="2147483661"/>
            <pc:sldLayoutMk cId="2167320335" sldId="2147483667"/>
          </pc:sldLayoutMkLst>
          <pc:spChg chg="mod">
            <ac:chgData name="Bryson, Declan" userId="f2c03bb0-c178-4621-a9dc-2b8938c755a0" providerId="ADAL" clId="{94E3228E-B874-4D4F-BACB-43CB62F0932C}" dt="2025-07-30T14:49:13.959" v="1700"/>
            <ac:spMkLst>
              <pc:docMk/>
              <pc:sldMasterMk cId="0" sldId="2147483661"/>
              <pc:sldLayoutMk cId="2167320335" sldId="2147483667"/>
              <ac:spMk id="4" creationId="{4A3803EA-20D0-49E7-FF09-A2FC4FCCC046}"/>
            </ac:spMkLst>
          </pc:spChg>
        </pc:sldLayoutChg>
        <pc:sldLayoutChg chg="modSp mod">
          <pc:chgData name="Bryson, Declan" userId="f2c03bb0-c178-4621-a9dc-2b8938c755a0" providerId="ADAL" clId="{94E3228E-B874-4D4F-BACB-43CB62F0932C}" dt="2025-07-30T14:49:13.963" v="1702"/>
          <pc:sldLayoutMkLst>
            <pc:docMk/>
            <pc:sldMasterMk cId="0" sldId="2147483661"/>
            <pc:sldLayoutMk cId="1739141092" sldId="2147483668"/>
          </pc:sldLayoutMkLst>
          <pc:spChg chg="mod">
            <ac:chgData name="Bryson, Declan" userId="f2c03bb0-c178-4621-a9dc-2b8938c755a0" providerId="ADAL" clId="{94E3228E-B874-4D4F-BACB-43CB62F0932C}" dt="2025-07-30T14:49:13.963" v="1702"/>
            <ac:spMkLst>
              <pc:docMk/>
              <pc:sldMasterMk cId="0" sldId="2147483661"/>
              <pc:sldLayoutMk cId="1739141092" sldId="2147483668"/>
              <ac:spMk id="3" creationId="{C25E87B0-0580-3F27-950E-EE29277A4D3B}"/>
            </ac:spMkLst>
          </pc:spChg>
        </pc:sldLayoutChg>
        <pc:sldLayoutChg chg="modSp mod">
          <pc:chgData name="Bryson, Declan" userId="f2c03bb0-c178-4621-a9dc-2b8938c755a0" providerId="ADAL" clId="{94E3228E-B874-4D4F-BACB-43CB62F0932C}" dt="2025-07-30T14:49:13.963" v="1704"/>
          <pc:sldLayoutMkLst>
            <pc:docMk/>
            <pc:sldMasterMk cId="0" sldId="2147483661"/>
            <pc:sldLayoutMk cId="3860046540" sldId="2147483669"/>
          </pc:sldLayoutMkLst>
          <pc:spChg chg="mod">
            <ac:chgData name="Bryson, Declan" userId="f2c03bb0-c178-4621-a9dc-2b8938c755a0" providerId="ADAL" clId="{94E3228E-B874-4D4F-BACB-43CB62F0932C}" dt="2025-07-30T14:49:13.963" v="1704"/>
            <ac:spMkLst>
              <pc:docMk/>
              <pc:sldMasterMk cId="0" sldId="2147483661"/>
              <pc:sldLayoutMk cId="3860046540" sldId="2147483669"/>
              <ac:spMk id="6" creationId="{3DAE9635-0CB0-4167-5994-695468725A14}"/>
            </ac:spMkLst>
          </pc:spChg>
        </pc:sldLayoutChg>
        <pc:sldLayoutChg chg="modSp mod">
          <pc:chgData name="Bryson, Declan" userId="f2c03bb0-c178-4621-a9dc-2b8938c755a0" providerId="ADAL" clId="{94E3228E-B874-4D4F-BACB-43CB62F0932C}" dt="2025-07-30T14:49:13.972" v="1706"/>
          <pc:sldLayoutMkLst>
            <pc:docMk/>
            <pc:sldMasterMk cId="0" sldId="2147483661"/>
            <pc:sldLayoutMk cId="2254084835" sldId="2147483670"/>
          </pc:sldLayoutMkLst>
          <pc:spChg chg="mod">
            <ac:chgData name="Bryson, Declan" userId="f2c03bb0-c178-4621-a9dc-2b8938c755a0" providerId="ADAL" clId="{94E3228E-B874-4D4F-BACB-43CB62F0932C}" dt="2025-07-30T14:49:13.972" v="1706"/>
            <ac:spMkLst>
              <pc:docMk/>
              <pc:sldMasterMk cId="0" sldId="2147483661"/>
              <pc:sldLayoutMk cId="2254084835" sldId="2147483670"/>
              <ac:spMk id="6" creationId="{FC0746DA-DA6F-C87D-2216-A129DDDB49A9}"/>
            </ac:spMkLst>
          </pc:spChg>
        </pc:sldLayoutChg>
        <pc:sldLayoutChg chg="modSp mod">
          <pc:chgData name="Bryson, Declan" userId="f2c03bb0-c178-4621-a9dc-2b8938c755a0" providerId="ADAL" clId="{94E3228E-B874-4D4F-BACB-43CB62F0932C}" dt="2025-07-30T14:49:13.976" v="1708"/>
          <pc:sldLayoutMkLst>
            <pc:docMk/>
            <pc:sldMasterMk cId="0" sldId="2147483661"/>
            <pc:sldLayoutMk cId="1841661984" sldId="2147483671"/>
          </pc:sldLayoutMkLst>
          <pc:spChg chg="mod">
            <ac:chgData name="Bryson, Declan" userId="f2c03bb0-c178-4621-a9dc-2b8938c755a0" providerId="ADAL" clId="{94E3228E-B874-4D4F-BACB-43CB62F0932C}" dt="2025-07-30T14:49:13.976" v="1708"/>
            <ac:spMkLst>
              <pc:docMk/>
              <pc:sldMasterMk cId="0" sldId="2147483661"/>
              <pc:sldLayoutMk cId="1841661984" sldId="2147483671"/>
              <ac:spMk id="5" creationId="{B830B955-4DD1-A994-580C-35837BDAA231}"/>
            </ac:spMkLst>
          </pc:spChg>
        </pc:sldLayoutChg>
        <pc:sldLayoutChg chg="modSp mod">
          <pc:chgData name="Bryson, Declan" userId="f2c03bb0-c178-4621-a9dc-2b8938c755a0" providerId="ADAL" clId="{94E3228E-B874-4D4F-BACB-43CB62F0932C}" dt="2025-07-30T14:49:13.980" v="1710"/>
          <pc:sldLayoutMkLst>
            <pc:docMk/>
            <pc:sldMasterMk cId="0" sldId="2147483661"/>
            <pc:sldLayoutMk cId="459409406" sldId="2147483672"/>
          </pc:sldLayoutMkLst>
          <pc:spChg chg="mod">
            <ac:chgData name="Bryson, Declan" userId="f2c03bb0-c178-4621-a9dc-2b8938c755a0" providerId="ADAL" clId="{94E3228E-B874-4D4F-BACB-43CB62F0932C}" dt="2025-07-30T14:49:13.980" v="1710"/>
            <ac:spMkLst>
              <pc:docMk/>
              <pc:sldMasterMk cId="0" sldId="2147483661"/>
              <pc:sldLayoutMk cId="459409406" sldId="2147483672"/>
              <ac:spMk id="5" creationId="{6488EA90-1E26-F890-B8EB-2CB3F06A4170}"/>
            </ac:spMkLst>
          </pc:spChg>
        </pc:sldLayoutChg>
      </pc:sldMasterChg>
      <pc:sldMasterChg chg="modSldLayout">
        <pc:chgData name="Bryson, Declan" userId="f2c03bb0-c178-4621-a9dc-2b8938c755a0" providerId="ADAL" clId="{94E3228E-B874-4D4F-BACB-43CB62F0932C}" dt="2025-07-30T14:49:23.058" v="1852"/>
        <pc:sldMasterMkLst>
          <pc:docMk/>
          <pc:sldMasterMk cId="1363907692" sldId="2147483673"/>
        </pc:sldMasterMkLst>
        <pc:sldLayoutChg chg="modSp">
          <pc:chgData name="Bryson, Declan" userId="f2c03bb0-c178-4621-a9dc-2b8938c755a0" providerId="ADAL" clId="{94E3228E-B874-4D4F-BACB-43CB62F0932C}" dt="2025-07-30T14:49:22.991" v="1830"/>
          <pc:sldLayoutMkLst>
            <pc:docMk/>
            <pc:sldMasterMk cId="1363907692" sldId="2147483673"/>
            <pc:sldLayoutMk cId="1314995109" sldId="2147483674"/>
          </pc:sldLayoutMkLst>
          <pc:spChg chg="mod">
            <ac:chgData name="Bryson, Declan" userId="f2c03bb0-c178-4621-a9dc-2b8938c755a0" providerId="ADAL" clId="{94E3228E-B874-4D4F-BACB-43CB62F0932C}" dt="2025-07-30T14:49:22.991" v="1830"/>
            <ac:spMkLst>
              <pc:docMk/>
              <pc:sldMasterMk cId="1363907692" sldId="2147483673"/>
              <pc:sldLayoutMk cId="1314995109" sldId="2147483674"/>
              <ac:spMk id="7" creationId="{EA0F1804-2CCB-CB57-EBD3-DF9DA37512F4}"/>
            </ac:spMkLst>
          </pc:spChg>
        </pc:sldLayoutChg>
        <pc:sldLayoutChg chg="modSp">
          <pc:chgData name="Bryson, Declan" userId="f2c03bb0-c178-4621-a9dc-2b8938c755a0" providerId="ADAL" clId="{94E3228E-B874-4D4F-BACB-43CB62F0932C}" dt="2025-07-30T14:49:22.999" v="1831"/>
          <pc:sldLayoutMkLst>
            <pc:docMk/>
            <pc:sldMasterMk cId="1363907692" sldId="2147483673"/>
            <pc:sldLayoutMk cId="2504397285" sldId="2147483675"/>
          </pc:sldLayoutMkLst>
          <pc:spChg chg="mod">
            <ac:chgData name="Bryson, Declan" userId="f2c03bb0-c178-4621-a9dc-2b8938c755a0" providerId="ADAL" clId="{94E3228E-B874-4D4F-BACB-43CB62F0932C}" dt="2025-07-30T14:49:22.999" v="1831"/>
            <ac:spMkLst>
              <pc:docMk/>
              <pc:sldMasterMk cId="1363907692" sldId="2147483673"/>
              <pc:sldLayoutMk cId="2504397285" sldId="2147483675"/>
              <ac:spMk id="5" creationId="{45CC3929-0604-FC3C-F26F-CDCFDF9E1990}"/>
            </ac:spMkLst>
          </pc:spChg>
        </pc:sldLayoutChg>
        <pc:sldLayoutChg chg="modSp">
          <pc:chgData name="Bryson, Declan" userId="f2c03bb0-c178-4621-a9dc-2b8938c755a0" providerId="ADAL" clId="{94E3228E-B874-4D4F-BACB-43CB62F0932C}" dt="2025-07-30T14:49:22.999" v="1832"/>
          <pc:sldLayoutMkLst>
            <pc:docMk/>
            <pc:sldMasterMk cId="1363907692" sldId="2147483673"/>
            <pc:sldLayoutMk cId="1338750635" sldId="2147483676"/>
          </pc:sldLayoutMkLst>
          <pc:spChg chg="mod">
            <ac:chgData name="Bryson, Declan" userId="f2c03bb0-c178-4621-a9dc-2b8938c755a0" providerId="ADAL" clId="{94E3228E-B874-4D4F-BACB-43CB62F0932C}" dt="2025-07-30T14:49:22.999" v="1832"/>
            <ac:spMkLst>
              <pc:docMk/>
              <pc:sldMasterMk cId="1363907692" sldId="2147483673"/>
              <pc:sldLayoutMk cId="1338750635" sldId="2147483676"/>
              <ac:spMk id="5" creationId="{B5A9425A-9E5A-94E2-7556-EDD96226E1F2}"/>
            </ac:spMkLst>
          </pc:spChg>
        </pc:sldLayoutChg>
        <pc:sldLayoutChg chg="modSp">
          <pc:chgData name="Bryson, Declan" userId="f2c03bb0-c178-4621-a9dc-2b8938c755a0" providerId="ADAL" clId="{94E3228E-B874-4D4F-BACB-43CB62F0932C}" dt="2025-07-30T14:49:23.004" v="1833"/>
          <pc:sldLayoutMkLst>
            <pc:docMk/>
            <pc:sldMasterMk cId="1363907692" sldId="2147483673"/>
            <pc:sldLayoutMk cId="2611621922" sldId="2147483677"/>
          </pc:sldLayoutMkLst>
          <pc:spChg chg="mod">
            <ac:chgData name="Bryson, Declan" userId="f2c03bb0-c178-4621-a9dc-2b8938c755a0" providerId="ADAL" clId="{94E3228E-B874-4D4F-BACB-43CB62F0932C}" dt="2025-07-30T14:49:23.004" v="1833"/>
            <ac:spMkLst>
              <pc:docMk/>
              <pc:sldMasterMk cId="1363907692" sldId="2147483673"/>
              <pc:sldLayoutMk cId="2611621922" sldId="2147483677"/>
              <ac:spMk id="6" creationId="{25D9A45A-6EB3-D4F5-CEC7-C8B168D53A00}"/>
            </ac:spMkLst>
          </pc:spChg>
        </pc:sldLayoutChg>
        <pc:sldLayoutChg chg="modSp">
          <pc:chgData name="Bryson, Declan" userId="f2c03bb0-c178-4621-a9dc-2b8938c755a0" providerId="ADAL" clId="{94E3228E-B874-4D4F-BACB-43CB62F0932C}" dt="2025-07-30T14:49:23.004" v="1834"/>
          <pc:sldLayoutMkLst>
            <pc:docMk/>
            <pc:sldMasterMk cId="1363907692" sldId="2147483673"/>
            <pc:sldLayoutMk cId="4233054678" sldId="2147483678"/>
          </pc:sldLayoutMkLst>
          <pc:spChg chg="mod">
            <ac:chgData name="Bryson, Declan" userId="f2c03bb0-c178-4621-a9dc-2b8938c755a0" providerId="ADAL" clId="{94E3228E-B874-4D4F-BACB-43CB62F0932C}" dt="2025-07-30T14:49:23.004" v="1834"/>
            <ac:spMkLst>
              <pc:docMk/>
              <pc:sldMasterMk cId="1363907692" sldId="2147483673"/>
              <pc:sldLayoutMk cId="4233054678" sldId="2147483678"/>
              <ac:spMk id="8" creationId="{F762742C-BB6F-D5C7-BFD2-BC57141E52D6}"/>
            </ac:spMkLst>
          </pc:spChg>
        </pc:sldLayoutChg>
        <pc:sldLayoutChg chg="modSp">
          <pc:chgData name="Bryson, Declan" userId="f2c03bb0-c178-4621-a9dc-2b8938c755a0" providerId="ADAL" clId="{94E3228E-B874-4D4F-BACB-43CB62F0932C}" dt="2025-07-30T14:49:23.008" v="1835"/>
          <pc:sldLayoutMkLst>
            <pc:docMk/>
            <pc:sldMasterMk cId="1363907692" sldId="2147483673"/>
            <pc:sldLayoutMk cId="3373557933" sldId="2147483679"/>
          </pc:sldLayoutMkLst>
          <pc:spChg chg="mod">
            <ac:chgData name="Bryson, Declan" userId="f2c03bb0-c178-4621-a9dc-2b8938c755a0" providerId="ADAL" clId="{94E3228E-B874-4D4F-BACB-43CB62F0932C}" dt="2025-07-30T14:49:23.008" v="1835"/>
            <ac:spMkLst>
              <pc:docMk/>
              <pc:sldMasterMk cId="1363907692" sldId="2147483673"/>
              <pc:sldLayoutMk cId="3373557933" sldId="2147483679"/>
              <ac:spMk id="4" creationId="{857CDD2A-AE92-3FAA-D1A3-B1D09E6CA37F}"/>
            </ac:spMkLst>
          </pc:spChg>
        </pc:sldLayoutChg>
        <pc:sldLayoutChg chg="modSp">
          <pc:chgData name="Bryson, Declan" userId="f2c03bb0-c178-4621-a9dc-2b8938c755a0" providerId="ADAL" clId="{94E3228E-B874-4D4F-BACB-43CB62F0932C}" dt="2025-07-30T14:49:23.008" v="1836"/>
          <pc:sldLayoutMkLst>
            <pc:docMk/>
            <pc:sldMasterMk cId="1363907692" sldId="2147483673"/>
            <pc:sldLayoutMk cId="1029191672" sldId="2147483680"/>
          </pc:sldLayoutMkLst>
          <pc:spChg chg="mod">
            <ac:chgData name="Bryson, Declan" userId="f2c03bb0-c178-4621-a9dc-2b8938c755a0" providerId="ADAL" clId="{94E3228E-B874-4D4F-BACB-43CB62F0932C}" dt="2025-07-30T14:49:23.008" v="1836"/>
            <ac:spMkLst>
              <pc:docMk/>
              <pc:sldMasterMk cId="1363907692" sldId="2147483673"/>
              <pc:sldLayoutMk cId="1029191672" sldId="2147483680"/>
              <ac:spMk id="3" creationId="{9033C488-44AB-CEC3-97AC-270784CCBCC0}"/>
            </ac:spMkLst>
          </pc:spChg>
        </pc:sldLayoutChg>
        <pc:sldLayoutChg chg="modSp">
          <pc:chgData name="Bryson, Declan" userId="f2c03bb0-c178-4621-a9dc-2b8938c755a0" providerId="ADAL" clId="{94E3228E-B874-4D4F-BACB-43CB62F0932C}" dt="2025-07-30T14:49:23.008" v="1837"/>
          <pc:sldLayoutMkLst>
            <pc:docMk/>
            <pc:sldMasterMk cId="1363907692" sldId="2147483673"/>
            <pc:sldLayoutMk cId="2968199543" sldId="2147483681"/>
          </pc:sldLayoutMkLst>
          <pc:spChg chg="mod">
            <ac:chgData name="Bryson, Declan" userId="f2c03bb0-c178-4621-a9dc-2b8938c755a0" providerId="ADAL" clId="{94E3228E-B874-4D4F-BACB-43CB62F0932C}" dt="2025-07-30T14:49:23.008" v="1837"/>
            <ac:spMkLst>
              <pc:docMk/>
              <pc:sldMasterMk cId="1363907692" sldId="2147483673"/>
              <pc:sldLayoutMk cId="2968199543" sldId="2147483681"/>
              <ac:spMk id="6" creationId="{51C9CAC8-3E28-C2B7-374B-5B8BAF06EB23}"/>
            </ac:spMkLst>
          </pc:spChg>
        </pc:sldLayoutChg>
        <pc:sldLayoutChg chg="modSp">
          <pc:chgData name="Bryson, Declan" userId="f2c03bb0-c178-4621-a9dc-2b8938c755a0" providerId="ADAL" clId="{94E3228E-B874-4D4F-BACB-43CB62F0932C}" dt="2025-07-30T14:49:23.008" v="1838"/>
          <pc:sldLayoutMkLst>
            <pc:docMk/>
            <pc:sldMasterMk cId="1363907692" sldId="2147483673"/>
            <pc:sldLayoutMk cId="3240628866" sldId="2147483682"/>
          </pc:sldLayoutMkLst>
          <pc:spChg chg="mod">
            <ac:chgData name="Bryson, Declan" userId="f2c03bb0-c178-4621-a9dc-2b8938c755a0" providerId="ADAL" clId="{94E3228E-B874-4D4F-BACB-43CB62F0932C}" dt="2025-07-30T14:49:23.008" v="1838"/>
            <ac:spMkLst>
              <pc:docMk/>
              <pc:sldMasterMk cId="1363907692" sldId="2147483673"/>
              <pc:sldLayoutMk cId="3240628866" sldId="2147483682"/>
              <ac:spMk id="5" creationId="{B5C426D4-DDF3-86E0-21AE-47FC47367B4B}"/>
            </ac:spMkLst>
          </pc:spChg>
        </pc:sldLayoutChg>
        <pc:sldLayoutChg chg="modSp mod">
          <pc:chgData name="Bryson, Declan" userId="f2c03bb0-c178-4621-a9dc-2b8938c755a0" providerId="ADAL" clId="{94E3228E-B874-4D4F-BACB-43CB62F0932C}" dt="2025-07-30T14:49:23.008" v="1840"/>
          <pc:sldLayoutMkLst>
            <pc:docMk/>
            <pc:sldMasterMk cId="1363907692" sldId="2147483673"/>
            <pc:sldLayoutMk cId="3764245756" sldId="2147483683"/>
          </pc:sldLayoutMkLst>
          <pc:spChg chg="mod">
            <ac:chgData name="Bryson, Declan" userId="f2c03bb0-c178-4621-a9dc-2b8938c755a0" providerId="ADAL" clId="{94E3228E-B874-4D4F-BACB-43CB62F0932C}" dt="2025-07-30T14:49:23.008" v="1840"/>
            <ac:spMkLst>
              <pc:docMk/>
              <pc:sldMasterMk cId="1363907692" sldId="2147483673"/>
              <pc:sldLayoutMk cId="3764245756" sldId="2147483683"/>
              <ac:spMk id="6" creationId="{4C6E3F63-5A2F-D286-70F3-4DE8BF40A5D1}"/>
            </ac:spMkLst>
          </pc:spChg>
        </pc:sldLayoutChg>
        <pc:sldLayoutChg chg="modSp mod">
          <pc:chgData name="Bryson, Declan" userId="f2c03bb0-c178-4621-a9dc-2b8938c755a0" providerId="ADAL" clId="{94E3228E-B874-4D4F-BACB-43CB62F0932C}" dt="2025-07-30T14:49:23.008" v="1842"/>
          <pc:sldLayoutMkLst>
            <pc:docMk/>
            <pc:sldMasterMk cId="1363907692" sldId="2147483673"/>
            <pc:sldLayoutMk cId="3724815549" sldId="2147483684"/>
          </pc:sldLayoutMkLst>
          <pc:spChg chg="mod">
            <ac:chgData name="Bryson, Declan" userId="f2c03bb0-c178-4621-a9dc-2b8938c755a0" providerId="ADAL" clId="{94E3228E-B874-4D4F-BACB-43CB62F0932C}" dt="2025-07-30T14:49:23.008" v="1842"/>
            <ac:spMkLst>
              <pc:docMk/>
              <pc:sldMasterMk cId="1363907692" sldId="2147483673"/>
              <pc:sldLayoutMk cId="3724815549" sldId="2147483684"/>
              <ac:spMk id="5" creationId="{2E71FB03-D33C-B52A-BD45-1AB0FEBCE224}"/>
            </ac:spMkLst>
          </pc:spChg>
        </pc:sldLayoutChg>
        <pc:sldLayoutChg chg="modSp mod">
          <pc:chgData name="Bryson, Declan" userId="f2c03bb0-c178-4621-a9dc-2b8938c755a0" providerId="ADAL" clId="{94E3228E-B874-4D4F-BACB-43CB62F0932C}" dt="2025-07-30T14:49:23.008" v="1844"/>
          <pc:sldLayoutMkLst>
            <pc:docMk/>
            <pc:sldMasterMk cId="1363907692" sldId="2147483673"/>
            <pc:sldLayoutMk cId="2411599609" sldId="2147483685"/>
          </pc:sldLayoutMkLst>
          <pc:spChg chg="mod">
            <ac:chgData name="Bryson, Declan" userId="f2c03bb0-c178-4621-a9dc-2b8938c755a0" providerId="ADAL" clId="{94E3228E-B874-4D4F-BACB-43CB62F0932C}" dt="2025-07-30T14:49:23.008" v="1844"/>
            <ac:spMkLst>
              <pc:docMk/>
              <pc:sldMasterMk cId="1363907692" sldId="2147483673"/>
              <pc:sldLayoutMk cId="2411599609" sldId="2147483685"/>
              <ac:spMk id="7" creationId="{98633F73-6D2D-CA8C-E7FF-6A57A12436DF}"/>
            </ac:spMkLst>
          </pc:spChg>
        </pc:sldLayoutChg>
        <pc:sldLayoutChg chg="modSp mod">
          <pc:chgData name="Bryson, Declan" userId="f2c03bb0-c178-4621-a9dc-2b8938c755a0" providerId="ADAL" clId="{94E3228E-B874-4D4F-BACB-43CB62F0932C}" dt="2025-07-30T14:49:23.037" v="1846"/>
          <pc:sldLayoutMkLst>
            <pc:docMk/>
            <pc:sldMasterMk cId="1363907692" sldId="2147483673"/>
            <pc:sldLayoutMk cId="2655113809" sldId="2147483686"/>
          </pc:sldLayoutMkLst>
          <pc:spChg chg="mod">
            <ac:chgData name="Bryson, Declan" userId="f2c03bb0-c178-4621-a9dc-2b8938c755a0" providerId="ADAL" clId="{94E3228E-B874-4D4F-BACB-43CB62F0932C}" dt="2025-07-30T14:49:23.037" v="1846"/>
            <ac:spMkLst>
              <pc:docMk/>
              <pc:sldMasterMk cId="1363907692" sldId="2147483673"/>
              <pc:sldLayoutMk cId="2655113809" sldId="2147483686"/>
              <ac:spMk id="5" creationId="{385457C3-E8F4-529D-B9B2-5A4A574BF882}"/>
            </ac:spMkLst>
          </pc:spChg>
        </pc:sldLayoutChg>
        <pc:sldLayoutChg chg="modSp mod">
          <pc:chgData name="Bryson, Declan" userId="f2c03bb0-c178-4621-a9dc-2b8938c755a0" providerId="ADAL" clId="{94E3228E-B874-4D4F-BACB-43CB62F0932C}" dt="2025-07-30T14:49:23.037" v="1848"/>
          <pc:sldLayoutMkLst>
            <pc:docMk/>
            <pc:sldMasterMk cId="1363907692" sldId="2147483673"/>
            <pc:sldLayoutMk cId="963667107" sldId="2147483687"/>
          </pc:sldLayoutMkLst>
          <pc:spChg chg="mod">
            <ac:chgData name="Bryson, Declan" userId="f2c03bb0-c178-4621-a9dc-2b8938c755a0" providerId="ADAL" clId="{94E3228E-B874-4D4F-BACB-43CB62F0932C}" dt="2025-07-30T14:49:23.037" v="1848"/>
            <ac:spMkLst>
              <pc:docMk/>
              <pc:sldMasterMk cId="1363907692" sldId="2147483673"/>
              <pc:sldLayoutMk cId="963667107" sldId="2147483687"/>
              <ac:spMk id="7" creationId="{1FB05740-A8B1-E8F1-C363-51221A67FAAF}"/>
            </ac:spMkLst>
          </pc:spChg>
        </pc:sldLayoutChg>
        <pc:sldLayoutChg chg="modSp mod">
          <pc:chgData name="Bryson, Declan" userId="f2c03bb0-c178-4621-a9dc-2b8938c755a0" providerId="ADAL" clId="{94E3228E-B874-4D4F-BACB-43CB62F0932C}" dt="2025-07-30T14:49:23.045" v="1850"/>
          <pc:sldLayoutMkLst>
            <pc:docMk/>
            <pc:sldMasterMk cId="1363907692" sldId="2147483673"/>
            <pc:sldLayoutMk cId="1394872555" sldId="2147483688"/>
          </pc:sldLayoutMkLst>
          <pc:spChg chg="mod">
            <ac:chgData name="Bryson, Declan" userId="f2c03bb0-c178-4621-a9dc-2b8938c755a0" providerId="ADAL" clId="{94E3228E-B874-4D4F-BACB-43CB62F0932C}" dt="2025-07-30T14:49:23.045" v="1850"/>
            <ac:spMkLst>
              <pc:docMk/>
              <pc:sldMasterMk cId="1363907692" sldId="2147483673"/>
              <pc:sldLayoutMk cId="1394872555" sldId="2147483688"/>
              <ac:spMk id="5" creationId="{A4836DE9-957F-B838-EB70-371861FFA9FF}"/>
            </ac:spMkLst>
          </pc:spChg>
        </pc:sldLayoutChg>
        <pc:sldLayoutChg chg="modSp">
          <pc:chgData name="Bryson, Declan" userId="f2c03bb0-c178-4621-a9dc-2b8938c755a0" providerId="ADAL" clId="{94E3228E-B874-4D4F-BACB-43CB62F0932C}" dt="2025-07-30T14:49:23.054" v="1851"/>
          <pc:sldLayoutMkLst>
            <pc:docMk/>
            <pc:sldMasterMk cId="1363907692" sldId="2147483673"/>
            <pc:sldLayoutMk cId="3416858891" sldId="2147483689"/>
          </pc:sldLayoutMkLst>
          <pc:spChg chg="mod">
            <ac:chgData name="Bryson, Declan" userId="f2c03bb0-c178-4621-a9dc-2b8938c755a0" providerId="ADAL" clId="{94E3228E-B874-4D4F-BACB-43CB62F0932C}" dt="2025-07-30T14:49:23.054" v="1851"/>
            <ac:spMkLst>
              <pc:docMk/>
              <pc:sldMasterMk cId="1363907692" sldId="2147483673"/>
              <pc:sldLayoutMk cId="3416858891" sldId="2147483689"/>
              <ac:spMk id="5" creationId="{FC83C711-A2D3-9A02-50F9-B96B92407562}"/>
            </ac:spMkLst>
          </pc:spChg>
        </pc:sldLayoutChg>
        <pc:sldLayoutChg chg="modSp">
          <pc:chgData name="Bryson, Declan" userId="f2c03bb0-c178-4621-a9dc-2b8938c755a0" providerId="ADAL" clId="{94E3228E-B874-4D4F-BACB-43CB62F0932C}" dt="2025-07-30T14:49:23.058" v="1852"/>
          <pc:sldLayoutMkLst>
            <pc:docMk/>
            <pc:sldMasterMk cId="1363907692" sldId="2147483673"/>
            <pc:sldLayoutMk cId="2566150924" sldId="2147483690"/>
          </pc:sldLayoutMkLst>
          <pc:spChg chg="mod">
            <ac:chgData name="Bryson, Declan" userId="f2c03bb0-c178-4621-a9dc-2b8938c755a0" providerId="ADAL" clId="{94E3228E-B874-4D4F-BACB-43CB62F0932C}" dt="2025-07-30T14:49:23.058" v="1852"/>
            <ac:spMkLst>
              <pc:docMk/>
              <pc:sldMasterMk cId="1363907692" sldId="2147483673"/>
              <pc:sldLayoutMk cId="2566150924" sldId="2147483690"/>
              <ac:spMk id="5" creationId="{94C40921-837F-4661-7085-FDEF923500F8}"/>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3833A8D-CCDF-F7BE-A59D-F78AE51EAAE2}"/>
              </a:ext>
            </a:extLst>
          </p:cNvPr>
          <p:cNvSpPr>
            <a:spLocks noGrp="1"/>
          </p:cNvSpPr>
          <p:nvPr>
            <p:ph type="hdr" sz="quarter"/>
          </p:nvPr>
        </p:nvSpPr>
        <p:spPr>
          <a:xfrm>
            <a:off x="0" y="0"/>
            <a:ext cx="6858000" cy="458788"/>
          </a:xfrm>
          <a:prstGeom prst="rect">
            <a:avLst/>
          </a:prstGeom>
        </p:spPr>
        <p:txBody>
          <a:bodyPr vert="horz" lIns="91440" tIns="45720" rIns="91440" bIns="45720" rtlCol="0"/>
          <a:lstStyle>
            <a:lvl1pPr algn="l">
              <a:defRPr sz="1200"/>
            </a:lvl1pPr>
          </a:lstStyle>
          <a:p>
            <a:pPr algn="ctr"/>
            <a:endParaRPr lang="en-GB"/>
          </a:p>
        </p:txBody>
      </p:sp>
      <p:sp>
        <p:nvSpPr>
          <p:cNvPr id="3" name="Date Placeholder 2">
            <a:extLst>
              <a:ext uri="{FF2B5EF4-FFF2-40B4-BE49-F238E27FC236}">
                <a16:creationId xmlns:a16="http://schemas.microsoft.com/office/drawing/2014/main" id="{D3575AA2-46AE-2F35-EE08-54A05B2CAFB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8200A96-5736-4469-AA5A-140E7E0E0D35}" type="datetimeFigureOut">
              <a:rPr lang="en-GB" smtClean="0"/>
              <a:t>30/07/2025</a:t>
            </a:fld>
            <a:endParaRPr lang="en-GB"/>
          </a:p>
        </p:txBody>
      </p:sp>
      <p:sp>
        <p:nvSpPr>
          <p:cNvPr id="4" name="Footer Placeholder 3">
            <a:extLst>
              <a:ext uri="{FF2B5EF4-FFF2-40B4-BE49-F238E27FC236}">
                <a16:creationId xmlns:a16="http://schemas.microsoft.com/office/drawing/2014/main" id="{040E9AC6-A2A7-9D5B-FE80-ECA0BE6B3460}"/>
              </a:ext>
            </a:extLst>
          </p:cNvPr>
          <p:cNvSpPr>
            <a:spLocks noGrp="1"/>
          </p:cNvSpPr>
          <p:nvPr>
            <p:ph type="ftr" sz="quarter" idx="2"/>
          </p:nvPr>
        </p:nvSpPr>
        <p:spPr>
          <a:xfrm>
            <a:off x="0" y="8685213"/>
            <a:ext cx="6858000" cy="458787"/>
          </a:xfrm>
          <a:prstGeom prst="rect">
            <a:avLst/>
          </a:prstGeom>
        </p:spPr>
        <p:txBody>
          <a:bodyPr vert="horz" lIns="91440" tIns="45720" rIns="91440" bIns="45720" rtlCol="0" anchor="b"/>
          <a:lstStyle>
            <a:lvl1pPr algn="l">
              <a:defRPr sz="1200"/>
            </a:lvl1pPr>
          </a:lstStyle>
          <a:p>
            <a:pPr algn="ctr"/>
            <a:endParaRPr lang="en-GB"/>
          </a:p>
        </p:txBody>
      </p:sp>
      <p:sp>
        <p:nvSpPr>
          <p:cNvPr id="5" name="Slide Number Placeholder 4">
            <a:extLst>
              <a:ext uri="{FF2B5EF4-FFF2-40B4-BE49-F238E27FC236}">
                <a16:creationId xmlns:a16="http://schemas.microsoft.com/office/drawing/2014/main" id="{EC93D33F-8332-832A-8B04-B36A7A0DC32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8C0883B-8EA0-4A90-A9F7-8E6E8C273342}" type="slidenum">
              <a:rPr lang="en-GB" smtClean="0"/>
              <a:t>‹#›</a:t>
            </a:fld>
            <a:endParaRPr lang="en-GB"/>
          </a:p>
        </p:txBody>
      </p:sp>
    </p:spTree>
    <p:extLst>
      <p:ext uri="{BB962C8B-B14F-4D97-AF65-F5344CB8AC3E}">
        <p14:creationId xmlns:p14="http://schemas.microsoft.com/office/powerpoint/2010/main" val="423948730"/>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6858000" cy="458788"/>
          </a:xfrm>
          <a:prstGeom prst="rect">
            <a:avLst/>
          </a:prstGeom>
        </p:spPr>
        <p:txBody>
          <a:bodyPr vert="horz" lIns="91440" tIns="45720" rIns="91440" bIns="45720" rtlCol="0"/>
          <a:lstStyle>
            <a:lvl1pPr algn="ctr">
              <a:defRPr lang="en-GB"/>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306017-D48A-49E6-987E-CC16D86D0838}" type="datetimeFigureOut">
              <a:rPr lang="en-GB" smtClean="0"/>
              <a:t>30/07/2025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6858000" cy="458787"/>
          </a:xfrm>
          <a:prstGeom prst="rect">
            <a:avLst/>
          </a:prstGeom>
        </p:spPr>
        <p:txBody>
          <a:bodyPr vert="horz" lIns="91440" tIns="45720" rIns="91440" bIns="45720" rtlCol="0" anchor="b"/>
          <a:lstStyle>
            <a:lvl1pPr algn="ctr">
              <a:defRPr lang="en-GB"/>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2015249-7C5C-441A-A5DC-92DB338352CC}" type="slidenum">
              <a:rPr lang="en-GB" smtClean="0"/>
              <a:t>‹#›</a:t>
            </a:fld>
            <a:endParaRPr lang="en-GB"/>
          </a:p>
        </p:txBody>
      </p:sp>
    </p:spTree>
    <p:extLst>
      <p:ext uri="{BB962C8B-B14F-4D97-AF65-F5344CB8AC3E}">
        <p14:creationId xmlns:p14="http://schemas.microsoft.com/office/powerpoint/2010/main" val="712570343"/>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hidden="1"/>
          <p:cNvSpPr>
            <a:spLocks noGrp="1"/>
          </p:cNvSpPr>
          <p:nvPr>
            <p:ph type="hdr" sz="quarter"/>
          </p:nvPr>
        </p:nvSpPr>
        <p:spPr>
          <a:xfrm>
            <a:off x="0" y="0"/>
            <a:ext cx="6858000" cy="458788"/>
          </a:xfrm>
        </p:spPr>
        <p:txBody>
          <a:bodyPr/>
          <a:lstStyle/>
          <a:p>
            <a:endParaRPr lang="en-GB"/>
          </a:p>
        </p:txBody>
      </p:sp>
      <p:sp>
        <p:nvSpPr>
          <p:cNvPr id="5" name="Footer Placeholder 4" hidden="1"/>
          <p:cNvSpPr>
            <a:spLocks noGrp="1"/>
          </p:cNvSpPr>
          <p:nvPr>
            <p:ph type="ftr" sz="quarter" idx="4"/>
          </p:nvPr>
        </p:nvSpPr>
        <p:spPr>
          <a:xfrm>
            <a:off x="0" y="8685213"/>
            <a:ext cx="6858000" cy="458787"/>
          </a:xfrm>
        </p:spPr>
        <p:txBody>
          <a:bodyPr/>
          <a:lstStyle/>
          <a:p>
            <a:endParaRPr lang="en-GB"/>
          </a:p>
        </p:txBody>
      </p:sp>
      <p:sp>
        <p:nvSpPr>
          <p:cNvPr id="6" name="Slide Number Placeholder 5"/>
          <p:cNvSpPr>
            <a:spLocks noGrp="1"/>
          </p:cNvSpPr>
          <p:nvPr>
            <p:ph type="sldNum" sz="quarter" idx="5"/>
          </p:nvPr>
        </p:nvSpPr>
        <p:spPr/>
        <p:txBody>
          <a:bodyPr/>
          <a:lstStyle/>
          <a:p>
            <a:fld id="{D2015249-7C5C-441A-A5DC-92DB338352CC}" type="slidenum">
              <a:rPr lang="en-GB" smtClean="0"/>
              <a:t>1</a:t>
            </a:fld>
            <a:endParaRPr lang="en-GB"/>
          </a:p>
        </p:txBody>
      </p:sp>
    </p:spTree>
    <p:extLst>
      <p:ext uri="{BB962C8B-B14F-4D97-AF65-F5344CB8AC3E}">
        <p14:creationId xmlns:p14="http://schemas.microsoft.com/office/powerpoint/2010/main" val="2488581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hidden="1"/>
          <p:cNvSpPr>
            <a:spLocks noGrp="1"/>
          </p:cNvSpPr>
          <p:nvPr>
            <p:ph type="hdr" sz="quarter"/>
          </p:nvPr>
        </p:nvSpPr>
        <p:spPr>
          <a:xfrm>
            <a:off x="0" y="0"/>
            <a:ext cx="6858000" cy="458788"/>
          </a:xfrm>
        </p:spPr>
        <p:txBody>
          <a:bodyPr/>
          <a:lstStyle/>
          <a:p>
            <a:endParaRPr lang="en-GB"/>
          </a:p>
        </p:txBody>
      </p:sp>
      <p:sp>
        <p:nvSpPr>
          <p:cNvPr id="5" name="Footer Placeholder 4" hidden="1"/>
          <p:cNvSpPr>
            <a:spLocks noGrp="1"/>
          </p:cNvSpPr>
          <p:nvPr>
            <p:ph type="ftr" sz="quarter" idx="4"/>
          </p:nvPr>
        </p:nvSpPr>
        <p:spPr>
          <a:xfrm>
            <a:off x="0" y="8685213"/>
            <a:ext cx="6858000" cy="458787"/>
          </a:xfrm>
        </p:spPr>
        <p:txBody>
          <a:bodyPr/>
          <a:lstStyle/>
          <a:p>
            <a:endParaRPr lang="en-GB"/>
          </a:p>
        </p:txBody>
      </p:sp>
      <p:sp>
        <p:nvSpPr>
          <p:cNvPr id="6" name="Slide Number Placeholder 5"/>
          <p:cNvSpPr>
            <a:spLocks noGrp="1"/>
          </p:cNvSpPr>
          <p:nvPr>
            <p:ph type="sldNum" sz="quarter" idx="5"/>
          </p:nvPr>
        </p:nvSpPr>
        <p:spPr/>
        <p:txBody>
          <a:bodyPr/>
          <a:lstStyle/>
          <a:p>
            <a:fld id="{D2015249-7C5C-441A-A5DC-92DB338352CC}" type="slidenum">
              <a:rPr lang="en-GB" smtClean="0"/>
              <a:t>10</a:t>
            </a:fld>
            <a:endParaRPr lang="en-GB"/>
          </a:p>
        </p:txBody>
      </p:sp>
    </p:spTree>
    <p:extLst>
      <p:ext uri="{BB962C8B-B14F-4D97-AF65-F5344CB8AC3E}">
        <p14:creationId xmlns:p14="http://schemas.microsoft.com/office/powerpoint/2010/main" val="26438683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hidden="1"/>
          <p:cNvSpPr>
            <a:spLocks noGrp="1"/>
          </p:cNvSpPr>
          <p:nvPr>
            <p:ph type="hdr" sz="quarter"/>
          </p:nvPr>
        </p:nvSpPr>
        <p:spPr>
          <a:xfrm>
            <a:off x="0" y="0"/>
            <a:ext cx="6858000" cy="458788"/>
          </a:xfrm>
        </p:spPr>
        <p:txBody>
          <a:bodyPr/>
          <a:lstStyle/>
          <a:p>
            <a:endParaRPr lang="en-GB"/>
          </a:p>
        </p:txBody>
      </p:sp>
      <p:sp>
        <p:nvSpPr>
          <p:cNvPr id="5" name="Footer Placeholder 4" hidden="1"/>
          <p:cNvSpPr>
            <a:spLocks noGrp="1"/>
          </p:cNvSpPr>
          <p:nvPr>
            <p:ph type="ftr" sz="quarter" idx="4"/>
          </p:nvPr>
        </p:nvSpPr>
        <p:spPr>
          <a:xfrm>
            <a:off x="0" y="8685213"/>
            <a:ext cx="6858000" cy="458787"/>
          </a:xfrm>
        </p:spPr>
        <p:txBody>
          <a:bodyPr/>
          <a:lstStyle/>
          <a:p>
            <a:endParaRPr lang="en-GB"/>
          </a:p>
        </p:txBody>
      </p:sp>
      <p:sp>
        <p:nvSpPr>
          <p:cNvPr id="6" name="Slide Number Placeholder 5"/>
          <p:cNvSpPr>
            <a:spLocks noGrp="1"/>
          </p:cNvSpPr>
          <p:nvPr>
            <p:ph type="sldNum" sz="quarter" idx="5"/>
          </p:nvPr>
        </p:nvSpPr>
        <p:spPr/>
        <p:txBody>
          <a:bodyPr/>
          <a:lstStyle/>
          <a:p>
            <a:fld id="{D2015249-7C5C-441A-A5DC-92DB338352CC}" type="slidenum">
              <a:rPr lang="en-GB" smtClean="0"/>
              <a:t>11</a:t>
            </a:fld>
            <a:endParaRPr lang="en-GB"/>
          </a:p>
        </p:txBody>
      </p:sp>
    </p:spTree>
    <p:extLst>
      <p:ext uri="{BB962C8B-B14F-4D97-AF65-F5344CB8AC3E}">
        <p14:creationId xmlns:p14="http://schemas.microsoft.com/office/powerpoint/2010/main" val="9207945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hidden="1"/>
          <p:cNvSpPr>
            <a:spLocks noGrp="1"/>
          </p:cNvSpPr>
          <p:nvPr>
            <p:ph type="hdr" sz="quarter"/>
          </p:nvPr>
        </p:nvSpPr>
        <p:spPr>
          <a:xfrm>
            <a:off x="0" y="0"/>
            <a:ext cx="6858000" cy="458788"/>
          </a:xfrm>
        </p:spPr>
        <p:txBody>
          <a:bodyPr/>
          <a:lstStyle/>
          <a:p>
            <a:endParaRPr lang="en-GB"/>
          </a:p>
        </p:txBody>
      </p:sp>
      <p:sp>
        <p:nvSpPr>
          <p:cNvPr id="5" name="Footer Placeholder 4" hidden="1"/>
          <p:cNvSpPr>
            <a:spLocks noGrp="1"/>
          </p:cNvSpPr>
          <p:nvPr>
            <p:ph type="ftr" sz="quarter" idx="4"/>
          </p:nvPr>
        </p:nvSpPr>
        <p:spPr>
          <a:xfrm>
            <a:off x="0" y="8685213"/>
            <a:ext cx="6858000" cy="458787"/>
          </a:xfrm>
        </p:spPr>
        <p:txBody>
          <a:bodyPr/>
          <a:lstStyle/>
          <a:p>
            <a:endParaRPr lang="en-GB"/>
          </a:p>
        </p:txBody>
      </p:sp>
      <p:sp>
        <p:nvSpPr>
          <p:cNvPr id="6" name="Slide Number Placeholder 5"/>
          <p:cNvSpPr>
            <a:spLocks noGrp="1"/>
          </p:cNvSpPr>
          <p:nvPr>
            <p:ph type="sldNum" sz="quarter" idx="5"/>
          </p:nvPr>
        </p:nvSpPr>
        <p:spPr/>
        <p:txBody>
          <a:bodyPr/>
          <a:lstStyle/>
          <a:p>
            <a:fld id="{D2015249-7C5C-441A-A5DC-92DB338352CC}" type="slidenum">
              <a:rPr lang="en-GB" smtClean="0"/>
              <a:t>12</a:t>
            </a:fld>
            <a:endParaRPr lang="en-GB"/>
          </a:p>
        </p:txBody>
      </p:sp>
    </p:spTree>
    <p:extLst>
      <p:ext uri="{BB962C8B-B14F-4D97-AF65-F5344CB8AC3E}">
        <p14:creationId xmlns:p14="http://schemas.microsoft.com/office/powerpoint/2010/main" val="4617475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hidden="1"/>
          <p:cNvSpPr>
            <a:spLocks noGrp="1"/>
          </p:cNvSpPr>
          <p:nvPr>
            <p:ph type="hdr" sz="quarter"/>
          </p:nvPr>
        </p:nvSpPr>
        <p:spPr>
          <a:xfrm>
            <a:off x="0" y="0"/>
            <a:ext cx="6858000" cy="458788"/>
          </a:xfrm>
        </p:spPr>
        <p:txBody>
          <a:bodyPr/>
          <a:lstStyle/>
          <a:p>
            <a:endParaRPr lang="en-GB"/>
          </a:p>
        </p:txBody>
      </p:sp>
      <p:sp>
        <p:nvSpPr>
          <p:cNvPr id="5" name="Footer Placeholder 4" hidden="1"/>
          <p:cNvSpPr>
            <a:spLocks noGrp="1"/>
          </p:cNvSpPr>
          <p:nvPr>
            <p:ph type="ftr" sz="quarter" idx="4"/>
          </p:nvPr>
        </p:nvSpPr>
        <p:spPr>
          <a:xfrm>
            <a:off x="0" y="8685213"/>
            <a:ext cx="6858000" cy="458787"/>
          </a:xfrm>
        </p:spPr>
        <p:txBody>
          <a:bodyPr/>
          <a:lstStyle/>
          <a:p>
            <a:endParaRPr lang="en-GB"/>
          </a:p>
        </p:txBody>
      </p:sp>
      <p:sp>
        <p:nvSpPr>
          <p:cNvPr id="6" name="Slide Number Placeholder 5"/>
          <p:cNvSpPr>
            <a:spLocks noGrp="1"/>
          </p:cNvSpPr>
          <p:nvPr>
            <p:ph type="sldNum" sz="quarter" idx="5"/>
          </p:nvPr>
        </p:nvSpPr>
        <p:spPr/>
        <p:txBody>
          <a:bodyPr/>
          <a:lstStyle/>
          <a:p>
            <a:fld id="{D2015249-7C5C-441A-A5DC-92DB338352CC}" type="slidenum">
              <a:rPr lang="en-GB" smtClean="0"/>
              <a:t>13</a:t>
            </a:fld>
            <a:endParaRPr lang="en-GB"/>
          </a:p>
        </p:txBody>
      </p:sp>
    </p:spTree>
    <p:extLst>
      <p:ext uri="{BB962C8B-B14F-4D97-AF65-F5344CB8AC3E}">
        <p14:creationId xmlns:p14="http://schemas.microsoft.com/office/powerpoint/2010/main" val="7992536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hidden="1"/>
          <p:cNvSpPr>
            <a:spLocks noGrp="1"/>
          </p:cNvSpPr>
          <p:nvPr>
            <p:ph type="hdr" sz="quarter"/>
          </p:nvPr>
        </p:nvSpPr>
        <p:spPr>
          <a:xfrm>
            <a:off x="0" y="0"/>
            <a:ext cx="6858000" cy="458788"/>
          </a:xfrm>
        </p:spPr>
        <p:txBody>
          <a:bodyPr/>
          <a:lstStyle/>
          <a:p>
            <a:endParaRPr lang="en-GB"/>
          </a:p>
        </p:txBody>
      </p:sp>
      <p:sp>
        <p:nvSpPr>
          <p:cNvPr id="5" name="Footer Placeholder 4" hidden="1"/>
          <p:cNvSpPr>
            <a:spLocks noGrp="1"/>
          </p:cNvSpPr>
          <p:nvPr>
            <p:ph type="ftr" sz="quarter" idx="4"/>
          </p:nvPr>
        </p:nvSpPr>
        <p:spPr>
          <a:xfrm>
            <a:off x="0" y="8685213"/>
            <a:ext cx="6858000" cy="458787"/>
          </a:xfrm>
        </p:spPr>
        <p:txBody>
          <a:bodyPr/>
          <a:lstStyle/>
          <a:p>
            <a:endParaRPr lang="en-GB"/>
          </a:p>
        </p:txBody>
      </p:sp>
      <p:sp>
        <p:nvSpPr>
          <p:cNvPr id="6" name="Slide Number Placeholder 5"/>
          <p:cNvSpPr>
            <a:spLocks noGrp="1"/>
          </p:cNvSpPr>
          <p:nvPr>
            <p:ph type="sldNum" sz="quarter" idx="5"/>
          </p:nvPr>
        </p:nvSpPr>
        <p:spPr/>
        <p:txBody>
          <a:bodyPr/>
          <a:lstStyle/>
          <a:p>
            <a:fld id="{D2015249-7C5C-441A-A5DC-92DB338352CC}" type="slidenum">
              <a:rPr lang="en-GB" smtClean="0"/>
              <a:t>14</a:t>
            </a:fld>
            <a:endParaRPr lang="en-GB"/>
          </a:p>
        </p:txBody>
      </p:sp>
    </p:spTree>
    <p:extLst>
      <p:ext uri="{BB962C8B-B14F-4D97-AF65-F5344CB8AC3E}">
        <p14:creationId xmlns:p14="http://schemas.microsoft.com/office/powerpoint/2010/main" val="22305482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hidden="1"/>
          <p:cNvSpPr>
            <a:spLocks noGrp="1"/>
          </p:cNvSpPr>
          <p:nvPr>
            <p:ph type="hdr" sz="quarter"/>
          </p:nvPr>
        </p:nvSpPr>
        <p:spPr>
          <a:xfrm>
            <a:off x="0" y="0"/>
            <a:ext cx="6858000" cy="458788"/>
          </a:xfrm>
        </p:spPr>
        <p:txBody>
          <a:bodyPr/>
          <a:lstStyle/>
          <a:p>
            <a:endParaRPr lang="en-GB"/>
          </a:p>
        </p:txBody>
      </p:sp>
      <p:sp>
        <p:nvSpPr>
          <p:cNvPr id="5" name="Footer Placeholder 4" hidden="1"/>
          <p:cNvSpPr>
            <a:spLocks noGrp="1"/>
          </p:cNvSpPr>
          <p:nvPr>
            <p:ph type="ftr" sz="quarter" idx="4"/>
          </p:nvPr>
        </p:nvSpPr>
        <p:spPr>
          <a:xfrm>
            <a:off x="0" y="8685213"/>
            <a:ext cx="6858000" cy="458787"/>
          </a:xfrm>
        </p:spPr>
        <p:txBody>
          <a:bodyPr/>
          <a:lstStyle/>
          <a:p>
            <a:endParaRPr lang="en-GB"/>
          </a:p>
        </p:txBody>
      </p:sp>
      <p:sp>
        <p:nvSpPr>
          <p:cNvPr id="6" name="Slide Number Placeholder 5"/>
          <p:cNvSpPr>
            <a:spLocks noGrp="1"/>
          </p:cNvSpPr>
          <p:nvPr>
            <p:ph type="sldNum" sz="quarter" idx="5"/>
          </p:nvPr>
        </p:nvSpPr>
        <p:spPr/>
        <p:txBody>
          <a:bodyPr/>
          <a:lstStyle/>
          <a:p>
            <a:fld id="{D2015249-7C5C-441A-A5DC-92DB338352CC}" type="slidenum">
              <a:rPr lang="en-GB" smtClean="0"/>
              <a:t>15</a:t>
            </a:fld>
            <a:endParaRPr lang="en-GB"/>
          </a:p>
        </p:txBody>
      </p:sp>
    </p:spTree>
    <p:extLst>
      <p:ext uri="{BB962C8B-B14F-4D97-AF65-F5344CB8AC3E}">
        <p14:creationId xmlns:p14="http://schemas.microsoft.com/office/powerpoint/2010/main" val="5403119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hidden="1"/>
          <p:cNvSpPr>
            <a:spLocks noGrp="1"/>
          </p:cNvSpPr>
          <p:nvPr>
            <p:ph type="hdr" sz="quarter"/>
          </p:nvPr>
        </p:nvSpPr>
        <p:spPr>
          <a:xfrm>
            <a:off x="0" y="0"/>
            <a:ext cx="6858000" cy="458788"/>
          </a:xfrm>
        </p:spPr>
        <p:txBody>
          <a:bodyPr/>
          <a:lstStyle/>
          <a:p>
            <a:endParaRPr lang="en-GB"/>
          </a:p>
        </p:txBody>
      </p:sp>
      <p:sp>
        <p:nvSpPr>
          <p:cNvPr id="5" name="Footer Placeholder 4" hidden="1"/>
          <p:cNvSpPr>
            <a:spLocks noGrp="1"/>
          </p:cNvSpPr>
          <p:nvPr>
            <p:ph type="ftr" sz="quarter" idx="4"/>
          </p:nvPr>
        </p:nvSpPr>
        <p:spPr>
          <a:xfrm>
            <a:off x="0" y="8685213"/>
            <a:ext cx="6858000" cy="458787"/>
          </a:xfrm>
        </p:spPr>
        <p:txBody>
          <a:bodyPr/>
          <a:lstStyle/>
          <a:p>
            <a:endParaRPr lang="en-GB"/>
          </a:p>
        </p:txBody>
      </p:sp>
      <p:sp>
        <p:nvSpPr>
          <p:cNvPr id="6" name="Slide Number Placeholder 5"/>
          <p:cNvSpPr>
            <a:spLocks noGrp="1"/>
          </p:cNvSpPr>
          <p:nvPr>
            <p:ph type="sldNum" sz="quarter" idx="5"/>
          </p:nvPr>
        </p:nvSpPr>
        <p:spPr/>
        <p:txBody>
          <a:bodyPr/>
          <a:lstStyle/>
          <a:p>
            <a:fld id="{D2015249-7C5C-441A-A5DC-92DB338352CC}" type="slidenum">
              <a:rPr lang="en-GB" smtClean="0"/>
              <a:t>16</a:t>
            </a:fld>
            <a:endParaRPr lang="en-GB"/>
          </a:p>
        </p:txBody>
      </p:sp>
    </p:spTree>
    <p:extLst>
      <p:ext uri="{BB962C8B-B14F-4D97-AF65-F5344CB8AC3E}">
        <p14:creationId xmlns:p14="http://schemas.microsoft.com/office/powerpoint/2010/main" val="29885589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hidden="1"/>
          <p:cNvSpPr>
            <a:spLocks noGrp="1"/>
          </p:cNvSpPr>
          <p:nvPr>
            <p:ph type="hdr" sz="quarter"/>
          </p:nvPr>
        </p:nvSpPr>
        <p:spPr>
          <a:xfrm>
            <a:off x="0" y="0"/>
            <a:ext cx="6858000" cy="458788"/>
          </a:xfrm>
        </p:spPr>
        <p:txBody>
          <a:bodyPr/>
          <a:lstStyle/>
          <a:p>
            <a:endParaRPr lang="en-GB"/>
          </a:p>
        </p:txBody>
      </p:sp>
      <p:sp>
        <p:nvSpPr>
          <p:cNvPr id="5" name="Footer Placeholder 4" hidden="1"/>
          <p:cNvSpPr>
            <a:spLocks noGrp="1"/>
          </p:cNvSpPr>
          <p:nvPr>
            <p:ph type="ftr" sz="quarter" idx="4"/>
          </p:nvPr>
        </p:nvSpPr>
        <p:spPr>
          <a:xfrm>
            <a:off x="0" y="8685213"/>
            <a:ext cx="6858000" cy="458787"/>
          </a:xfrm>
        </p:spPr>
        <p:txBody>
          <a:bodyPr/>
          <a:lstStyle/>
          <a:p>
            <a:endParaRPr lang="en-GB"/>
          </a:p>
        </p:txBody>
      </p:sp>
      <p:sp>
        <p:nvSpPr>
          <p:cNvPr id="6" name="Slide Number Placeholder 5"/>
          <p:cNvSpPr>
            <a:spLocks noGrp="1"/>
          </p:cNvSpPr>
          <p:nvPr>
            <p:ph type="sldNum" sz="quarter" idx="5"/>
          </p:nvPr>
        </p:nvSpPr>
        <p:spPr/>
        <p:txBody>
          <a:bodyPr/>
          <a:lstStyle/>
          <a:p>
            <a:fld id="{D2015249-7C5C-441A-A5DC-92DB338352CC}" type="slidenum">
              <a:rPr lang="en-GB" smtClean="0"/>
              <a:t>2</a:t>
            </a:fld>
            <a:endParaRPr lang="en-GB"/>
          </a:p>
        </p:txBody>
      </p:sp>
    </p:spTree>
    <p:extLst>
      <p:ext uri="{BB962C8B-B14F-4D97-AF65-F5344CB8AC3E}">
        <p14:creationId xmlns:p14="http://schemas.microsoft.com/office/powerpoint/2010/main" val="17392446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hidden="1"/>
          <p:cNvSpPr>
            <a:spLocks noGrp="1"/>
          </p:cNvSpPr>
          <p:nvPr>
            <p:ph type="hdr" sz="quarter"/>
          </p:nvPr>
        </p:nvSpPr>
        <p:spPr>
          <a:xfrm>
            <a:off x="0" y="0"/>
            <a:ext cx="6858000" cy="458788"/>
          </a:xfrm>
        </p:spPr>
        <p:txBody>
          <a:bodyPr/>
          <a:lstStyle/>
          <a:p>
            <a:endParaRPr lang="en-GB"/>
          </a:p>
        </p:txBody>
      </p:sp>
      <p:sp>
        <p:nvSpPr>
          <p:cNvPr id="5" name="Footer Placeholder 4" hidden="1"/>
          <p:cNvSpPr>
            <a:spLocks noGrp="1"/>
          </p:cNvSpPr>
          <p:nvPr>
            <p:ph type="ftr" sz="quarter" idx="4"/>
          </p:nvPr>
        </p:nvSpPr>
        <p:spPr>
          <a:xfrm>
            <a:off x="0" y="8685213"/>
            <a:ext cx="6858000" cy="458787"/>
          </a:xfrm>
        </p:spPr>
        <p:txBody>
          <a:bodyPr/>
          <a:lstStyle/>
          <a:p>
            <a:endParaRPr lang="en-GB"/>
          </a:p>
        </p:txBody>
      </p:sp>
      <p:sp>
        <p:nvSpPr>
          <p:cNvPr id="6" name="Slide Number Placeholder 5"/>
          <p:cNvSpPr>
            <a:spLocks noGrp="1"/>
          </p:cNvSpPr>
          <p:nvPr>
            <p:ph type="sldNum" sz="quarter" idx="5"/>
          </p:nvPr>
        </p:nvSpPr>
        <p:spPr/>
        <p:txBody>
          <a:bodyPr/>
          <a:lstStyle/>
          <a:p>
            <a:fld id="{D2015249-7C5C-441A-A5DC-92DB338352CC}" type="slidenum">
              <a:rPr lang="en-GB" smtClean="0"/>
              <a:t>3</a:t>
            </a:fld>
            <a:endParaRPr lang="en-GB"/>
          </a:p>
        </p:txBody>
      </p:sp>
    </p:spTree>
    <p:extLst>
      <p:ext uri="{BB962C8B-B14F-4D97-AF65-F5344CB8AC3E}">
        <p14:creationId xmlns:p14="http://schemas.microsoft.com/office/powerpoint/2010/main" val="19150624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hidden="1"/>
          <p:cNvSpPr>
            <a:spLocks noGrp="1"/>
          </p:cNvSpPr>
          <p:nvPr>
            <p:ph type="hdr" sz="quarter"/>
          </p:nvPr>
        </p:nvSpPr>
        <p:spPr>
          <a:xfrm>
            <a:off x="0" y="0"/>
            <a:ext cx="6858000" cy="458788"/>
          </a:xfrm>
        </p:spPr>
        <p:txBody>
          <a:bodyPr/>
          <a:lstStyle/>
          <a:p>
            <a:endParaRPr lang="en-GB"/>
          </a:p>
        </p:txBody>
      </p:sp>
      <p:sp>
        <p:nvSpPr>
          <p:cNvPr id="5" name="Footer Placeholder 4" hidden="1"/>
          <p:cNvSpPr>
            <a:spLocks noGrp="1"/>
          </p:cNvSpPr>
          <p:nvPr>
            <p:ph type="ftr" sz="quarter" idx="4"/>
          </p:nvPr>
        </p:nvSpPr>
        <p:spPr>
          <a:xfrm>
            <a:off x="0" y="8685213"/>
            <a:ext cx="6858000" cy="458787"/>
          </a:xfrm>
        </p:spPr>
        <p:txBody>
          <a:bodyPr/>
          <a:lstStyle/>
          <a:p>
            <a:endParaRPr lang="en-GB"/>
          </a:p>
        </p:txBody>
      </p:sp>
      <p:sp>
        <p:nvSpPr>
          <p:cNvPr id="6" name="Slide Number Placeholder 5"/>
          <p:cNvSpPr>
            <a:spLocks noGrp="1"/>
          </p:cNvSpPr>
          <p:nvPr>
            <p:ph type="sldNum" sz="quarter" idx="5"/>
          </p:nvPr>
        </p:nvSpPr>
        <p:spPr/>
        <p:txBody>
          <a:bodyPr/>
          <a:lstStyle/>
          <a:p>
            <a:fld id="{D2015249-7C5C-441A-A5DC-92DB338352CC}" type="slidenum">
              <a:rPr lang="en-GB" smtClean="0"/>
              <a:t>4</a:t>
            </a:fld>
            <a:endParaRPr lang="en-GB"/>
          </a:p>
        </p:txBody>
      </p:sp>
    </p:spTree>
    <p:extLst>
      <p:ext uri="{BB962C8B-B14F-4D97-AF65-F5344CB8AC3E}">
        <p14:creationId xmlns:p14="http://schemas.microsoft.com/office/powerpoint/2010/main" val="22418770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hidden="1"/>
          <p:cNvSpPr>
            <a:spLocks noGrp="1"/>
          </p:cNvSpPr>
          <p:nvPr>
            <p:ph type="hdr" sz="quarter"/>
          </p:nvPr>
        </p:nvSpPr>
        <p:spPr>
          <a:xfrm>
            <a:off x="0" y="0"/>
            <a:ext cx="6858000" cy="458788"/>
          </a:xfrm>
        </p:spPr>
        <p:txBody>
          <a:bodyPr/>
          <a:lstStyle/>
          <a:p>
            <a:endParaRPr lang="en-GB"/>
          </a:p>
        </p:txBody>
      </p:sp>
      <p:sp>
        <p:nvSpPr>
          <p:cNvPr id="5" name="Footer Placeholder 4" hidden="1"/>
          <p:cNvSpPr>
            <a:spLocks noGrp="1"/>
          </p:cNvSpPr>
          <p:nvPr>
            <p:ph type="ftr" sz="quarter" idx="4"/>
          </p:nvPr>
        </p:nvSpPr>
        <p:spPr>
          <a:xfrm>
            <a:off x="0" y="8685213"/>
            <a:ext cx="6858000" cy="458787"/>
          </a:xfrm>
        </p:spPr>
        <p:txBody>
          <a:bodyPr/>
          <a:lstStyle/>
          <a:p>
            <a:endParaRPr lang="en-GB"/>
          </a:p>
        </p:txBody>
      </p:sp>
      <p:sp>
        <p:nvSpPr>
          <p:cNvPr id="6" name="Slide Number Placeholder 5"/>
          <p:cNvSpPr>
            <a:spLocks noGrp="1"/>
          </p:cNvSpPr>
          <p:nvPr>
            <p:ph type="sldNum" sz="quarter" idx="5"/>
          </p:nvPr>
        </p:nvSpPr>
        <p:spPr/>
        <p:txBody>
          <a:bodyPr/>
          <a:lstStyle/>
          <a:p>
            <a:fld id="{D2015249-7C5C-441A-A5DC-92DB338352CC}" type="slidenum">
              <a:rPr lang="en-GB" smtClean="0"/>
              <a:t>5</a:t>
            </a:fld>
            <a:endParaRPr lang="en-GB"/>
          </a:p>
        </p:txBody>
      </p:sp>
    </p:spTree>
    <p:extLst>
      <p:ext uri="{BB962C8B-B14F-4D97-AF65-F5344CB8AC3E}">
        <p14:creationId xmlns:p14="http://schemas.microsoft.com/office/powerpoint/2010/main" val="33631201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hidden="1"/>
          <p:cNvSpPr>
            <a:spLocks noGrp="1"/>
          </p:cNvSpPr>
          <p:nvPr>
            <p:ph type="hdr" sz="quarter"/>
          </p:nvPr>
        </p:nvSpPr>
        <p:spPr>
          <a:xfrm>
            <a:off x="0" y="0"/>
            <a:ext cx="6858000" cy="458788"/>
          </a:xfrm>
        </p:spPr>
        <p:txBody>
          <a:bodyPr/>
          <a:lstStyle/>
          <a:p>
            <a:endParaRPr lang="en-GB"/>
          </a:p>
        </p:txBody>
      </p:sp>
      <p:sp>
        <p:nvSpPr>
          <p:cNvPr id="5" name="Footer Placeholder 4" hidden="1"/>
          <p:cNvSpPr>
            <a:spLocks noGrp="1"/>
          </p:cNvSpPr>
          <p:nvPr>
            <p:ph type="ftr" sz="quarter" idx="4"/>
          </p:nvPr>
        </p:nvSpPr>
        <p:spPr>
          <a:xfrm>
            <a:off x="0" y="8685213"/>
            <a:ext cx="6858000" cy="458787"/>
          </a:xfrm>
        </p:spPr>
        <p:txBody>
          <a:bodyPr/>
          <a:lstStyle/>
          <a:p>
            <a:endParaRPr lang="en-GB"/>
          </a:p>
        </p:txBody>
      </p:sp>
      <p:sp>
        <p:nvSpPr>
          <p:cNvPr id="6" name="Slide Number Placeholder 5"/>
          <p:cNvSpPr>
            <a:spLocks noGrp="1"/>
          </p:cNvSpPr>
          <p:nvPr>
            <p:ph type="sldNum" sz="quarter" idx="5"/>
          </p:nvPr>
        </p:nvSpPr>
        <p:spPr/>
        <p:txBody>
          <a:bodyPr/>
          <a:lstStyle/>
          <a:p>
            <a:fld id="{D2015249-7C5C-441A-A5DC-92DB338352CC}" type="slidenum">
              <a:rPr lang="en-GB" smtClean="0"/>
              <a:t>6</a:t>
            </a:fld>
            <a:endParaRPr lang="en-GB"/>
          </a:p>
        </p:txBody>
      </p:sp>
    </p:spTree>
    <p:extLst>
      <p:ext uri="{BB962C8B-B14F-4D97-AF65-F5344CB8AC3E}">
        <p14:creationId xmlns:p14="http://schemas.microsoft.com/office/powerpoint/2010/main" val="5399618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hidden="1"/>
          <p:cNvSpPr>
            <a:spLocks noGrp="1"/>
          </p:cNvSpPr>
          <p:nvPr>
            <p:ph type="hdr" sz="quarter"/>
          </p:nvPr>
        </p:nvSpPr>
        <p:spPr>
          <a:xfrm>
            <a:off x="0" y="0"/>
            <a:ext cx="6858000" cy="458788"/>
          </a:xfrm>
        </p:spPr>
        <p:txBody>
          <a:bodyPr/>
          <a:lstStyle/>
          <a:p>
            <a:endParaRPr lang="en-GB"/>
          </a:p>
        </p:txBody>
      </p:sp>
      <p:sp>
        <p:nvSpPr>
          <p:cNvPr id="5" name="Footer Placeholder 4" hidden="1"/>
          <p:cNvSpPr>
            <a:spLocks noGrp="1"/>
          </p:cNvSpPr>
          <p:nvPr>
            <p:ph type="ftr" sz="quarter" idx="4"/>
          </p:nvPr>
        </p:nvSpPr>
        <p:spPr>
          <a:xfrm>
            <a:off x="0" y="8685213"/>
            <a:ext cx="6858000" cy="458787"/>
          </a:xfrm>
        </p:spPr>
        <p:txBody>
          <a:bodyPr/>
          <a:lstStyle/>
          <a:p>
            <a:endParaRPr lang="en-GB"/>
          </a:p>
        </p:txBody>
      </p:sp>
      <p:sp>
        <p:nvSpPr>
          <p:cNvPr id="6" name="Slide Number Placeholder 5"/>
          <p:cNvSpPr>
            <a:spLocks noGrp="1"/>
          </p:cNvSpPr>
          <p:nvPr>
            <p:ph type="sldNum" sz="quarter" idx="5"/>
          </p:nvPr>
        </p:nvSpPr>
        <p:spPr/>
        <p:txBody>
          <a:bodyPr/>
          <a:lstStyle/>
          <a:p>
            <a:fld id="{D2015249-7C5C-441A-A5DC-92DB338352CC}" type="slidenum">
              <a:rPr lang="en-GB" smtClean="0"/>
              <a:t>7</a:t>
            </a:fld>
            <a:endParaRPr lang="en-GB"/>
          </a:p>
        </p:txBody>
      </p:sp>
    </p:spTree>
    <p:extLst>
      <p:ext uri="{BB962C8B-B14F-4D97-AF65-F5344CB8AC3E}">
        <p14:creationId xmlns:p14="http://schemas.microsoft.com/office/powerpoint/2010/main" val="3361763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hidden="1"/>
          <p:cNvSpPr>
            <a:spLocks noGrp="1"/>
          </p:cNvSpPr>
          <p:nvPr>
            <p:ph type="hdr" sz="quarter"/>
          </p:nvPr>
        </p:nvSpPr>
        <p:spPr>
          <a:xfrm>
            <a:off x="0" y="0"/>
            <a:ext cx="6858000" cy="458788"/>
          </a:xfrm>
        </p:spPr>
        <p:txBody>
          <a:bodyPr/>
          <a:lstStyle/>
          <a:p>
            <a:endParaRPr lang="en-GB"/>
          </a:p>
        </p:txBody>
      </p:sp>
      <p:sp>
        <p:nvSpPr>
          <p:cNvPr id="5" name="Footer Placeholder 4" hidden="1"/>
          <p:cNvSpPr>
            <a:spLocks noGrp="1"/>
          </p:cNvSpPr>
          <p:nvPr>
            <p:ph type="ftr" sz="quarter" idx="4"/>
          </p:nvPr>
        </p:nvSpPr>
        <p:spPr>
          <a:xfrm>
            <a:off x="0" y="8685213"/>
            <a:ext cx="6858000" cy="458787"/>
          </a:xfrm>
        </p:spPr>
        <p:txBody>
          <a:bodyPr/>
          <a:lstStyle/>
          <a:p>
            <a:endParaRPr lang="en-GB"/>
          </a:p>
        </p:txBody>
      </p:sp>
      <p:sp>
        <p:nvSpPr>
          <p:cNvPr id="6" name="Slide Number Placeholder 5"/>
          <p:cNvSpPr>
            <a:spLocks noGrp="1"/>
          </p:cNvSpPr>
          <p:nvPr>
            <p:ph type="sldNum" sz="quarter" idx="5"/>
          </p:nvPr>
        </p:nvSpPr>
        <p:spPr/>
        <p:txBody>
          <a:bodyPr/>
          <a:lstStyle/>
          <a:p>
            <a:fld id="{D2015249-7C5C-441A-A5DC-92DB338352CC}" type="slidenum">
              <a:rPr lang="en-GB" smtClean="0"/>
              <a:t>8</a:t>
            </a:fld>
            <a:endParaRPr lang="en-GB"/>
          </a:p>
        </p:txBody>
      </p:sp>
    </p:spTree>
    <p:extLst>
      <p:ext uri="{BB962C8B-B14F-4D97-AF65-F5344CB8AC3E}">
        <p14:creationId xmlns:p14="http://schemas.microsoft.com/office/powerpoint/2010/main" val="33979207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hidden="1"/>
          <p:cNvSpPr>
            <a:spLocks noGrp="1"/>
          </p:cNvSpPr>
          <p:nvPr>
            <p:ph type="hdr" sz="quarter"/>
          </p:nvPr>
        </p:nvSpPr>
        <p:spPr>
          <a:xfrm>
            <a:off x="0" y="0"/>
            <a:ext cx="6858000" cy="458788"/>
          </a:xfrm>
        </p:spPr>
        <p:txBody>
          <a:bodyPr/>
          <a:lstStyle/>
          <a:p>
            <a:endParaRPr lang="en-GB"/>
          </a:p>
        </p:txBody>
      </p:sp>
      <p:sp>
        <p:nvSpPr>
          <p:cNvPr id="5" name="Footer Placeholder 4" hidden="1"/>
          <p:cNvSpPr>
            <a:spLocks noGrp="1"/>
          </p:cNvSpPr>
          <p:nvPr>
            <p:ph type="ftr" sz="quarter" idx="4"/>
          </p:nvPr>
        </p:nvSpPr>
        <p:spPr>
          <a:xfrm>
            <a:off x="0" y="8685213"/>
            <a:ext cx="6858000" cy="458787"/>
          </a:xfrm>
        </p:spPr>
        <p:txBody>
          <a:bodyPr/>
          <a:lstStyle/>
          <a:p>
            <a:endParaRPr lang="en-GB"/>
          </a:p>
        </p:txBody>
      </p:sp>
      <p:sp>
        <p:nvSpPr>
          <p:cNvPr id="6" name="Slide Number Placeholder 5"/>
          <p:cNvSpPr>
            <a:spLocks noGrp="1"/>
          </p:cNvSpPr>
          <p:nvPr>
            <p:ph type="sldNum" sz="quarter" idx="5"/>
          </p:nvPr>
        </p:nvSpPr>
        <p:spPr/>
        <p:txBody>
          <a:bodyPr/>
          <a:lstStyle/>
          <a:p>
            <a:fld id="{D2015249-7C5C-441A-A5DC-92DB338352CC}" type="slidenum">
              <a:rPr lang="en-GB" smtClean="0"/>
              <a:t>9</a:t>
            </a:fld>
            <a:endParaRPr lang="en-GB"/>
          </a:p>
        </p:txBody>
      </p:sp>
    </p:spTree>
    <p:extLst>
      <p:ext uri="{BB962C8B-B14F-4D97-AF65-F5344CB8AC3E}">
        <p14:creationId xmlns:p14="http://schemas.microsoft.com/office/powerpoint/2010/main" val="33087051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12">
            <a:extLst>
              <a:ext uri="{FF2B5EF4-FFF2-40B4-BE49-F238E27FC236}">
                <a16:creationId xmlns:a16="http://schemas.microsoft.com/office/drawing/2014/main" id="{F093E6F9-345E-D06E-856B-262D99C09FE7}"/>
              </a:ext>
            </a:extLst>
          </p:cNvPr>
          <p:cNvSpPr>
            <a:spLocks/>
          </p:cNvSpPr>
          <p:nvPr/>
        </p:nvSpPr>
        <p:spPr bwMode="auto">
          <a:xfrm>
            <a:off x="203200" y="3771900"/>
            <a:ext cx="361950" cy="90488"/>
          </a:xfrm>
          <a:custGeom>
            <a:avLst/>
            <a:gdLst>
              <a:gd name="T0" fmla="*/ 228 w 228"/>
              <a:gd name="T1" fmla="*/ 57 h 57"/>
              <a:gd name="T2" fmla="*/ 0 w 228"/>
              <a:gd name="T3" fmla="*/ 0 h 57"/>
              <a:gd name="T4" fmla="*/ 222 w 228"/>
              <a:gd name="T5" fmla="*/ 54 h 57"/>
              <a:gd name="T6" fmla="*/ 228 w 228"/>
              <a:gd name="T7" fmla="*/ 57 h 57"/>
            </a:gdLst>
            <a:ahLst/>
            <a:cxnLst>
              <a:cxn ang="0">
                <a:pos x="T0" y="T1"/>
              </a:cxn>
              <a:cxn ang="0">
                <a:pos x="T2" y="T3"/>
              </a:cxn>
              <a:cxn ang="0">
                <a:pos x="T4" y="T5"/>
              </a:cxn>
              <a:cxn ang="0">
                <a:pos x="T6" y="T7"/>
              </a:cxn>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 name="Freeform 13">
            <a:extLst>
              <a:ext uri="{FF2B5EF4-FFF2-40B4-BE49-F238E27FC236}">
                <a16:creationId xmlns:a16="http://schemas.microsoft.com/office/drawing/2014/main" id="{07E5E424-DD8C-0994-5DDE-A02797CF7AC1}"/>
              </a:ext>
            </a:extLst>
          </p:cNvPr>
          <p:cNvSpPr>
            <a:spLocks/>
          </p:cNvSpPr>
          <p:nvPr/>
        </p:nvSpPr>
        <p:spPr bwMode="auto">
          <a:xfrm>
            <a:off x="560388" y="3867150"/>
            <a:ext cx="61912" cy="80963"/>
          </a:xfrm>
          <a:custGeom>
            <a:avLst/>
            <a:gdLst>
              <a:gd name="T0" fmla="*/ 0 w 39"/>
              <a:gd name="T1" fmla="*/ 0 h 51"/>
              <a:gd name="T2" fmla="*/ 39 w 39"/>
              <a:gd name="T3" fmla="*/ 51 h 51"/>
              <a:gd name="T4" fmla="*/ 3 w 39"/>
              <a:gd name="T5" fmla="*/ 0 h 51"/>
              <a:gd name="T6" fmla="*/ 0 w 39"/>
              <a:gd name="T7" fmla="*/ 0 h 51"/>
            </a:gdLst>
            <a:ahLst/>
            <a:cxnLst>
              <a:cxn ang="0">
                <a:pos x="T0" y="T1"/>
              </a:cxn>
              <a:cxn ang="0">
                <a:pos x="T2" y="T3"/>
              </a:cxn>
              <a:cxn ang="0">
                <a:pos x="T4" y="T5"/>
              </a:cxn>
              <a:cxn ang="0">
                <a:pos x="T6" y="T7"/>
              </a:cxn>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en-US"/>
              <a:t>Click to edit Master title style</a:t>
            </a:r>
            <a:endParaRPr lang="en-US" dirty="0"/>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6" name="Date Placeholder 3">
            <a:extLst>
              <a:ext uri="{FF2B5EF4-FFF2-40B4-BE49-F238E27FC236}">
                <a16:creationId xmlns:a16="http://schemas.microsoft.com/office/drawing/2014/main" id="{E6BCF742-EC01-1AC4-8353-C8D598E79AAB}"/>
              </a:ext>
            </a:extLst>
          </p:cNvPr>
          <p:cNvSpPr>
            <a:spLocks noGrp="1"/>
          </p:cNvSpPr>
          <p:nvPr>
            <p:ph type="dt" sz="half" idx="10"/>
          </p:nvPr>
        </p:nvSpPr>
        <p:spPr>
          <a:xfrm>
            <a:off x="7326313" y="6116638"/>
            <a:ext cx="857250" cy="365125"/>
          </a:xfrm>
        </p:spPr>
        <p:txBody>
          <a:bodyPr/>
          <a:lstStyle>
            <a:lvl1pPr>
              <a:defRPr/>
            </a:lvl1pPr>
          </a:lstStyle>
          <a:p>
            <a:pPr>
              <a:defRPr/>
            </a:pPr>
            <a:endParaRPr lang="en-GB"/>
          </a:p>
        </p:txBody>
      </p:sp>
      <p:sp>
        <p:nvSpPr>
          <p:cNvPr id="7" name="Footer Placeholder 4">
            <a:extLst>
              <a:ext uri="{FF2B5EF4-FFF2-40B4-BE49-F238E27FC236}">
                <a16:creationId xmlns:a16="http://schemas.microsoft.com/office/drawing/2014/main" id="{EA0F1804-2CCB-CB57-EBD3-DF9DA37512F4}"/>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8" name="Slide Number Placeholder 5">
            <a:extLst>
              <a:ext uri="{FF2B5EF4-FFF2-40B4-BE49-F238E27FC236}">
                <a16:creationId xmlns:a16="http://schemas.microsoft.com/office/drawing/2014/main" id="{A06B5F29-36D3-58D7-95FA-5ADF3F5572B6}"/>
              </a:ext>
            </a:extLst>
          </p:cNvPr>
          <p:cNvSpPr>
            <a:spLocks noGrp="1"/>
          </p:cNvSpPr>
          <p:nvPr>
            <p:ph type="sldNum" sz="quarter" idx="12"/>
          </p:nvPr>
        </p:nvSpPr>
        <p:spPr>
          <a:xfrm>
            <a:off x="8275638" y="6116638"/>
            <a:ext cx="411162" cy="365125"/>
          </a:xfrm>
        </p:spPr>
        <p:txBody>
          <a:bodyPr/>
          <a:lstStyle>
            <a:lvl1pPr>
              <a:defRPr/>
            </a:lvl1pPr>
          </a:lstStyle>
          <a:p>
            <a:fld id="{95819487-21B0-43A7-B379-B743F7141593}" type="slidenum">
              <a:rPr lang="en-GB" altLang="en-US" smtClean="0"/>
              <a:pPr/>
              <a:t>‹#›</a:t>
            </a:fld>
            <a:endParaRPr lang="en-GB" altLang="en-US"/>
          </a:p>
        </p:txBody>
      </p:sp>
    </p:spTree>
    <p:extLst>
      <p:ext uri="{BB962C8B-B14F-4D97-AF65-F5344CB8AC3E}">
        <p14:creationId xmlns:p14="http://schemas.microsoft.com/office/powerpoint/2010/main" val="131499510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439E1987-C8DD-5B3C-FF84-B6489C015B77}"/>
              </a:ext>
            </a:extLst>
          </p:cNvPr>
          <p:cNvSpPr>
            <a:spLocks noGrp="1"/>
          </p:cNvSpPr>
          <p:nvPr>
            <p:ph type="dt" sz="half" idx="10"/>
          </p:nvPr>
        </p:nvSpPr>
        <p:spPr/>
        <p:txBody>
          <a:bodyPr/>
          <a:lstStyle>
            <a:lvl1pPr>
              <a:defRPr/>
            </a:lvl1pPr>
          </a:lstStyle>
          <a:p>
            <a:pPr>
              <a:defRPr/>
            </a:pPr>
            <a:endParaRPr lang="en-GB"/>
          </a:p>
        </p:txBody>
      </p:sp>
      <p:sp>
        <p:nvSpPr>
          <p:cNvPr id="6" name="Footer Placeholder 5">
            <a:extLst>
              <a:ext uri="{FF2B5EF4-FFF2-40B4-BE49-F238E27FC236}">
                <a16:creationId xmlns:a16="http://schemas.microsoft.com/office/drawing/2014/main" id="{4C6E3F63-5A2F-D286-70F3-4DE8BF40A5D1}"/>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7" name="Slide Number Placeholder 6">
            <a:extLst>
              <a:ext uri="{FF2B5EF4-FFF2-40B4-BE49-F238E27FC236}">
                <a16:creationId xmlns:a16="http://schemas.microsoft.com/office/drawing/2014/main" id="{C9FDEDF0-3C53-846F-8BCA-189AADF5E1C6}"/>
              </a:ext>
            </a:extLst>
          </p:cNvPr>
          <p:cNvSpPr>
            <a:spLocks noGrp="1"/>
          </p:cNvSpPr>
          <p:nvPr>
            <p:ph type="sldNum" sz="quarter" idx="12"/>
          </p:nvPr>
        </p:nvSpPr>
        <p:spPr/>
        <p:txBody>
          <a:bodyPr/>
          <a:lstStyle>
            <a:lvl1pPr>
              <a:defRPr/>
            </a:lvl1pPr>
          </a:lstStyle>
          <a:p>
            <a:fld id="{86EFB2EF-A35B-47F9-8998-3AD388F15B1D}" type="slidenum">
              <a:rPr lang="en-GB" altLang="en-US" smtClean="0"/>
              <a:pPr/>
              <a:t>‹#›</a:t>
            </a:fld>
            <a:endParaRPr lang="en-GB" altLang="en-US"/>
          </a:p>
        </p:txBody>
      </p:sp>
    </p:spTree>
    <p:extLst>
      <p:ext uri="{BB962C8B-B14F-4D97-AF65-F5344CB8AC3E}">
        <p14:creationId xmlns:p14="http://schemas.microsoft.com/office/powerpoint/2010/main" val="3764245756"/>
      </p:ext>
    </p:extLst>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343400"/>
            <a:ext cx="7515992" cy="1447800"/>
          </a:xfrm>
        </p:spPr>
        <p:txBody>
          <a:bodyP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1559933-82AE-F2A1-1D49-942AF0860739}"/>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2E71FB03-D33C-B52A-BD45-1AB0FEBCE224}"/>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A6FFA490-AF11-4E87-8590-5C4F431B865C}"/>
              </a:ext>
            </a:extLst>
          </p:cNvPr>
          <p:cNvSpPr>
            <a:spLocks noGrp="1"/>
          </p:cNvSpPr>
          <p:nvPr>
            <p:ph type="sldNum" sz="quarter" idx="12"/>
          </p:nvPr>
        </p:nvSpPr>
        <p:spPr/>
        <p:txBody>
          <a:bodyPr/>
          <a:lstStyle>
            <a:lvl1pPr>
              <a:defRPr/>
            </a:lvl1pPr>
          </a:lstStyle>
          <a:p>
            <a:fld id="{86EFB2EF-A35B-47F9-8998-3AD388F15B1D}" type="slidenum">
              <a:rPr lang="en-GB" altLang="en-US" smtClean="0"/>
              <a:pPr/>
              <a:t>‹#›</a:t>
            </a:fld>
            <a:endParaRPr lang="en-GB" altLang="en-US"/>
          </a:p>
        </p:txBody>
      </p:sp>
    </p:spTree>
    <p:extLst>
      <p:ext uri="{BB962C8B-B14F-4D97-AF65-F5344CB8AC3E}">
        <p14:creationId xmlns:p14="http://schemas.microsoft.com/office/powerpoint/2010/main" val="3724815549"/>
      </p:ext>
    </p:extLst>
  </p:cSld>
  <p:clrMapOvr>
    <a:masterClrMapping/>
  </p:clrMapOvr>
  <p:hf sldNum="0"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9173B19-18F2-BDAE-6C7C-3EFF2908BF13}"/>
              </a:ext>
            </a:extLst>
          </p:cNvPr>
          <p:cNvSpPr txBox="1"/>
          <p:nvPr/>
        </p:nvSpPr>
        <p:spPr>
          <a:xfrm>
            <a:off x="969963" y="8636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eaLnBrk="1" fontAlgn="auto" hangingPunct="1">
              <a:spcAft>
                <a:spcPts val="0"/>
              </a:spcAft>
              <a:defRPr/>
            </a:pPr>
            <a:r>
              <a:rPr lang="en-US" sz="8000" dirty="0">
                <a:effectLst/>
                <a:latin typeface="+mn-lt"/>
              </a:rPr>
              <a:t>“</a:t>
            </a:r>
          </a:p>
        </p:txBody>
      </p:sp>
      <p:sp>
        <p:nvSpPr>
          <p:cNvPr id="5" name="TextBox 4">
            <a:extLst>
              <a:ext uri="{FF2B5EF4-FFF2-40B4-BE49-F238E27FC236}">
                <a16:creationId xmlns:a16="http://schemas.microsoft.com/office/drawing/2014/main" id="{3F9F8A14-6249-AF0D-6783-2ABE3163537A}"/>
              </a:ext>
            </a:extLst>
          </p:cNvPr>
          <p:cNvSpPr txBox="1"/>
          <p:nvPr/>
        </p:nvSpPr>
        <p:spPr>
          <a:xfrm>
            <a:off x="8172450" y="28194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eaLnBrk="1" fontAlgn="auto" hangingPunct="1">
              <a:spcAft>
                <a:spcPts val="0"/>
              </a:spcAft>
              <a:defRPr/>
            </a:pPr>
            <a:r>
              <a:rPr lang="en-US" sz="8000" dirty="0">
                <a:effectLst/>
                <a:latin typeface="+mn-lt"/>
              </a:rPr>
              <a:t>”</a:t>
            </a:r>
          </a:p>
        </p:txBody>
      </p:sp>
      <p:sp>
        <p:nvSpPr>
          <p:cNvPr id="2" name="Title 1"/>
          <p:cNvSpPr>
            <a:spLocks noGrp="1"/>
          </p:cNvSpPr>
          <p:nvPr>
            <p:ph type="title"/>
          </p:nvPr>
        </p:nvSpPr>
        <p:spPr>
          <a:xfrm>
            <a:off x="1426741" y="685801"/>
            <a:ext cx="6974115" cy="2743199"/>
          </a:xfrm>
        </p:spPr>
        <p:txBody>
          <a:bodyP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598235" y="3428999"/>
            <a:ext cx="6631128" cy="381000"/>
          </a:xfrm>
        </p:spPr>
        <p:txBody>
          <a:bodyP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113523" y="4343400"/>
            <a:ext cx="7515991" cy="1447800"/>
          </a:xfrm>
        </p:spPr>
        <p:txBody>
          <a:bodyP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Date Placeholder 3">
            <a:extLst>
              <a:ext uri="{FF2B5EF4-FFF2-40B4-BE49-F238E27FC236}">
                <a16:creationId xmlns:a16="http://schemas.microsoft.com/office/drawing/2014/main" id="{EB936752-CF05-D799-2037-A5ED5512BD3A}"/>
              </a:ext>
            </a:extLst>
          </p:cNvPr>
          <p:cNvSpPr>
            <a:spLocks noGrp="1"/>
          </p:cNvSpPr>
          <p:nvPr>
            <p:ph type="dt" sz="half" idx="14"/>
          </p:nvPr>
        </p:nvSpPr>
        <p:spPr/>
        <p:txBody>
          <a:bodyPr/>
          <a:lstStyle>
            <a:lvl1pPr>
              <a:defRPr/>
            </a:lvl1pPr>
          </a:lstStyle>
          <a:p>
            <a:pPr>
              <a:defRPr/>
            </a:pPr>
            <a:endParaRPr lang="en-GB"/>
          </a:p>
        </p:txBody>
      </p:sp>
      <p:sp>
        <p:nvSpPr>
          <p:cNvPr id="7" name="Footer Placeholder 4">
            <a:extLst>
              <a:ext uri="{FF2B5EF4-FFF2-40B4-BE49-F238E27FC236}">
                <a16:creationId xmlns:a16="http://schemas.microsoft.com/office/drawing/2014/main" id="{98633F73-6D2D-CA8C-E7FF-6A57A12436DF}"/>
              </a:ext>
            </a:extLst>
          </p:cNvPr>
          <p:cNvSpPr>
            <a:spLocks noGrp="1"/>
          </p:cNvSpPr>
          <p:nvPr>
            <p:ph type="ftr" sz="quarter" idx="15"/>
          </p:nvPr>
        </p:nvSpPr>
        <p:spPr>
          <a:xfrm>
            <a:off x="0" y="6116638"/>
            <a:ext cx="9144000" cy="365125"/>
          </a:xfrm>
        </p:spPr>
        <p:txBody>
          <a:bodyPr/>
          <a:lstStyle>
            <a:lvl1pPr algn="ctr">
              <a:defRPr lang="en-GB"/>
            </a:lvl1pPr>
          </a:lstStyle>
          <a:p>
            <a:pPr>
              <a:defRPr/>
            </a:pPr>
            <a:endParaRPr lang="en-GB"/>
          </a:p>
        </p:txBody>
      </p:sp>
      <p:sp>
        <p:nvSpPr>
          <p:cNvPr id="8" name="Slide Number Placeholder 5">
            <a:extLst>
              <a:ext uri="{FF2B5EF4-FFF2-40B4-BE49-F238E27FC236}">
                <a16:creationId xmlns:a16="http://schemas.microsoft.com/office/drawing/2014/main" id="{48AA349E-FF49-6543-A7E6-FAB4922BB104}"/>
              </a:ext>
            </a:extLst>
          </p:cNvPr>
          <p:cNvSpPr>
            <a:spLocks noGrp="1"/>
          </p:cNvSpPr>
          <p:nvPr>
            <p:ph type="sldNum" sz="quarter" idx="16"/>
          </p:nvPr>
        </p:nvSpPr>
        <p:spPr/>
        <p:txBody>
          <a:bodyPr/>
          <a:lstStyle>
            <a:lvl1pPr>
              <a:defRPr/>
            </a:lvl1pPr>
          </a:lstStyle>
          <a:p>
            <a:fld id="{86EFB2EF-A35B-47F9-8998-3AD388F15B1D}" type="slidenum">
              <a:rPr lang="en-GB" altLang="en-US" smtClean="0"/>
              <a:pPr/>
              <a:t>‹#›</a:t>
            </a:fld>
            <a:endParaRPr lang="en-GB" altLang="en-US"/>
          </a:p>
        </p:txBody>
      </p:sp>
    </p:spTree>
    <p:extLst>
      <p:ext uri="{BB962C8B-B14F-4D97-AF65-F5344CB8AC3E}">
        <p14:creationId xmlns:p14="http://schemas.microsoft.com/office/powerpoint/2010/main" val="2411599609"/>
      </p:ext>
    </p:extLst>
  </p:cSld>
  <p:clrMapOvr>
    <a:masterClrMapping/>
  </p:clrMapOvr>
  <p:hf sldNum="0"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2C4D51D-FEDA-E357-D33D-408079D719B2}"/>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385457C3-E8F4-529D-B9B2-5A4A574BF882}"/>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64B8C868-1314-EAB7-FDDC-5A4B32CC2056}"/>
              </a:ext>
            </a:extLst>
          </p:cNvPr>
          <p:cNvSpPr>
            <a:spLocks noGrp="1"/>
          </p:cNvSpPr>
          <p:nvPr>
            <p:ph type="sldNum" sz="quarter" idx="12"/>
          </p:nvPr>
        </p:nvSpPr>
        <p:spPr/>
        <p:txBody>
          <a:bodyPr/>
          <a:lstStyle>
            <a:lvl1pPr>
              <a:defRPr/>
            </a:lvl1pPr>
          </a:lstStyle>
          <a:p>
            <a:fld id="{86EFB2EF-A35B-47F9-8998-3AD388F15B1D}" type="slidenum">
              <a:rPr lang="en-GB" altLang="en-US" smtClean="0"/>
              <a:pPr/>
              <a:t>‹#›</a:t>
            </a:fld>
            <a:endParaRPr lang="en-GB" altLang="en-US"/>
          </a:p>
        </p:txBody>
      </p:sp>
    </p:spTree>
    <p:extLst>
      <p:ext uri="{BB962C8B-B14F-4D97-AF65-F5344CB8AC3E}">
        <p14:creationId xmlns:p14="http://schemas.microsoft.com/office/powerpoint/2010/main" val="2655113809"/>
      </p:ext>
    </p:extLst>
  </p:cSld>
  <p:clrMapOvr>
    <a:masterClrMapping/>
  </p:clrMapOvr>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9229AD8-9628-7B5A-5EA8-7AEC360B0AAC}"/>
              </a:ext>
            </a:extLst>
          </p:cNvPr>
          <p:cNvSpPr txBox="1"/>
          <p:nvPr/>
        </p:nvSpPr>
        <p:spPr>
          <a:xfrm>
            <a:off x="969963" y="8636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eaLnBrk="1" fontAlgn="auto" hangingPunct="1">
              <a:spcAft>
                <a:spcPts val="0"/>
              </a:spcAft>
              <a:defRPr/>
            </a:pPr>
            <a:r>
              <a:rPr lang="en-US" sz="8000" dirty="0">
                <a:effectLst/>
                <a:latin typeface="+mn-lt"/>
              </a:rPr>
              <a:t>“</a:t>
            </a:r>
          </a:p>
        </p:txBody>
      </p:sp>
      <p:sp>
        <p:nvSpPr>
          <p:cNvPr id="5" name="TextBox 4">
            <a:extLst>
              <a:ext uri="{FF2B5EF4-FFF2-40B4-BE49-F238E27FC236}">
                <a16:creationId xmlns:a16="http://schemas.microsoft.com/office/drawing/2014/main" id="{04C8F580-5360-4B10-90B2-2A4D6FB2BA92}"/>
              </a:ext>
            </a:extLst>
          </p:cNvPr>
          <p:cNvSpPr txBox="1"/>
          <p:nvPr/>
        </p:nvSpPr>
        <p:spPr>
          <a:xfrm>
            <a:off x="8172450" y="28194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eaLnBrk="1" fontAlgn="auto" hangingPunct="1">
              <a:spcAft>
                <a:spcPts val="0"/>
              </a:spcAft>
              <a:defRPr/>
            </a:pPr>
            <a:r>
              <a:rPr lang="en-US" sz="8000" dirty="0">
                <a:effectLst/>
                <a:latin typeface="+mn-lt"/>
              </a:rPr>
              <a:t>”</a:t>
            </a:r>
          </a:p>
        </p:txBody>
      </p:sp>
      <p:sp>
        <p:nvSpPr>
          <p:cNvPr id="2" name="Title 1"/>
          <p:cNvSpPr>
            <a:spLocks noGrp="1"/>
          </p:cNvSpPr>
          <p:nvPr>
            <p:ph type="title"/>
          </p:nvPr>
        </p:nvSpPr>
        <p:spPr>
          <a:xfrm>
            <a:off x="1426741" y="685801"/>
            <a:ext cx="6974115" cy="2743199"/>
          </a:xfrm>
        </p:spPr>
        <p:txBody>
          <a:bodyP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113525" y="3886200"/>
            <a:ext cx="7515990" cy="889000"/>
          </a:xfrm>
        </p:spPr>
        <p:txBody>
          <a:bodyPr rtlCol="0" anchor="b">
            <a:normAutofit/>
          </a:bodyPr>
          <a:lstStyle>
            <a:lvl1pPr algn="r">
              <a:buNone/>
              <a:defRPr lang="en-US" sz="2400" b="0" cap="none" dirty="0">
                <a:ln w="3175" cmpd="sng">
                  <a:noFill/>
                </a:ln>
                <a:solidFill>
                  <a:schemeClr val="tx1"/>
                </a:solidFill>
                <a:effectLst/>
              </a:defRPr>
            </a:lvl1pPr>
          </a:lstStyle>
          <a:p>
            <a:pPr lvl="0"/>
            <a:r>
              <a:rPr lang="en-US"/>
              <a:t>Click to edit Master text styles</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Date Placeholder 3">
            <a:extLst>
              <a:ext uri="{FF2B5EF4-FFF2-40B4-BE49-F238E27FC236}">
                <a16:creationId xmlns:a16="http://schemas.microsoft.com/office/drawing/2014/main" id="{0A5ADA19-BD27-E8BA-6DE5-7C2C3B94AB25}"/>
              </a:ext>
            </a:extLst>
          </p:cNvPr>
          <p:cNvSpPr>
            <a:spLocks noGrp="1"/>
          </p:cNvSpPr>
          <p:nvPr>
            <p:ph type="dt" sz="half" idx="14"/>
          </p:nvPr>
        </p:nvSpPr>
        <p:spPr/>
        <p:txBody>
          <a:bodyPr/>
          <a:lstStyle>
            <a:lvl1pPr>
              <a:defRPr/>
            </a:lvl1pPr>
          </a:lstStyle>
          <a:p>
            <a:pPr>
              <a:defRPr/>
            </a:pPr>
            <a:endParaRPr lang="en-GB"/>
          </a:p>
        </p:txBody>
      </p:sp>
      <p:sp>
        <p:nvSpPr>
          <p:cNvPr id="7" name="Footer Placeholder 4">
            <a:extLst>
              <a:ext uri="{FF2B5EF4-FFF2-40B4-BE49-F238E27FC236}">
                <a16:creationId xmlns:a16="http://schemas.microsoft.com/office/drawing/2014/main" id="{1FB05740-A8B1-E8F1-C363-51221A67FAAF}"/>
              </a:ext>
            </a:extLst>
          </p:cNvPr>
          <p:cNvSpPr>
            <a:spLocks noGrp="1"/>
          </p:cNvSpPr>
          <p:nvPr>
            <p:ph type="ftr" sz="quarter" idx="15"/>
          </p:nvPr>
        </p:nvSpPr>
        <p:spPr>
          <a:xfrm>
            <a:off x="0" y="6116638"/>
            <a:ext cx="9144000" cy="365125"/>
          </a:xfrm>
        </p:spPr>
        <p:txBody>
          <a:bodyPr/>
          <a:lstStyle>
            <a:lvl1pPr algn="ctr">
              <a:defRPr lang="en-GB"/>
            </a:lvl1pPr>
          </a:lstStyle>
          <a:p>
            <a:pPr>
              <a:defRPr/>
            </a:pPr>
            <a:endParaRPr lang="en-GB"/>
          </a:p>
        </p:txBody>
      </p:sp>
      <p:sp>
        <p:nvSpPr>
          <p:cNvPr id="8" name="Slide Number Placeholder 5">
            <a:extLst>
              <a:ext uri="{FF2B5EF4-FFF2-40B4-BE49-F238E27FC236}">
                <a16:creationId xmlns:a16="http://schemas.microsoft.com/office/drawing/2014/main" id="{3567E542-E3A1-2411-941C-859575427D8B}"/>
              </a:ext>
            </a:extLst>
          </p:cNvPr>
          <p:cNvSpPr>
            <a:spLocks noGrp="1"/>
          </p:cNvSpPr>
          <p:nvPr>
            <p:ph type="sldNum" sz="quarter" idx="16"/>
          </p:nvPr>
        </p:nvSpPr>
        <p:spPr/>
        <p:txBody>
          <a:bodyPr/>
          <a:lstStyle>
            <a:lvl1pPr>
              <a:defRPr/>
            </a:lvl1pPr>
          </a:lstStyle>
          <a:p>
            <a:fld id="{86EFB2EF-A35B-47F9-8998-3AD388F15B1D}" type="slidenum">
              <a:rPr lang="en-GB" altLang="en-US" smtClean="0"/>
              <a:pPr/>
              <a:t>‹#›</a:t>
            </a:fld>
            <a:endParaRPr lang="en-GB" altLang="en-US"/>
          </a:p>
        </p:txBody>
      </p:sp>
    </p:spTree>
    <p:extLst>
      <p:ext uri="{BB962C8B-B14F-4D97-AF65-F5344CB8AC3E}">
        <p14:creationId xmlns:p14="http://schemas.microsoft.com/office/powerpoint/2010/main" val="963667107"/>
      </p:ext>
    </p:extLst>
  </p:cSld>
  <p:clrMapOvr>
    <a:masterClrMapping/>
  </p:clrMapOvr>
  <p:hf sldNum="0" hd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rtlCol="0">
            <a:normAutofit/>
          </a:bodyPr>
          <a:lstStyle>
            <a:lvl1pPr>
              <a:defRPr lang="en-US" b="0" dirty="0"/>
            </a:lvl1pPr>
          </a:lstStyle>
          <a:p>
            <a:pPr lvl="0"/>
            <a:r>
              <a:rPr lang="en-US"/>
              <a:t>Click to edit Master title style</a:t>
            </a:r>
            <a:endParaRPr lang="en-US" dirty="0"/>
          </a:p>
        </p:txBody>
      </p:sp>
      <p:sp>
        <p:nvSpPr>
          <p:cNvPr id="10" name="Text Placeholder 9"/>
          <p:cNvSpPr>
            <a:spLocks noGrp="1"/>
          </p:cNvSpPr>
          <p:nvPr>
            <p:ph type="body" sz="quarter" idx="13"/>
          </p:nvPr>
        </p:nvSpPr>
        <p:spPr>
          <a:xfrm>
            <a:off x="1113524" y="3505200"/>
            <a:ext cx="7515992" cy="838200"/>
          </a:xfrm>
        </p:spPr>
        <p:txBody>
          <a:bodyPr rtlCol="0" anchor="b">
            <a:normAutofit/>
          </a:bodyPr>
          <a:lstStyle>
            <a:lvl1pPr>
              <a:buNone/>
              <a:defRPr lang="en-US" sz="2800" b="0" cap="none" dirty="0">
                <a:ln w="3175" cmpd="sng">
                  <a:noFill/>
                </a:ln>
                <a:solidFill>
                  <a:schemeClr val="tx1"/>
                </a:solidFill>
                <a:effectLst/>
              </a:defRPr>
            </a:lvl1pPr>
          </a:lstStyle>
          <a:p>
            <a:pPr lvl="0"/>
            <a:r>
              <a:rPr lang="en-US"/>
              <a:t>Click to edit Master text styles</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2A61CD4-320F-9A4C-93DA-E79A1BF09EA8}"/>
              </a:ext>
            </a:extLst>
          </p:cNvPr>
          <p:cNvSpPr>
            <a:spLocks noGrp="1"/>
          </p:cNvSpPr>
          <p:nvPr>
            <p:ph type="dt" sz="half" idx="14"/>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A4836DE9-957F-B838-EB70-371861FFA9FF}"/>
              </a:ext>
            </a:extLst>
          </p:cNvPr>
          <p:cNvSpPr>
            <a:spLocks noGrp="1"/>
          </p:cNvSpPr>
          <p:nvPr>
            <p:ph type="ftr" sz="quarter" idx="15"/>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23D636F3-C1C5-E53D-CA6B-751BDCF761A7}"/>
              </a:ext>
            </a:extLst>
          </p:cNvPr>
          <p:cNvSpPr>
            <a:spLocks noGrp="1"/>
          </p:cNvSpPr>
          <p:nvPr>
            <p:ph type="sldNum" sz="quarter" idx="16"/>
          </p:nvPr>
        </p:nvSpPr>
        <p:spPr/>
        <p:txBody>
          <a:bodyPr/>
          <a:lstStyle>
            <a:lvl1pPr>
              <a:defRPr/>
            </a:lvl1pPr>
          </a:lstStyle>
          <a:p>
            <a:fld id="{86EFB2EF-A35B-47F9-8998-3AD388F15B1D}" type="slidenum">
              <a:rPr lang="en-GB" altLang="en-US" smtClean="0"/>
              <a:pPr/>
              <a:t>‹#›</a:t>
            </a:fld>
            <a:endParaRPr lang="en-GB" altLang="en-US"/>
          </a:p>
        </p:txBody>
      </p:sp>
    </p:spTree>
    <p:extLst>
      <p:ext uri="{BB962C8B-B14F-4D97-AF65-F5344CB8AC3E}">
        <p14:creationId xmlns:p14="http://schemas.microsoft.com/office/powerpoint/2010/main" val="1394872555"/>
      </p:ext>
    </p:extLst>
  </p:cSld>
  <p:clrMapOvr>
    <a:masterClrMapping/>
  </p:clrMapOvr>
  <p:hf sldNum="0" hd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9E1B49A-8793-DA40-2E10-8F67E05DF8A4}"/>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FC83C711-A2D3-9A02-50F9-B96B92407562}"/>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B27A2BCF-59B4-CAB0-689D-8786F31A7E21}"/>
              </a:ext>
            </a:extLst>
          </p:cNvPr>
          <p:cNvSpPr>
            <a:spLocks noGrp="1"/>
          </p:cNvSpPr>
          <p:nvPr>
            <p:ph type="sldNum" sz="quarter" idx="12"/>
          </p:nvPr>
        </p:nvSpPr>
        <p:spPr/>
        <p:txBody>
          <a:bodyPr/>
          <a:lstStyle>
            <a:lvl1pPr>
              <a:defRPr/>
            </a:lvl1pPr>
          </a:lstStyle>
          <a:p>
            <a:fld id="{A2230AC3-0A11-499F-8696-A3F5A10664C1}" type="slidenum">
              <a:rPr lang="en-GB" altLang="en-US" smtClean="0"/>
              <a:pPr/>
              <a:t>‹#›</a:t>
            </a:fld>
            <a:endParaRPr lang="en-GB" altLang="en-US"/>
          </a:p>
        </p:txBody>
      </p:sp>
    </p:spTree>
    <p:extLst>
      <p:ext uri="{BB962C8B-B14F-4D97-AF65-F5344CB8AC3E}">
        <p14:creationId xmlns:p14="http://schemas.microsoft.com/office/powerpoint/2010/main" val="34168588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AB0D46FC-1B43-1AF2-6425-FB48FFC73CA3}"/>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94C40921-837F-4661-7085-FDEF923500F8}"/>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C359E922-5CCF-A1FB-F247-F7384BB3EF3C}"/>
              </a:ext>
            </a:extLst>
          </p:cNvPr>
          <p:cNvSpPr>
            <a:spLocks noGrp="1"/>
          </p:cNvSpPr>
          <p:nvPr>
            <p:ph type="sldNum" sz="quarter" idx="12"/>
          </p:nvPr>
        </p:nvSpPr>
        <p:spPr/>
        <p:txBody>
          <a:bodyPr/>
          <a:lstStyle>
            <a:lvl1pPr>
              <a:defRPr/>
            </a:lvl1pPr>
          </a:lstStyle>
          <a:p>
            <a:fld id="{04AE2C87-C911-47EC-A89F-EF58424DCF6C}" type="slidenum">
              <a:rPr lang="en-GB" altLang="en-US" smtClean="0"/>
              <a:pPr/>
              <a:t>‹#›</a:t>
            </a:fld>
            <a:endParaRPr lang="en-GB" altLang="en-US"/>
          </a:p>
        </p:txBody>
      </p:sp>
    </p:spTree>
    <p:extLst>
      <p:ext uri="{BB962C8B-B14F-4D97-AF65-F5344CB8AC3E}">
        <p14:creationId xmlns:p14="http://schemas.microsoft.com/office/powerpoint/2010/main" val="2566150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en-US"/>
              <a:t>Click to edit Master title style</a:t>
            </a:r>
            <a:endParaRPr lang="en-US" dirty="0"/>
          </a:p>
        </p:txBody>
      </p:sp>
      <p:sp>
        <p:nvSpPr>
          <p:cNvPr id="3" name="Content Placeholder 2"/>
          <p:cNvSpPr>
            <a:spLocks noGrp="1"/>
          </p:cNvSpPr>
          <p:nvPr>
            <p:ph idx="1"/>
          </p:nvPr>
        </p:nvSpPr>
        <p:spPr>
          <a:xfrm>
            <a:off x="982133" y="2667000"/>
            <a:ext cx="7704667" cy="33328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ACAFA72-2D04-663E-4B66-706182F7943C}"/>
              </a:ext>
            </a:extLst>
          </p:cNvPr>
          <p:cNvSpPr>
            <a:spLocks noGrp="1"/>
          </p:cNvSpPr>
          <p:nvPr>
            <p:ph type="dt" sz="half" idx="10"/>
          </p:nvPr>
        </p:nvSpPr>
        <p:spPr>
          <a:xfrm>
            <a:off x="7343775" y="6108700"/>
            <a:ext cx="857250" cy="365125"/>
          </a:xfrm>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45CC3929-0604-FC3C-F26F-CDCFDF9E1990}"/>
              </a:ext>
            </a:extLst>
          </p:cNvPr>
          <p:cNvSpPr>
            <a:spLocks noGrp="1"/>
          </p:cNvSpPr>
          <p:nvPr>
            <p:ph type="ftr" sz="quarter" idx="11"/>
          </p:nvPr>
        </p:nvSpPr>
        <p:spPr>
          <a:xfrm>
            <a:off x="0" y="6108700"/>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D7040DE8-4414-589F-EC66-03D84C7D60A4}"/>
              </a:ext>
            </a:extLst>
          </p:cNvPr>
          <p:cNvSpPr>
            <a:spLocks noGrp="1"/>
          </p:cNvSpPr>
          <p:nvPr>
            <p:ph type="sldNum" sz="quarter" idx="12"/>
          </p:nvPr>
        </p:nvSpPr>
        <p:spPr>
          <a:xfrm>
            <a:off x="8258175" y="6108700"/>
            <a:ext cx="428625" cy="365125"/>
          </a:xfrm>
        </p:spPr>
        <p:txBody>
          <a:bodyPr/>
          <a:lstStyle>
            <a:lvl1pPr>
              <a:defRPr/>
            </a:lvl1pPr>
          </a:lstStyle>
          <a:p>
            <a:fld id="{0F363506-1F40-4E3A-9CD3-6F82FDBE0BEA}" type="slidenum">
              <a:rPr lang="en-GB" altLang="en-US" smtClean="0"/>
              <a:pPr/>
              <a:t>‹#›</a:t>
            </a:fld>
            <a:endParaRPr lang="en-GB" altLang="en-US"/>
          </a:p>
        </p:txBody>
      </p:sp>
    </p:spTree>
    <p:extLst>
      <p:ext uri="{BB962C8B-B14F-4D97-AF65-F5344CB8AC3E}">
        <p14:creationId xmlns:p14="http://schemas.microsoft.com/office/powerpoint/2010/main" val="2504397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D91A221-58B3-C2DB-3DBD-8CB49CFD5168}"/>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B5A9425A-9E5A-94E2-7556-EDD96226E1F2}"/>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DBF58774-F7AA-53A8-6A57-B6B8D6862391}"/>
              </a:ext>
            </a:extLst>
          </p:cNvPr>
          <p:cNvSpPr>
            <a:spLocks noGrp="1"/>
          </p:cNvSpPr>
          <p:nvPr>
            <p:ph type="sldNum" sz="quarter" idx="12"/>
          </p:nvPr>
        </p:nvSpPr>
        <p:spPr/>
        <p:txBody>
          <a:bodyPr/>
          <a:lstStyle>
            <a:lvl1pPr>
              <a:defRPr/>
            </a:lvl1pPr>
          </a:lstStyle>
          <a:p>
            <a:fld id="{967D4DBD-7666-4C0B-A883-69A7E3764366}" type="slidenum">
              <a:rPr lang="en-GB" altLang="en-US" smtClean="0"/>
              <a:pPr/>
              <a:t>‹#›</a:t>
            </a:fld>
            <a:endParaRPr lang="en-GB" altLang="en-US"/>
          </a:p>
        </p:txBody>
      </p:sp>
    </p:spTree>
    <p:extLst>
      <p:ext uri="{BB962C8B-B14F-4D97-AF65-F5344CB8AC3E}">
        <p14:creationId xmlns:p14="http://schemas.microsoft.com/office/powerpoint/2010/main" val="13387506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977892CC-0209-90C7-70CD-C7915DE5BA6A}"/>
              </a:ext>
            </a:extLst>
          </p:cNvPr>
          <p:cNvSpPr>
            <a:spLocks noGrp="1"/>
          </p:cNvSpPr>
          <p:nvPr>
            <p:ph type="dt" sz="half" idx="10"/>
          </p:nvPr>
        </p:nvSpPr>
        <p:spPr/>
        <p:txBody>
          <a:bodyPr/>
          <a:lstStyle>
            <a:lvl1pPr>
              <a:defRPr/>
            </a:lvl1pPr>
          </a:lstStyle>
          <a:p>
            <a:pPr>
              <a:defRPr/>
            </a:pPr>
            <a:endParaRPr lang="en-GB"/>
          </a:p>
        </p:txBody>
      </p:sp>
      <p:sp>
        <p:nvSpPr>
          <p:cNvPr id="6" name="Footer Placeholder 5">
            <a:extLst>
              <a:ext uri="{FF2B5EF4-FFF2-40B4-BE49-F238E27FC236}">
                <a16:creationId xmlns:a16="http://schemas.microsoft.com/office/drawing/2014/main" id="{25D9A45A-6EB3-D4F5-CEC7-C8B168D53A00}"/>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7" name="Slide Number Placeholder 6">
            <a:extLst>
              <a:ext uri="{FF2B5EF4-FFF2-40B4-BE49-F238E27FC236}">
                <a16:creationId xmlns:a16="http://schemas.microsoft.com/office/drawing/2014/main" id="{E2104475-EE6D-72C6-1220-F60398D9289D}"/>
              </a:ext>
            </a:extLst>
          </p:cNvPr>
          <p:cNvSpPr>
            <a:spLocks noGrp="1"/>
          </p:cNvSpPr>
          <p:nvPr>
            <p:ph type="sldNum" sz="quarter" idx="12"/>
          </p:nvPr>
        </p:nvSpPr>
        <p:spPr/>
        <p:txBody>
          <a:bodyPr/>
          <a:lstStyle>
            <a:lvl1pPr>
              <a:defRPr/>
            </a:lvl1pPr>
          </a:lstStyle>
          <a:p>
            <a:fld id="{9F100D14-018B-455A-961A-0A04F49A7FB2}" type="slidenum">
              <a:rPr lang="en-GB" altLang="en-US" smtClean="0"/>
              <a:pPr/>
              <a:t>‹#›</a:t>
            </a:fld>
            <a:endParaRPr lang="en-GB" altLang="en-US"/>
          </a:p>
        </p:txBody>
      </p:sp>
    </p:spTree>
    <p:extLst>
      <p:ext uri="{BB962C8B-B14F-4D97-AF65-F5344CB8AC3E}">
        <p14:creationId xmlns:p14="http://schemas.microsoft.com/office/powerpoint/2010/main" val="26116219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5FDB4782-1800-08C8-2C81-9DB4ACB42D2B}"/>
              </a:ext>
            </a:extLst>
          </p:cNvPr>
          <p:cNvSpPr>
            <a:spLocks noGrp="1"/>
          </p:cNvSpPr>
          <p:nvPr>
            <p:ph type="dt" sz="half" idx="10"/>
          </p:nvPr>
        </p:nvSpPr>
        <p:spPr/>
        <p:txBody>
          <a:bodyPr/>
          <a:lstStyle>
            <a:lvl1pPr>
              <a:defRPr/>
            </a:lvl1pPr>
          </a:lstStyle>
          <a:p>
            <a:pPr>
              <a:defRPr/>
            </a:pPr>
            <a:endParaRPr lang="en-GB"/>
          </a:p>
        </p:txBody>
      </p:sp>
      <p:sp>
        <p:nvSpPr>
          <p:cNvPr id="8" name="Footer Placeholder 7">
            <a:extLst>
              <a:ext uri="{FF2B5EF4-FFF2-40B4-BE49-F238E27FC236}">
                <a16:creationId xmlns:a16="http://schemas.microsoft.com/office/drawing/2014/main" id="{F762742C-BB6F-D5C7-BFD2-BC57141E52D6}"/>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9" name="Slide Number Placeholder 8">
            <a:extLst>
              <a:ext uri="{FF2B5EF4-FFF2-40B4-BE49-F238E27FC236}">
                <a16:creationId xmlns:a16="http://schemas.microsoft.com/office/drawing/2014/main" id="{4C5F9019-7F22-DEAA-03E9-B37170847914}"/>
              </a:ext>
            </a:extLst>
          </p:cNvPr>
          <p:cNvSpPr>
            <a:spLocks noGrp="1"/>
          </p:cNvSpPr>
          <p:nvPr>
            <p:ph type="sldNum" sz="quarter" idx="12"/>
          </p:nvPr>
        </p:nvSpPr>
        <p:spPr/>
        <p:txBody>
          <a:bodyPr/>
          <a:lstStyle>
            <a:lvl1pPr>
              <a:defRPr/>
            </a:lvl1pPr>
          </a:lstStyle>
          <a:p>
            <a:fld id="{C12CD8B7-95BE-444A-8593-B976275C7975}" type="slidenum">
              <a:rPr lang="en-GB" altLang="en-US" smtClean="0"/>
              <a:pPr/>
              <a:t>‹#›</a:t>
            </a:fld>
            <a:endParaRPr lang="en-GB" altLang="en-US"/>
          </a:p>
        </p:txBody>
      </p:sp>
    </p:spTree>
    <p:extLst>
      <p:ext uri="{BB962C8B-B14F-4D97-AF65-F5344CB8AC3E}">
        <p14:creationId xmlns:p14="http://schemas.microsoft.com/office/powerpoint/2010/main" val="42330546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CAA49857-B937-B994-4CE8-458ECE8E6C60}"/>
              </a:ext>
            </a:extLst>
          </p:cNvPr>
          <p:cNvSpPr>
            <a:spLocks noGrp="1"/>
          </p:cNvSpPr>
          <p:nvPr>
            <p:ph type="dt" sz="half" idx="10"/>
          </p:nvPr>
        </p:nvSpPr>
        <p:spPr/>
        <p:txBody>
          <a:bodyPr/>
          <a:lstStyle>
            <a:lvl1pPr>
              <a:defRPr/>
            </a:lvl1pPr>
          </a:lstStyle>
          <a:p>
            <a:pPr>
              <a:defRPr/>
            </a:pPr>
            <a:endParaRPr lang="en-GB"/>
          </a:p>
        </p:txBody>
      </p:sp>
      <p:sp>
        <p:nvSpPr>
          <p:cNvPr id="4" name="Footer Placeholder 3">
            <a:extLst>
              <a:ext uri="{FF2B5EF4-FFF2-40B4-BE49-F238E27FC236}">
                <a16:creationId xmlns:a16="http://schemas.microsoft.com/office/drawing/2014/main" id="{857CDD2A-AE92-3FAA-D1A3-B1D09E6CA37F}"/>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5" name="Slide Number Placeholder 4">
            <a:extLst>
              <a:ext uri="{FF2B5EF4-FFF2-40B4-BE49-F238E27FC236}">
                <a16:creationId xmlns:a16="http://schemas.microsoft.com/office/drawing/2014/main" id="{37E4B911-AC0A-3430-FE1D-DDFDC10B38FC}"/>
              </a:ext>
            </a:extLst>
          </p:cNvPr>
          <p:cNvSpPr>
            <a:spLocks noGrp="1"/>
          </p:cNvSpPr>
          <p:nvPr>
            <p:ph type="sldNum" sz="quarter" idx="12"/>
          </p:nvPr>
        </p:nvSpPr>
        <p:spPr/>
        <p:txBody>
          <a:bodyPr/>
          <a:lstStyle>
            <a:lvl1pPr>
              <a:defRPr/>
            </a:lvl1pPr>
          </a:lstStyle>
          <a:p>
            <a:fld id="{9B69CE13-9674-46D0-BB44-B158D36E0A25}" type="slidenum">
              <a:rPr lang="en-GB" altLang="en-US" smtClean="0"/>
              <a:pPr/>
              <a:t>‹#›</a:t>
            </a:fld>
            <a:endParaRPr lang="en-GB" altLang="en-US"/>
          </a:p>
        </p:txBody>
      </p:sp>
    </p:spTree>
    <p:extLst>
      <p:ext uri="{BB962C8B-B14F-4D97-AF65-F5344CB8AC3E}">
        <p14:creationId xmlns:p14="http://schemas.microsoft.com/office/powerpoint/2010/main" val="3373557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D32E917-E16C-A52F-A3FF-1F864DF0D0DD}"/>
              </a:ext>
            </a:extLst>
          </p:cNvPr>
          <p:cNvSpPr>
            <a:spLocks noGrp="1"/>
          </p:cNvSpPr>
          <p:nvPr>
            <p:ph type="dt" sz="half" idx="10"/>
          </p:nvPr>
        </p:nvSpPr>
        <p:spPr/>
        <p:txBody>
          <a:bodyPr/>
          <a:lstStyle>
            <a:lvl1pPr>
              <a:defRPr/>
            </a:lvl1pPr>
          </a:lstStyle>
          <a:p>
            <a:pPr>
              <a:defRPr/>
            </a:pPr>
            <a:endParaRPr lang="en-GB"/>
          </a:p>
        </p:txBody>
      </p:sp>
      <p:sp>
        <p:nvSpPr>
          <p:cNvPr id="3" name="Footer Placeholder 2">
            <a:extLst>
              <a:ext uri="{FF2B5EF4-FFF2-40B4-BE49-F238E27FC236}">
                <a16:creationId xmlns:a16="http://schemas.microsoft.com/office/drawing/2014/main" id="{9033C488-44AB-CEC3-97AC-270784CCBCC0}"/>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4" name="Slide Number Placeholder 3">
            <a:extLst>
              <a:ext uri="{FF2B5EF4-FFF2-40B4-BE49-F238E27FC236}">
                <a16:creationId xmlns:a16="http://schemas.microsoft.com/office/drawing/2014/main" id="{0E3F7509-4EA9-8CF9-F04A-F04394D9DF4F}"/>
              </a:ext>
            </a:extLst>
          </p:cNvPr>
          <p:cNvSpPr>
            <a:spLocks noGrp="1"/>
          </p:cNvSpPr>
          <p:nvPr>
            <p:ph type="sldNum" sz="quarter" idx="12"/>
          </p:nvPr>
        </p:nvSpPr>
        <p:spPr/>
        <p:txBody>
          <a:bodyPr/>
          <a:lstStyle>
            <a:lvl1pPr>
              <a:defRPr/>
            </a:lvl1pPr>
          </a:lstStyle>
          <a:p>
            <a:fld id="{D5529509-0BB9-4D45-99E1-F5F6952E8149}" type="slidenum">
              <a:rPr lang="en-GB" altLang="en-US" smtClean="0"/>
              <a:pPr/>
              <a:t>‹#›</a:t>
            </a:fld>
            <a:endParaRPr lang="en-GB" altLang="en-US"/>
          </a:p>
        </p:txBody>
      </p:sp>
    </p:spTree>
    <p:extLst>
      <p:ext uri="{BB962C8B-B14F-4D97-AF65-F5344CB8AC3E}">
        <p14:creationId xmlns:p14="http://schemas.microsoft.com/office/powerpoint/2010/main" val="10291916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3947553" y="685800"/>
            <a:ext cx="4681962" cy="5105401"/>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2A05E458-A291-D0F8-E732-AE029BD2FC9B}"/>
              </a:ext>
            </a:extLst>
          </p:cNvPr>
          <p:cNvSpPr>
            <a:spLocks noGrp="1"/>
          </p:cNvSpPr>
          <p:nvPr>
            <p:ph type="dt" sz="half" idx="10"/>
          </p:nvPr>
        </p:nvSpPr>
        <p:spPr/>
        <p:txBody>
          <a:bodyPr/>
          <a:lstStyle>
            <a:lvl1pPr>
              <a:defRPr/>
            </a:lvl1pPr>
          </a:lstStyle>
          <a:p>
            <a:pPr>
              <a:defRPr/>
            </a:pPr>
            <a:endParaRPr lang="en-GB"/>
          </a:p>
        </p:txBody>
      </p:sp>
      <p:sp>
        <p:nvSpPr>
          <p:cNvPr id="6" name="Footer Placeholder 5">
            <a:extLst>
              <a:ext uri="{FF2B5EF4-FFF2-40B4-BE49-F238E27FC236}">
                <a16:creationId xmlns:a16="http://schemas.microsoft.com/office/drawing/2014/main" id="{51C9CAC8-3E28-C2B7-374B-5B8BAF06EB23}"/>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7" name="Slide Number Placeholder 6">
            <a:extLst>
              <a:ext uri="{FF2B5EF4-FFF2-40B4-BE49-F238E27FC236}">
                <a16:creationId xmlns:a16="http://schemas.microsoft.com/office/drawing/2014/main" id="{F63EB4C2-B463-A2F0-3C64-7BB7DD6CD213}"/>
              </a:ext>
            </a:extLst>
          </p:cNvPr>
          <p:cNvSpPr>
            <a:spLocks noGrp="1"/>
          </p:cNvSpPr>
          <p:nvPr>
            <p:ph type="sldNum" sz="quarter" idx="12"/>
          </p:nvPr>
        </p:nvSpPr>
        <p:spPr/>
        <p:txBody>
          <a:bodyPr/>
          <a:lstStyle>
            <a:lvl1pPr>
              <a:defRPr/>
            </a:lvl1pPr>
          </a:lstStyle>
          <a:p>
            <a:fld id="{928F43E5-99F7-48FE-8DCB-96A61D109250}" type="slidenum">
              <a:rPr lang="en-GB" altLang="en-US" smtClean="0"/>
              <a:pPr/>
              <a:t>‹#›</a:t>
            </a:fld>
            <a:endParaRPr lang="en-GB" altLang="en-US"/>
          </a:p>
        </p:txBody>
      </p:sp>
    </p:spTree>
    <p:extLst>
      <p:ext uri="{BB962C8B-B14F-4D97-AF65-F5344CB8AC3E}">
        <p14:creationId xmlns:p14="http://schemas.microsoft.com/office/powerpoint/2010/main" val="29681995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4">
            <a:extLst>
              <a:ext uri="{FF2B5EF4-FFF2-40B4-BE49-F238E27FC236}">
                <a16:creationId xmlns:a16="http://schemas.microsoft.com/office/drawing/2014/main" id="{6BD113B1-170D-8A80-566B-00F9F34FD975}"/>
              </a:ext>
            </a:extLst>
          </p:cNvPr>
          <p:cNvSpPr>
            <a:spLocks noGrp="1"/>
          </p:cNvSpPr>
          <p:nvPr>
            <p:ph type="dt" sz="half" idx="10"/>
          </p:nvPr>
        </p:nvSpPr>
        <p:spPr/>
        <p:txBody>
          <a:bodyPr/>
          <a:lstStyle>
            <a:lvl1pPr>
              <a:defRPr/>
            </a:lvl1pPr>
          </a:lstStyle>
          <a:p>
            <a:pPr>
              <a:defRPr/>
            </a:pPr>
            <a:endParaRPr lang="en-GB"/>
          </a:p>
        </p:txBody>
      </p:sp>
      <p:sp>
        <p:nvSpPr>
          <p:cNvPr id="5" name="Footer Placeholder 5">
            <a:extLst>
              <a:ext uri="{FF2B5EF4-FFF2-40B4-BE49-F238E27FC236}">
                <a16:creationId xmlns:a16="http://schemas.microsoft.com/office/drawing/2014/main" id="{B5C426D4-DDF3-86E0-21AE-47FC47367B4B}"/>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6">
            <a:extLst>
              <a:ext uri="{FF2B5EF4-FFF2-40B4-BE49-F238E27FC236}">
                <a16:creationId xmlns:a16="http://schemas.microsoft.com/office/drawing/2014/main" id="{BB8C4176-3B8A-D4C2-0ADC-83BEE524947F}"/>
              </a:ext>
            </a:extLst>
          </p:cNvPr>
          <p:cNvSpPr>
            <a:spLocks noGrp="1"/>
          </p:cNvSpPr>
          <p:nvPr>
            <p:ph type="sldNum" sz="quarter" idx="12"/>
          </p:nvPr>
        </p:nvSpPr>
        <p:spPr/>
        <p:txBody>
          <a:bodyPr/>
          <a:lstStyle>
            <a:lvl1pPr>
              <a:defRPr/>
            </a:lvl1pPr>
          </a:lstStyle>
          <a:p>
            <a:fld id="{0C663F2A-4EBE-45A0-94C2-BF70EBA18D3F}" type="slidenum">
              <a:rPr lang="en-GB" altLang="en-US" smtClean="0"/>
              <a:pPr/>
              <a:t>‹#›</a:t>
            </a:fld>
            <a:endParaRPr lang="en-GB" altLang="en-US"/>
          </a:p>
        </p:txBody>
      </p:sp>
    </p:spTree>
    <p:extLst>
      <p:ext uri="{BB962C8B-B14F-4D97-AF65-F5344CB8AC3E}">
        <p14:creationId xmlns:p14="http://schemas.microsoft.com/office/powerpoint/2010/main" val="3240628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9"/>
          <a:srcRect/>
          <a:stretch>
            <a:fillRect/>
          </a:stretch>
        </a:blipFill>
        <a:effectLst/>
      </p:bgPr>
    </p:bg>
    <p:spTree>
      <p:nvGrpSpPr>
        <p:cNvPr id="1" name=""/>
        <p:cNvGrpSpPr/>
        <p:nvPr/>
      </p:nvGrpSpPr>
      <p:grpSpPr>
        <a:xfrm>
          <a:off x="0" y="0"/>
          <a:ext cx="0" cy="0"/>
          <a:chOff x="0" y="0"/>
          <a:chExt cx="0" cy="0"/>
        </a:xfrm>
      </p:grpSpPr>
      <p:grpSp>
        <p:nvGrpSpPr>
          <p:cNvPr id="1026" name="Group 13">
            <a:extLst>
              <a:ext uri="{FF2B5EF4-FFF2-40B4-BE49-F238E27FC236}">
                <a16:creationId xmlns:a16="http://schemas.microsoft.com/office/drawing/2014/main" id="{CD83E00B-5E0D-B6B3-2126-0FBE6D0D4F5F}"/>
              </a:ext>
            </a:extLst>
          </p:cNvPr>
          <p:cNvGrpSpPr>
            <a:grpSpLocks/>
          </p:cNvGrpSpPr>
          <p:nvPr/>
        </p:nvGrpSpPr>
        <p:grpSpPr bwMode="auto">
          <a:xfrm>
            <a:off x="0" y="0"/>
            <a:ext cx="2132013" cy="6858000"/>
            <a:chOff x="0" y="0"/>
            <a:chExt cx="2132013" cy="6858001"/>
          </a:xfrm>
        </p:grpSpPr>
        <p:sp>
          <p:nvSpPr>
            <p:cNvPr id="1032" name="Freeform 6">
              <a:extLst>
                <a:ext uri="{FF2B5EF4-FFF2-40B4-BE49-F238E27FC236}">
                  <a16:creationId xmlns:a16="http://schemas.microsoft.com/office/drawing/2014/main" id="{3D07530E-E125-97B1-D4FA-48B9927E9765}"/>
                </a:ext>
              </a:extLst>
            </p:cNvPr>
            <p:cNvSpPr>
              <a:spLocks/>
            </p:cNvSpPr>
            <p:nvPr/>
          </p:nvSpPr>
          <p:spPr bwMode="auto">
            <a:xfrm>
              <a:off x="0" y="0"/>
              <a:ext cx="1073150" cy="5291138"/>
            </a:xfrm>
            <a:custGeom>
              <a:avLst/>
              <a:gdLst>
                <a:gd name="T0" fmla="*/ 0 w 676"/>
                <a:gd name="T1" fmla="*/ 3132 h 3333"/>
                <a:gd name="T2" fmla="*/ 0 w 676"/>
                <a:gd name="T3" fmla="*/ 3312 h 3333"/>
                <a:gd name="T4" fmla="*/ 126 w 676"/>
                <a:gd name="T5" fmla="*/ 3333 h 3333"/>
                <a:gd name="T6" fmla="*/ 676 w 676"/>
                <a:gd name="T7" fmla="*/ 0 h 3333"/>
                <a:gd name="T8" fmla="*/ 514 w 676"/>
                <a:gd name="T9" fmla="*/ 0 h 3333"/>
                <a:gd name="T10" fmla="*/ 0 w 676"/>
                <a:gd name="T11" fmla="*/ 3132 h 3333"/>
              </a:gdLst>
              <a:ahLst/>
              <a:cxnLst>
                <a:cxn ang="0">
                  <a:pos x="T0" y="T1"/>
                </a:cxn>
                <a:cxn ang="0">
                  <a:pos x="T2" y="T3"/>
                </a:cxn>
                <a:cxn ang="0">
                  <a:pos x="T4" y="T5"/>
                </a:cxn>
                <a:cxn ang="0">
                  <a:pos x="T6" y="T7"/>
                </a:cxn>
                <a:cxn ang="0">
                  <a:pos x="T8" y="T9"/>
                </a:cxn>
                <a:cxn ang="0">
                  <a:pos x="T10" y="T11"/>
                </a:cxn>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6" name="Freeform 7">
              <a:extLst>
                <a:ext uri="{FF2B5EF4-FFF2-40B4-BE49-F238E27FC236}">
                  <a16:creationId xmlns:a16="http://schemas.microsoft.com/office/drawing/2014/main" id="{E0E96F27-01E7-0907-CC25-9DDECFCE9AD5}"/>
                </a:ext>
              </a:extLst>
            </p:cNvPr>
            <p:cNvSpPr/>
            <p:nvPr/>
          </p:nvSpPr>
          <p:spPr bwMode="auto">
            <a:xfrm>
              <a:off x="0" y="0"/>
              <a:ext cx="758825" cy="4624389"/>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a:extLst>
                <a:ext uri="{FF2B5EF4-FFF2-40B4-BE49-F238E27FC236}">
                  <a16:creationId xmlns:a16="http://schemas.microsoft.com/office/drawing/2014/main" id="{78D2D360-AAB4-171C-5848-E38068A1B679}"/>
                </a:ext>
              </a:extLst>
            </p:cNvPr>
            <p:cNvSpPr/>
            <p:nvPr/>
          </p:nvSpPr>
          <p:spPr bwMode="auto">
            <a:xfrm>
              <a:off x="0" y="5662614"/>
              <a:ext cx="906463" cy="1195387"/>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a:extLst>
                <a:ext uri="{FF2B5EF4-FFF2-40B4-BE49-F238E27FC236}">
                  <a16:creationId xmlns:a16="http://schemas.microsoft.com/office/drawing/2014/main" id="{3840D970-4471-BB62-1044-16CB751836E8}"/>
                </a:ext>
              </a:extLst>
            </p:cNvPr>
            <p:cNvSpPr/>
            <p:nvPr/>
          </p:nvSpPr>
          <p:spPr bwMode="auto">
            <a:xfrm>
              <a:off x="0" y="5295901"/>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a:extLst>
                <a:ext uri="{FF2B5EF4-FFF2-40B4-BE49-F238E27FC236}">
                  <a16:creationId xmlns:a16="http://schemas.microsoft.com/office/drawing/2014/main" id="{2888CF25-6D57-4CC3-0714-C9F71489C9E4}"/>
                </a:ext>
              </a:extLst>
            </p:cNvPr>
            <p:cNvSpPr/>
            <p:nvPr/>
          </p:nvSpPr>
          <p:spPr bwMode="auto">
            <a:xfrm>
              <a:off x="0" y="5257801"/>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a:extLst>
                <a:ext uri="{FF2B5EF4-FFF2-40B4-BE49-F238E27FC236}">
                  <a16:creationId xmlns:a16="http://schemas.microsoft.com/office/drawing/2014/main" id="{D3F24966-5620-47E6-0704-4A44EDF3FC3B}"/>
                </a:ext>
              </a:extLst>
            </p:cNvPr>
            <p:cNvSpPr/>
            <p:nvPr/>
          </p:nvSpPr>
          <p:spPr bwMode="auto">
            <a:xfrm>
              <a:off x="0" y="5357814"/>
              <a:ext cx="1377950" cy="1500187"/>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1027" name="Title Placeholder 1">
            <a:extLst>
              <a:ext uri="{FF2B5EF4-FFF2-40B4-BE49-F238E27FC236}">
                <a16:creationId xmlns:a16="http://schemas.microsoft.com/office/drawing/2014/main" id="{6AA26D92-D7F7-EF6F-07E1-FAF34982DAF3}"/>
              </a:ext>
            </a:extLst>
          </p:cNvPr>
          <p:cNvSpPr>
            <a:spLocks noGrp="1" noChangeArrowheads="1"/>
          </p:cNvSpPr>
          <p:nvPr>
            <p:ph type="title"/>
          </p:nvPr>
        </p:nvSpPr>
        <p:spPr bwMode="auto">
          <a:xfrm>
            <a:off x="982663" y="457200"/>
            <a:ext cx="7704137"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Text Placeholder 2">
            <a:extLst>
              <a:ext uri="{FF2B5EF4-FFF2-40B4-BE49-F238E27FC236}">
                <a16:creationId xmlns:a16="http://schemas.microsoft.com/office/drawing/2014/main" id="{85CD53CB-0D31-D6E7-84F6-057134A92056}"/>
              </a:ext>
            </a:extLst>
          </p:cNvPr>
          <p:cNvSpPr>
            <a:spLocks noGrp="1" noChangeArrowheads="1"/>
          </p:cNvSpPr>
          <p:nvPr>
            <p:ph type="body" idx="1"/>
          </p:nvPr>
        </p:nvSpPr>
        <p:spPr bwMode="auto">
          <a:xfrm>
            <a:off x="982663" y="2667000"/>
            <a:ext cx="7704137" cy="3357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D93F64BB-3F6F-4327-A247-D563E82F110C}"/>
              </a:ext>
            </a:extLst>
          </p:cNvPr>
          <p:cNvSpPr>
            <a:spLocks noGrp="1"/>
          </p:cNvSpPr>
          <p:nvPr>
            <p:ph type="dt" sz="half" idx="2"/>
          </p:nvPr>
        </p:nvSpPr>
        <p:spPr>
          <a:xfrm>
            <a:off x="7358063" y="6116638"/>
            <a:ext cx="858837" cy="365125"/>
          </a:xfrm>
          <a:prstGeom prst="rect">
            <a:avLst/>
          </a:prstGeom>
        </p:spPr>
        <p:txBody>
          <a:bodyPr vert="horz" lIns="91440" tIns="45720" rIns="91440" bIns="45720" rtlCol="0" anchor="ctr"/>
          <a:lstStyle>
            <a:lvl1pPr algn="r" eaLnBrk="1" fontAlgn="auto" hangingPunct="1">
              <a:spcBef>
                <a:spcPts val="0"/>
              </a:spcBef>
              <a:spcAft>
                <a:spcPts val="0"/>
              </a:spcAft>
              <a:defRPr sz="1000" b="0" i="0">
                <a:solidFill>
                  <a:schemeClr val="tx1"/>
                </a:solidFill>
                <a:effectLst/>
                <a:latin typeface="+mn-lt"/>
              </a:defRPr>
            </a:lvl1pPr>
          </a:lstStyle>
          <a:p>
            <a:pPr>
              <a:defRPr/>
            </a:pPr>
            <a:endParaRPr lang="en-GB"/>
          </a:p>
        </p:txBody>
      </p:sp>
      <p:sp>
        <p:nvSpPr>
          <p:cNvPr id="5" name="Footer Placeholder 4">
            <a:extLst>
              <a:ext uri="{FF2B5EF4-FFF2-40B4-BE49-F238E27FC236}">
                <a16:creationId xmlns:a16="http://schemas.microsoft.com/office/drawing/2014/main" id="{5A1648A5-2DCA-0217-857A-2147E2314B6C}"/>
              </a:ext>
            </a:extLst>
          </p:cNvPr>
          <p:cNvSpPr>
            <a:spLocks noGrp="1"/>
          </p:cNvSpPr>
          <p:nvPr>
            <p:ph type="ftr" sz="quarter" idx="3"/>
          </p:nvPr>
        </p:nvSpPr>
        <p:spPr>
          <a:xfrm>
            <a:off x="1987550" y="6116638"/>
            <a:ext cx="5313363" cy="365125"/>
          </a:xfrm>
          <a:prstGeom prst="rect">
            <a:avLst/>
          </a:prstGeom>
        </p:spPr>
        <p:txBody>
          <a:bodyPr vert="horz" lIns="91440" tIns="45720" rIns="91440" bIns="45720" rtlCol="0" anchor="ctr"/>
          <a:lstStyle>
            <a:lvl1pPr algn="l" eaLnBrk="1" fontAlgn="auto" hangingPunct="1">
              <a:spcBef>
                <a:spcPts val="0"/>
              </a:spcBef>
              <a:spcAft>
                <a:spcPts val="0"/>
              </a:spcAft>
              <a:defRPr sz="1000" b="0" i="0">
                <a:solidFill>
                  <a:schemeClr val="tx1"/>
                </a:solidFill>
                <a:effectLst/>
                <a:latin typeface="+mn-lt"/>
              </a:defRPr>
            </a:lvl1pPr>
          </a:lstStyle>
          <a:p>
            <a:pPr>
              <a:defRPr/>
            </a:pPr>
            <a:r>
              <a:rPr lang="en-GB"/>
              <a:t>OFFICIAL</a:t>
            </a:r>
          </a:p>
        </p:txBody>
      </p:sp>
      <p:sp>
        <p:nvSpPr>
          <p:cNvPr id="6" name="Slide Number Placeholder 5">
            <a:extLst>
              <a:ext uri="{FF2B5EF4-FFF2-40B4-BE49-F238E27FC236}">
                <a16:creationId xmlns:a16="http://schemas.microsoft.com/office/drawing/2014/main" id="{28E762D8-1296-4CD5-ACA8-45C976E4595D}"/>
              </a:ext>
            </a:extLst>
          </p:cNvPr>
          <p:cNvSpPr>
            <a:spLocks noGrp="1"/>
          </p:cNvSpPr>
          <p:nvPr>
            <p:ph type="sldNum" sz="quarter" idx="4"/>
          </p:nvPr>
        </p:nvSpPr>
        <p:spPr>
          <a:xfrm>
            <a:off x="8274050" y="6116638"/>
            <a:ext cx="412750" cy="365125"/>
          </a:xfrm>
          <a:prstGeom prst="rect">
            <a:avLst/>
          </a:prstGeom>
        </p:spPr>
        <p:txBody>
          <a:bodyPr vert="horz" lIns="91440" tIns="45720" rIns="91440" bIns="45720" rtlCol="0" anchor="ctr"/>
          <a:lstStyle>
            <a:lvl1pPr algn="r" eaLnBrk="1" fontAlgn="auto" hangingPunct="1">
              <a:spcBef>
                <a:spcPts val="0"/>
              </a:spcBef>
              <a:spcAft>
                <a:spcPts val="0"/>
              </a:spcAft>
              <a:defRPr sz="1000" b="0" i="0" smtClean="0">
                <a:solidFill>
                  <a:schemeClr val="tx1"/>
                </a:solidFill>
                <a:effectLst/>
                <a:latin typeface="+mn-lt"/>
              </a:defRPr>
            </a:lvl1pPr>
          </a:lstStyle>
          <a:p>
            <a:fld id="{86EFB2EF-A35B-47F9-8998-3AD388F15B1D}" type="slidenum">
              <a:rPr lang="en-GB" altLang="en-US" smtClean="0"/>
              <a:pPr/>
              <a:t>‹#›</a:t>
            </a:fld>
            <a:endParaRPr lang="en-GB" altLang="en-US"/>
          </a:p>
        </p:txBody>
      </p:sp>
    </p:spTree>
    <p:extLst>
      <p:ext uri="{BB962C8B-B14F-4D97-AF65-F5344CB8AC3E}">
        <p14:creationId xmlns:p14="http://schemas.microsoft.com/office/powerpoint/2010/main" val="1363907692"/>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 id="2147483689" r:id="rId16"/>
    <p:sldLayoutId id="2147483690" r:id="rId17"/>
  </p:sldLayoutIdLst>
  <p:hf sldNum="0" hdr="0" dt="0"/>
  <p:txStyles>
    <p:titleStyle>
      <a:lvl1pPr algn="ctr" defTabSz="457200" rtl="0" eaLnBrk="1" fontAlgn="base" hangingPunct="1">
        <a:spcBef>
          <a:spcPct val="0"/>
        </a:spcBef>
        <a:spcAft>
          <a:spcPct val="0"/>
        </a:spcAft>
        <a:defRPr sz="4000" kern="1200">
          <a:ln w="3175" cmpd="sng">
            <a:noFill/>
          </a:ln>
          <a:solidFill>
            <a:schemeClr val="tx1"/>
          </a:solidFill>
          <a:latin typeface="+mj-lt"/>
          <a:ea typeface="+mj-ea"/>
          <a:cs typeface="+mj-cs"/>
        </a:defRPr>
      </a:lvl1pPr>
      <a:lvl2pPr algn="ctr" defTabSz="457200" rtl="0" eaLnBrk="1" fontAlgn="base" hangingPunct="1">
        <a:spcBef>
          <a:spcPct val="0"/>
        </a:spcBef>
        <a:spcAft>
          <a:spcPct val="0"/>
        </a:spcAft>
        <a:defRPr sz="4000">
          <a:solidFill>
            <a:schemeClr val="tx1"/>
          </a:solidFill>
          <a:latin typeface="Corbel" panose="020B0503020204020204" pitchFamily="34" charset="0"/>
        </a:defRPr>
      </a:lvl2pPr>
      <a:lvl3pPr algn="ctr" defTabSz="457200" rtl="0" eaLnBrk="1" fontAlgn="base" hangingPunct="1">
        <a:spcBef>
          <a:spcPct val="0"/>
        </a:spcBef>
        <a:spcAft>
          <a:spcPct val="0"/>
        </a:spcAft>
        <a:defRPr sz="4000">
          <a:solidFill>
            <a:schemeClr val="tx1"/>
          </a:solidFill>
          <a:latin typeface="Corbel" panose="020B0503020204020204" pitchFamily="34" charset="0"/>
        </a:defRPr>
      </a:lvl3pPr>
      <a:lvl4pPr algn="ctr" defTabSz="457200" rtl="0" eaLnBrk="1" fontAlgn="base" hangingPunct="1">
        <a:spcBef>
          <a:spcPct val="0"/>
        </a:spcBef>
        <a:spcAft>
          <a:spcPct val="0"/>
        </a:spcAft>
        <a:defRPr sz="4000">
          <a:solidFill>
            <a:schemeClr val="tx1"/>
          </a:solidFill>
          <a:latin typeface="Corbel" panose="020B0503020204020204" pitchFamily="34" charset="0"/>
        </a:defRPr>
      </a:lvl4pPr>
      <a:lvl5pPr algn="ctr" defTabSz="457200" rtl="0" eaLnBrk="1" fontAlgn="base" hangingPunct="1">
        <a:spcBef>
          <a:spcPct val="0"/>
        </a:spcBef>
        <a:spcAft>
          <a:spcPct val="0"/>
        </a:spcAft>
        <a:defRPr sz="4000">
          <a:solidFill>
            <a:schemeClr val="tx1"/>
          </a:solidFill>
          <a:latin typeface="Corbel" panose="020B0503020204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fontAlgn="base" hangingPunct="1">
        <a:spcBef>
          <a:spcPct val="20000"/>
        </a:spcBef>
        <a:spcAft>
          <a:spcPts val="600"/>
        </a:spcAft>
        <a:buClr>
          <a:srgbClr val="2E5C53"/>
        </a:buClr>
        <a:buSzPct val="145000"/>
        <a:buFont typeface="Arial" panose="020B0604020202020204" pitchFamily="34" charset="0"/>
        <a:buChar char="•"/>
        <a:defRPr sz="2400"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rgbClr val="2E5C53"/>
        </a:buClr>
        <a:buSzPct val="145000"/>
        <a:buFont typeface="Arial" panose="020B0604020202020204" pitchFamily="34" charset="0"/>
        <a:buChar char="•"/>
        <a:defRPr sz="2000" kern="1200">
          <a:solidFill>
            <a:schemeClr val="tx1"/>
          </a:solidFill>
          <a:latin typeface="+mn-lt"/>
          <a:ea typeface="+mn-ea"/>
          <a:cs typeface="+mn-cs"/>
        </a:defRPr>
      </a:lvl2pPr>
      <a:lvl3pPr marL="1200150" indent="-285750" algn="l" defTabSz="457200" rtl="0" eaLnBrk="1" fontAlgn="base" hangingPunct="1">
        <a:spcBef>
          <a:spcPct val="20000"/>
        </a:spcBef>
        <a:spcAft>
          <a:spcPts val="600"/>
        </a:spcAft>
        <a:buClr>
          <a:srgbClr val="2E5C53"/>
        </a:buClr>
        <a:buSzPct val="145000"/>
        <a:buFont typeface="Arial" panose="020B0604020202020204" pitchFamily="34" charset="0"/>
        <a:buChar char="•"/>
        <a:defRPr kern="1200">
          <a:solidFill>
            <a:schemeClr val="tx1"/>
          </a:solidFill>
          <a:latin typeface="+mn-lt"/>
          <a:ea typeface="+mn-ea"/>
          <a:cs typeface="+mn-cs"/>
        </a:defRPr>
      </a:lvl3pPr>
      <a:lvl4pPr marL="1543050" indent="-171450" algn="l" defTabSz="457200" rtl="0" eaLnBrk="1" fontAlgn="base" hangingPunct="1">
        <a:spcBef>
          <a:spcPct val="20000"/>
        </a:spcBef>
        <a:spcAft>
          <a:spcPts val="600"/>
        </a:spcAft>
        <a:buClr>
          <a:srgbClr val="2E5C53"/>
        </a:buClr>
        <a:buSzPct val="145000"/>
        <a:buFont typeface="Arial" panose="020B0604020202020204" pitchFamily="34" charset="0"/>
        <a:buChar char="•"/>
        <a:defRPr sz="1600" kern="1200">
          <a:solidFill>
            <a:schemeClr val="tx1"/>
          </a:solidFill>
          <a:latin typeface="+mn-lt"/>
          <a:ea typeface="+mn-ea"/>
          <a:cs typeface="+mn-cs"/>
        </a:defRPr>
      </a:lvl4pPr>
      <a:lvl5pPr marL="2000250" indent="-171450" algn="l" defTabSz="457200" rtl="0" eaLnBrk="1" fontAlgn="base" hangingPunct="1">
        <a:spcBef>
          <a:spcPct val="20000"/>
        </a:spcBef>
        <a:spcAft>
          <a:spcPts val="600"/>
        </a:spcAft>
        <a:buClr>
          <a:srgbClr val="2E5C53"/>
        </a:buClr>
        <a:buSzPct val="145000"/>
        <a:buFont typeface="Arial" panose="020B0604020202020204" pitchFamily="34" charset="0"/>
        <a:buChar char="•"/>
        <a:defRPr sz="1400" kern="1200">
          <a:solidFill>
            <a:schemeClr val="tx1"/>
          </a:solidFill>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5ABA9CDA-B391-AB98-5051-4F98B98245E0}"/>
              </a:ext>
            </a:extLst>
          </p:cNvPr>
          <p:cNvSpPr>
            <a:spLocks noGrp="1" noChangeArrowheads="1"/>
          </p:cNvSpPr>
          <p:nvPr>
            <p:ph type="title"/>
          </p:nvPr>
        </p:nvSpPr>
        <p:spPr>
          <a:xfrm>
            <a:off x="1426741" y="685801"/>
            <a:ext cx="6974115" cy="2743199"/>
          </a:xfrm>
        </p:spPr>
        <p:txBody>
          <a:bodyPr wrap="square" rtlCol="0" anchor="ctr">
            <a:normAutofit/>
          </a:bodyPr>
          <a:lstStyle/>
          <a:p>
            <a:pPr eaLnBrk="1" fontAlgn="auto" hangingPunct="1">
              <a:spcAft>
                <a:spcPts val="0"/>
              </a:spcAft>
              <a:defRPr/>
            </a:pPr>
            <a:r>
              <a:rPr lang="en-GB"/>
              <a:t>Topic 2 B- An awareness of risk and health and safety </a:t>
            </a:r>
            <a:br>
              <a:rPr lang="en-GB"/>
            </a:br>
            <a:endParaRPr lang="en-GB"/>
          </a:p>
        </p:txBody>
      </p:sp>
      <p:sp>
        <p:nvSpPr>
          <p:cNvPr id="2056" name="Text Placeholder 2">
            <a:extLst>
              <a:ext uri="{FF2B5EF4-FFF2-40B4-BE49-F238E27FC236}">
                <a16:creationId xmlns:a16="http://schemas.microsoft.com/office/drawing/2014/main" id="{19F87877-6F0D-3E5B-4514-3D23C9823820}"/>
              </a:ext>
            </a:extLst>
          </p:cNvPr>
          <p:cNvSpPr>
            <a:spLocks noGrp="1"/>
          </p:cNvSpPr>
          <p:nvPr>
            <p:ph type="body" sz="quarter" idx="13"/>
          </p:nvPr>
        </p:nvSpPr>
        <p:spPr>
          <a:xfrm>
            <a:off x="1113525" y="3886200"/>
            <a:ext cx="7515990" cy="889000"/>
          </a:xfrm>
        </p:spPr>
        <p:txBody>
          <a:bodyPr/>
          <a:lstStyle/>
          <a:p>
            <a:endParaRPr lang="en-US"/>
          </a:p>
        </p:txBody>
      </p:sp>
      <p:sp>
        <p:nvSpPr>
          <p:cNvPr id="2051" name="Rectangle 3">
            <a:extLst>
              <a:ext uri="{FF2B5EF4-FFF2-40B4-BE49-F238E27FC236}">
                <a16:creationId xmlns:a16="http://schemas.microsoft.com/office/drawing/2014/main" id="{80915B16-7403-A830-3402-D256FF39F1B4}"/>
              </a:ext>
            </a:extLst>
          </p:cNvPr>
          <p:cNvSpPr>
            <a:spLocks noGrp="1" noChangeArrowheads="1"/>
          </p:cNvSpPr>
          <p:nvPr>
            <p:ph type="body" idx="1"/>
          </p:nvPr>
        </p:nvSpPr>
        <p:spPr>
          <a:xfrm>
            <a:off x="1113524" y="4775200"/>
            <a:ext cx="7515990" cy="1016000"/>
          </a:xfrm>
        </p:spPr>
        <p:txBody>
          <a:bodyPr wrap="square" rtlCol="0" anchor="t">
            <a:normAutofit/>
          </a:bodyPr>
          <a:lstStyle/>
          <a:p>
            <a:pPr eaLnBrk="1" fontAlgn="auto" hangingPunct="1">
              <a:spcAft>
                <a:spcPts val="0"/>
              </a:spcAft>
              <a:defRPr/>
            </a:pPr>
            <a:r>
              <a:rPr lang="en-GB" b="1"/>
              <a:t>Risk and Hazard Understanding and Management</a:t>
            </a:r>
          </a:p>
        </p:txBody>
      </p:sp>
      <p:sp>
        <p:nvSpPr>
          <p:cNvPr id="2058" name="Footer Placeholder 4">
            <a:extLst>
              <a:ext uri="{FF2B5EF4-FFF2-40B4-BE49-F238E27FC236}">
                <a16:creationId xmlns:a16="http://schemas.microsoft.com/office/drawing/2014/main" id="{6D2BA7C5-9210-F821-8EA5-F9445E9FD577}"/>
              </a:ext>
            </a:extLst>
          </p:cNvPr>
          <p:cNvSpPr>
            <a:spLocks noGrp="1"/>
          </p:cNvSpPr>
          <p:nvPr>
            <p:ph type="ftr" sz="quarter" idx="15"/>
          </p:nvPr>
        </p:nvSpPr>
        <p:spPr>
          <a:xfrm>
            <a:off x="0" y="6116638"/>
            <a:ext cx="9144000" cy="365125"/>
          </a:xfrm>
        </p:spPr>
        <p:txBody>
          <a:bodyPr/>
          <a:lstStyle/>
          <a:p>
            <a:pPr>
              <a:spcAft>
                <a:spcPts val="600"/>
              </a:spcAft>
              <a:defRPr/>
            </a:pPr>
            <a:r>
              <a:rPr lang="en-GB"/>
              <a:t>OFFICIAL</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1" name="Title 1">
            <a:extLst>
              <a:ext uri="{FF2B5EF4-FFF2-40B4-BE49-F238E27FC236}">
                <a16:creationId xmlns:a16="http://schemas.microsoft.com/office/drawing/2014/main" id="{B7B6FB75-0F10-C1EB-DBD0-68420C02E763}"/>
              </a:ext>
            </a:extLst>
          </p:cNvPr>
          <p:cNvSpPr>
            <a:spLocks noGrp="1"/>
          </p:cNvSpPr>
          <p:nvPr>
            <p:ph type="title"/>
          </p:nvPr>
        </p:nvSpPr>
        <p:spPr>
          <a:xfrm>
            <a:off x="1113524" y="685800"/>
            <a:ext cx="7515991" cy="3048000"/>
          </a:xfrm>
        </p:spPr>
        <p:txBody>
          <a:bodyPr/>
          <a:lstStyle/>
          <a:p>
            <a:endParaRPr lang="en-US"/>
          </a:p>
        </p:txBody>
      </p:sp>
      <p:sp>
        <p:nvSpPr>
          <p:cNvPr id="11266" name="Rectangle 3">
            <a:extLst>
              <a:ext uri="{FF2B5EF4-FFF2-40B4-BE49-F238E27FC236}">
                <a16:creationId xmlns:a16="http://schemas.microsoft.com/office/drawing/2014/main" id="{DF6A25B3-A692-291C-68E1-F902C21F83F0}"/>
              </a:ext>
            </a:extLst>
          </p:cNvPr>
          <p:cNvSpPr>
            <a:spLocks noGrp="1" noChangeArrowheads="1"/>
          </p:cNvSpPr>
          <p:nvPr>
            <p:ph type="body" idx="1"/>
          </p:nvPr>
        </p:nvSpPr>
        <p:spPr>
          <a:xfrm>
            <a:off x="1113524" y="4343400"/>
            <a:ext cx="7515992" cy="1447800"/>
          </a:xfrm>
        </p:spPr>
        <p:txBody>
          <a:bodyPr wrap="square" anchor="ctr">
            <a:normAutofit/>
          </a:bodyPr>
          <a:lstStyle/>
          <a:p>
            <a:pPr eaLnBrk="1" hangingPunct="1">
              <a:lnSpc>
                <a:spcPct val="90000"/>
              </a:lnSpc>
            </a:pPr>
            <a:r>
              <a:rPr lang="en-GB" altLang="en-US" sz="1900"/>
              <a:t>It is a dangerous world out there. When planning your route you should be aware of potential dangers and consider ways that you can minimise risk. Some things, like farm houses with ferocious dogs, you can’t really foresee, others you may be able to identify on the map and plan your route accordingly. </a:t>
            </a:r>
            <a:endParaRPr lang="en-GB" altLang="en-US" sz="1900" b="1"/>
          </a:p>
        </p:txBody>
      </p:sp>
      <p:sp>
        <p:nvSpPr>
          <p:cNvPr id="11273" name="Footer Placeholder 3">
            <a:extLst>
              <a:ext uri="{FF2B5EF4-FFF2-40B4-BE49-F238E27FC236}">
                <a16:creationId xmlns:a16="http://schemas.microsoft.com/office/drawing/2014/main" id="{E44C1EDE-EC04-FE07-43CA-470EF19074E5}"/>
              </a:ext>
            </a:extLst>
          </p:cNvPr>
          <p:cNvSpPr>
            <a:spLocks noGrp="1"/>
          </p:cNvSpPr>
          <p:nvPr>
            <p:ph type="ftr" sz="quarter" idx="11"/>
          </p:nvPr>
        </p:nvSpPr>
        <p:spPr>
          <a:xfrm>
            <a:off x="0" y="6116638"/>
            <a:ext cx="9144000" cy="365125"/>
          </a:xfrm>
        </p:spPr>
        <p:txBody>
          <a:bodyPr/>
          <a:lstStyle/>
          <a:p>
            <a:pPr>
              <a:defRPr/>
            </a:pPr>
            <a:endParaRPr lang="en-GB"/>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ABCAFC0A-1BD5-0FD9-FCA4-3DC67651064A}"/>
              </a:ext>
            </a:extLst>
          </p:cNvPr>
          <p:cNvSpPr>
            <a:spLocks noGrp="1" noChangeArrowheads="1"/>
          </p:cNvSpPr>
          <p:nvPr>
            <p:ph type="title"/>
          </p:nvPr>
        </p:nvSpPr>
        <p:spPr>
          <a:xfrm>
            <a:off x="1113525" y="685801"/>
            <a:ext cx="7515991" cy="2727325"/>
          </a:xfrm>
        </p:spPr>
        <p:txBody>
          <a:bodyPr wrap="square" rtlCol="0" anchor="ctr">
            <a:normAutofit/>
          </a:bodyPr>
          <a:lstStyle/>
          <a:p>
            <a:pPr eaLnBrk="1" fontAlgn="auto" hangingPunct="1">
              <a:spcAft>
                <a:spcPts val="0"/>
              </a:spcAft>
              <a:defRPr/>
            </a:pPr>
            <a:r>
              <a:rPr lang="en-GB" b="1"/>
              <a:t>Water (streams, fords, stepping stones, lakes)</a:t>
            </a:r>
          </a:p>
        </p:txBody>
      </p:sp>
      <p:sp>
        <p:nvSpPr>
          <p:cNvPr id="16391" name="Text Placeholder 2">
            <a:extLst>
              <a:ext uri="{FF2B5EF4-FFF2-40B4-BE49-F238E27FC236}">
                <a16:creationId xmlns:a16="http://schemas.microsoft.com/office/drawing/2014/main" id="{046ECEC3-DC45-0546-D8A7-A362FF9262D8}"/>
              </a:ext>
            </a:extLst>
          </p:cNvPr>
          <p:cNvSpPr>
            <a:spLocks noGrp="1"/>
          </p:cNvSpPr>
          <p:nvPr>
            <p:ph type="body" sz="quarter" idx="13"/>
          </p:nvPr>
        </p:nvSpPr>
        <p:spPr>
          <a:xfrm>
            <a:off x="1113524" y="3505200"/>
            <a:ext cx="7515992" cy="838200"/>
          </a:xfrm>
        </p:spPr>
        <p:txBody>
          <a:bodyPr/>
          <a:lstStyle/>
          <a:p>
            <a:endParaRPr lang="en-US"/>
          </a:p>
        </p:txBody>
      </p:sp>
      <p:sp>
        <p:nvSpPr>
          <p:cNvPr id="12291" name="Rectangle 3">
            <a:extLst>
              <a:ext uri="{FF2B5EF4-FFF2-40B4-BE49-F238E27FC236}">
                <a16:creationId xmlns:a16="http://schemas.microsoft.com/office/drawing/2014/main" id="{658164DC-762A-7F4B-8B05-ECAB16A6E341}"/>
              </a:ext>
            </a:extLst>
          </p:cNvPr>
          <p:cNvSpPr>
            <a:spLocks noGrp="1" noChangeArrowheads="1"/>
          </p:cNvSpPr>
          <p:nvPr>
            <p:ph type="body" idx="1"/>
          </p:nvPr>
        </p:nvSpPr>
        <p:spPr>
          <a:xfrm>
            <a:off x="1113524" y="4343400"/>
            <a:ext cx="7515992" cy="1447800"/>
          </a:xfrm>
        </p:spPr>
        <p:txBody>
          <a:bodyPr wrap="square" anchor="t">
            <a:normAutofit/>
          </a:bodyPr>
          <a:lstStyle/>
          <a:p>
            <a:pPr eaLnBrk="1" hangingPunct="1">
              <a:lnSpc>
                <a:spcPct val="90000"/>
              </a:lnSpc>
            </a:pPr>
            <a:r>
              <a:rPr lang="en-GB" altLang="en-US"/>
              <a:t>If you are crossing a stream you should use a bridge. Under no circumstances should you be wading through water, if the water is deeper than the ankle of your boot then it is too deep. Wading through streams and rivers is never safe. You may have chosen a route that involves stepping stones, these should be treated with caution (especially when they are wet).</a:t>
            </a:r>
            <a:endParaRPr lang="en-GB" altLang="en-US" b="1"/>
          </a:p>
          <a:p>
            <a:pPr eaLnBrk="1" hangingPunct="1">
              <a:lnSpc>
                <a:spcPct val="90000"/>
              </a:lnSpc>
            </a:pPr>
            <a:endParaRPr lang="en-GB" altLang="en-US"/>
          </a:p>
        </p:txBody>
      </p:sp>
      <p:sp>
        <p:nvSpPr>
          <p:cNvPr id="16393" name="Footer Placeholder 4">
            <a:extLst>
              <a:ext uri="{FF2B5EF4-FFF2-40B4-BE49-F238E27FC236}">
                <a16:creationId xmlns:a16="http://schemas.microsoft.com/office/drawing/2014/main" id="{2716F452-A3D4-69EF-191F-EDB37BC9E4B6}"/>
              </a:ext>
            </a:extLst>
          </p:cNvPr>
          <p:cNvSpPr>
            <a:spLocks noGrp="1"/>
          </p:cNvSpPr>
          <p:nvPr>
            <p:ph type="ftr" sz="quarter" idx="15"/>
          </p:nvPr>
        </p:nvSpPr>
        <p:spPr>
          <a:xfrm>
            <a:off x="0" y="6116638"/>
            <a:ext cx="9144000" cy="365125"/>
          </a:xfrm>
        </p:spPr>
        <p:txBody>
          <a:bodyPr/>
          <a:lstStyle/>
          <a:p>
            <a:pPr>
              <a:defRPr/>
            </a:pPr>
            <a:endParaRPr lang="en-GB"/>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65F30BA2-348E-0E3E-D317-FB009235F3FB}"/>
              </a:ext>
            </a:extLst>
          </p:cNvPr>
          <p:cNvSpPr>
            <a:spLocks noGrp="1" noChangeArrowheads="1"/>
          </p:cNvSpPr>
          <p:nvPr>
            <p:ph type="title"/>
          </p:nvPr>
        </p:nvSpPr>
        <p:spPr>
          <a:xfrm>
            <a:off x="1113524" y="685800"/>
            <a:ext cx="7515991" cy="3048000"/>
          </a:xfrm>
        </p:spPr>
        <p:txBody>
          <a:bodyPr wrap="square" rtlCol="0" anchor="ctr">
            <a:normAutofit/>
          </a:bodyPr>
          <a:lstStyle/>
          <a:p>
            <a:pPr eaLnBrk="1" fontAlgn="auto" hangingPunct="1">
              <a:spcAft>
                <a:spcPts val="0"/>
              </a:spcAft>
              <a:defRPr/>
            </a:pPr>
            <a:r>
              <a:rPr lang="en-GB" b="1"/>
              <a:t>Falling down something (Shake holes, cliffs, mines)</a:t>
            </a:r>
          </a:p>
        </p:txBody>
      </p:sp>
      <p:sp>
        <p:nvSpPr>
          <p:cNvPr id="13315" name="Rectangle 3">
            <a:extLst>
              <a:ext uri="{FF2B5EF4-FFF2-40B4-BE49-F238E27FC236}">
                <a16:creationId xmlns:a16="http://schemas.microsoft.com/office/drawing/2014/main" id="{14C0A89C-1086-B18C-F744-67CCEBAD3893}"/>
              </a:ext>
            </a:extLst>
          </p:cNvPr>
          <p:cNvSpPr>
            <a:spLocks noGrp="1" noChangeArrowheads="1"/>
          </p:cNvSpPr>
          <p:nvPr>
            <p:ph type="body" idx="1"/>
          </p:nvPr>
        </p:nvSpPr>
        <p:spPr>
          <a:xfrm>
            <a:off x="1113524" y="4343400"/>
            <a:ext cx="7515992" cy="1447800"/>
          </a:xfrm>
        </p:spPr>
        <p:txBody>
          <a:bodyPr wrap="square" anchor="ctr">
            <a:normAutofit/>
          </a:bodyPr>
          <a:lstStyle/>
          <a:p>
            <a:pPr eaLnBrk="1" hangingPunct="1"/>
            <a:r>
              <a:rPr lang="en-GB" altLang="en-US"/>
              <a:t>On your map you may see cliffs, old mine workings, pot holes and areas of shake holes marked. Pay attention to these and under no circumstances decide to go exploring old mine workings.</a:t>
            </a:r>
            <a:endParaRPr lang="en-GB" altLang="en-US" b="1"/>
          </a:p>
          <a:p>
            <a:pPr eaLnBrk="1" hangingPunct="1"/>
            <a:endParaRPr lang="en-GB" altLang="en-US"/>
          </a:p>
        </p:txBody>
      </p:sp>
      <p:sp>
        <p:nvSpPr>
          <p:cNvPr id="17415" name="Footer Placeholder 3">
            <a:extLst>
              <a:ext uri="{FF2B5EF4-FFF2-40B4-BE49-F238E27FC236}">
                <a16:creationId xmlns:a16="http://schemas.microsoft.com/office/drawing/2014/main" id="{2C77DFC7-DAD6-D9BA-5ED2-2DA36049E972}"/>
              </a:ext>
            </a:extLst>
          </p:cNvPr>
          <p:cNvSpPr>
            <a:spLocks noGrp="1"/>
          </p:cNvSpPr>
          <p:nvPr>
            <p:ph type="ftr" sz="quarter" idx="11"/>
          </p:nvPr>
        </p:nvSpPr>
        <p:spPr>
          <a:xfrm>
            <a:off x="0" y="6116638"/>
            <a:ext cx="9144000" cy="365125"/>
          </a:xfrm>
        </p:spPr>
        <p:txBody>
          <a:bodyPr/>
          <a:lstStyle/>
          <a:p>
            <a:pPr>
              <a:defRPr/>
            </a:pPr>
            <a:endParaRPr lang="en-GB"/>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ED391DE4-5D63-35B9-9FD3-332711A5A05E}"/>
              </a:ext>
            </a:extLst>
          </p:cNvPr>
          <p:cNvSpPr>
            <a:spLocks noGrp="1" noChangeArrowheads="1"/>
          </p:cNvSpPr>
          <p:nvPr>
            <p:ph type="title"/>
          </p:nvPr>
        </p:nvSpPr>
        <p:spPr>
          <a:xfrm>
            <a:off x="982133" y="685801"/>
            <a:ext cx="7704667" cy="1752599"/>
          </a:xfrm>
        </p:spPr>
        <p:txBody>
          <a:bodyPr wrap="square" anchor="ctr">
            <a:normAutofit/>
          </a:bodyPr>
          <a:lstStyle/>
          <a:p>
            <a:pPr eaLnBrk="1" hangingPunct="1"/>
            <a:r>
              <a:rPr lang="en-GB" altLang="en-US" b="1"/>
              <a:t>Roads</a:t>
            </a:r>
          </a:p>
        </p:txBody>
      </p:sp>
      <p:sp>
        <p:nvSpPr>
          <p:cNvPr id="14339" name="Rectangle 3">
            <a:extLst>
              <a:ext uri="{FF2B5EF4-FFF2-40B4-BE49-F238E27FC236}">
                <a16:creationId xmlns:a16="http://schemas.microsoft.com/office/drawing/2014/main" id="{58F479F8-5895-4B9C-7CDD-0B213BD7E409}"/>
              </a:ext>
            </a:extLst>
          </p:cNvPr>
          <p:cNvSpPr>
            <a:spLocks noGrp="1" noChangeArrowheads="1"/>
          </p:cNvSpPr>
          <p:nvPr>
            <p:ph sz="half" idx="1"/>
          </p:nvPr>
        </p:nvSpPr>
        <p:spPr>
          <a:xfrm>
            <a:off x="982133" y="2667000"/>
            <a:ext cx="3739896" cy="3368674"/>
          </a:xfrm>
        </p:spPr>
        <p:txBody>
          <a:bodyPr wrap="square" anchor="ctr">
            <a:normAutofit/>
          </a:bodyPr>
          <a:lstStyle/>
          <a:p>
            <a:pPr eaLnBrk="1" hangingPunct="1">
              <a:lnSpc>
                <a:spcPct val="90000"/>
              </a:lnSpc>
            </a:pPr>
            <a:r>
              <a:rPr lang="en-GB" altLang="en-US" sz="1500"/>
              <a:t>Avoid roads completely if possible, they are rubbish for walking on anyway. If you do need to cross a road or walk along a road for a short period then wait for everyone to catch up and gather together. Make sure everyone knows where you are going, what tick features you will pass and roughly how long it will take. Then execute the manoeuvre, in single fi le, as quickly and efficiently as possible. Don’t chatter, concentrate. It is the reality that, even with all that dangerous countryside around, fast country roads and cars are probably your greatest threat.</a:t>
            </a:r>
            <a:endParaRPr lang="en-GB" altLang="en-US" sz="1500" b="1"/>
          </a:p>
          <a:p>
            <a:pPr eaLnBrk="1" hangingPunct="1">
              <a:lnSpc>
                <a:spcPct val="90000"/>
              </a:lnSpc>
            </a:pPr>
            <a:endParaRPr lang="en-GB" altLang="en-US" sz="1500"/>
          </a:p>
        </p:txBody>
      </p:sp>
      <p:sp>
        <p:nvSpPr>
          <p:cNvPr id="14344" name="Content Placeholder 3">
            <a:extLst>
              <a:ext uri="{FF2B5EF4-FFF2-40B4-BE49-F238E27FC236}">
                <a16:creationId xmlns:a16="http://schemas.microsoft.com/office/drawing/2014/main" id="{07A48682-2966-9B6C-1EDC-018A87677EF4}"/>
              </a:ext>
            </a:extLst>
          </p:cNvPr>
          <p:cNvSpPr>
            <a:spLocks noGrp="1"/>
          </p:cNvSpPr>
          <p:nvPr>
            <p:ph sz="half" idx="2"/>
          </p:nvPr>
        </p:nvSpPr>
        <p:spPr>
          <a:xfrm>
            <a:off x="4946904" y="2667000"/>
            <a:ext cx="3739896" cy="3346824"/>
          </a:xfrm>
        </p:spPr>
        <p:txBody>
          <a:bodyPr/>
          <a:lstStyle/>
          <a:p>
            <a:endParaRPr lang="en-US"/>
          </a:p>
        </p:txBody>
      </p:sp>
      <p:sp>
        <p:nvSpPr>
          <p:cNvPr id="14346" name="Footer Placeholder 4">
            <a:extLst>
              <a:ext uri="{FF2B5EF4-FFF2-40B4-BE49-F238E27FC236}">
                <a16:creationId xmlns:a16="http://schemas.microsoft.com/office/drawing/2014/main" id="{D80B9B9B-631C-6E3B-8D24-B636A37E1E60}"/>
              </a:ext>
            </a:extLst>
          </p:cNvPr>
          <p:cNvSpPr>
            <a:spLocks noGrp="1"/>
          </p:cNvSpPr>
          <p:nvPr>
            <p:ph type="ftr" sz="quarter" idx="11"/>
          </p:nvPr>
        </p:nvSpPr>
        <p:spPr>
          <a:xfrm>
            <a:off x="0" y="6116638"/>
            <a:ext cx="9144000" cy="365125"/>
          </a:xfrm>
        </p:spPr>
        <p:txBody>
          <a:bodyPr/>
          <a:lstStyle/>
          <a:p>
            <a:pPr>
              <a:defRPr/>
            </a:pPr>
            <a:endParaRPr lang="en-GB"/>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F0798713-3763-69A5-6E2B-10B7A52ED14A}"/>
              </a:ext>
            </a:extLst>
          </p:cNvPr>
          <p:cNvSpPr>
            <a:spLocks noGrp="1" noChangeArrowheads="1"/>
          </p:cNvSpPr>
          <p:nvPr>
            <p:ph type="title"/>
          </p:nvPr>
        </p:nvSpPr>
        <p:spPr>
          <a:xfrm>
            <a:off x="982133" y="685801"/>
            <a:ext cx="7704667" cy="1752599"/>
          </a:xfrm>
        </p:spPr>
        <p:txBody>
          <a:bodyPr wrap="square" anchor="ctr">
            <a:normAutofit/>
          </a:bodyPr>
          <a:lstStyle/>
          <a:p>
            <a:pPr eaLnBrk="1" hangingPunct="1"/>
            <a:r>
              <a:rPr lang="en-GB" altLang="en-US" b="1"/>
              <a:t>Trips and falls</a:t>
            </a:r>
          </a:p>
        </p:txBody>
      </p:sp>
      <p:sp>
        <p:nvSpPr>
          <p:cNvPr id="15363" name="Rectangle 3">
            <a:extLst>
              <a:ext uri="{FF2B5EF4-FFF2-40B4-BE49-F238E27FC236}">
                <a16:creationId xmlns:a16="http://schemas.microsoft.com/office/drawing/2014/main" id="{8943D520-8E1C-4F24-19B2-3ADB7AF9CB17}"/>
              </a:ext>
            </a:extLst>
          </p:cNvPr>
          <p:cNvSpPr>
            <a:spLocks noGrp="1" noChangeArrowheads="1"/>
          </p:cNvSpPr>
          <p:nvPr>
            <p:ph sz="half" idx="1"/>
          </p:nvPr>
        </p:nvSpPr>
        <p:spPr>
          <a:xfrm>
            <a:off x="982133" y="2667000"/>
            <a:ext cx="3739896" cy="3368674"/>
          </a:xfrm>
        </p:spPr>
        <p:txBody>
          <a:bodyPr wrap="square" anchor="ctr">
            <a:normAutofit/>
          </a:bodyPr>
          <a:lstStyle/>
          <a:p>
            <a:pPr eaLnBrk="1" hangingPunct="1"/>
            <a:r>
              <a:rPr lang="en-GB" altLang="en-US"/>
              <a:t>Wear decent boots with a decent amount of tread (to give good grip), ask us about your planned footwear in plenty of time, we may be able to lend you a pair of boots from stores. Take particular care on steep or slippy ground.</a:t>
            </a:r>
            <a:endParaRPr lang="en-GB" altLang="en-US" b="1"/>
          </a:p>
          <a:p>
            <a:pPr eaLnBrk="1" hangingPunct="1"/>
            <a:endParaRPr lang="en-GB" altLang="en-US"/>
          </a:p>
        </p:txBody>
      </p:sp>
      <p:sp>
        <p:nvSpPr>
          <p:cNvPr id="15368" name="Content Placeholder 3">
            <a:extLst>
              <a:ext uri="{FF2B5EF4-FFF2-40B4-BE49-F238E27FC236}">
                <a16:creationId xmlns:a16="http://schemas.microsoft.com/office/drawing/2014/main" id="{9A17C968-15F2-F7ED-33F3-258C2928AE0B}"/>
              </a:ext>
            </a:extLst>
          </p:cNvPr>
          <p:cNvSpPr>
            <a:spLocks noGrp="1"/>
          </p:cNvSpPr>
          <p:nvPr>
            <p:ph sz="half" idx="2"/>
          </p:nvPr>
        </p:nvSpPr>
        <p:spPr>
          <a:xfrm>
            <a:off x="4946904" y="2667000"/>
            <a:ext cx="3739896" cy="3346824"/>
          </a:xfrm>
        </p:spPr>
        <p:txBody>
          <a:bodyPr/>
          <a:lstStyle/>
          <a:p>
            <a:endParaRPr lang="en-US"/>
          </a:p>
        </p:txBody>
      </p:sp>
      <p:sp>
        <p:nvSpPr>
          <p:cNvPr id="15370" name="Footer Placeholder 4">
            <a:extLst>
              <a:ext uri="{FF2B5EF4-FFF2-40B4-BE49-F238E27FC236}">
                <a16:creationId xmlns:a16="http://schemas.microsoft.com/office/drawing/2014/main" id="{C41ED508-E826-015A-5E02-1FA6BFF2170E}"/>
              </a:ext>
            </a:extLst>
          </p:cNvPr>
          <p:cNvSpPr>
            <a:spLocks noGrp="1"/>
          </p:cNvSpPr>
          <p:nvPr>
            <p:ph type="ftr" sz="quarter" idx="11"/>
          </p:nvPr>
        </p:nvSpPr>
        <p:spPr>
          <a:xfrm>
            <a:off x="0" y="6116638"/>
            <a:ext cx="9144000" cy="365125"/>
          </a:xfrm>
        </p:spPr>
        <p:txBody>
          <a:bodyPr/>
          <a:lstStyle/>
          <a:p>
            <a:pPr>
              <a:defRPr/>
            </a:pPr>
            <a:endParaRPr lang="en-GB"/>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8E8AB21C-E8E7-F5CA-FA59-6BECD90C41DD}"/>
              </a:ext>
            </a:extLst>
          </p:cNvPr>
          <p:cNvSpPr>
            <a:spLocks noGrp="1" noChangeArrowheads="1"/>
          </p:cNvSpPr>
          <p:nvPr>
            <p:ph type="title"/>
          </p:nvPr>
        </p:nvSpPr>
        <p:spPr>
          <a:xfrm>
            <a:off x="982133" y="685801"/>
            <a:ext cx="7704667" cy="1752599"/>
          </a:xfrm>
        </p:spPr>
        <p:txBody>
          <a:bodyPr wrap="square" anchor="ctr">
            <a:normAutofit/>
          </a:bodyPr>
          <a:lstStyle/>
          <a:p>
            <a:pPr eaLnBrk="1" hangingPunct="1"/>
            <a:r>
              <a:rPr lang="en-GB" altLang="en-US" b="1"/>
              <a:t>The Weather</a:t>
            </a:r>
          </a:p>
        </p:txBody>
      </p:sp>
      <p:sp>
        <p:nvSpPr>
          <p:cNvPr id="16387" name="Rectangle 3">
            <a:extLst>
              <a:ext uri="{FF2B5EF4-FFF2-40B4-BE49-F238E27FC236}">
                <a16:creationId xmlns:a16="http://schemas.microsoft.com/office/drawing/2014/main" id="{759CBA3E-1F47-A185-5CDA-A11BD0DDF6CA}"/>
              </a:ext>
            </a:extLst>
          </p:cNvPr>
          <p:cNvSpPr>
            <a:spLocks noGrp="1" noChangeArrowheads="1"/>
          </p:cNvSpPr>
          <p:nvPr>
            <p:ph sz="half" idx="1"/>
          </p:nvPr>
        </p:nvSpPr>
        <p:spPr>
          <a:xfrm>
            <a:off x="982133" y="2667000"/>
            <a:ext cx="3739896" cy="3368674"/>
          </a:xfrm>
        </p:spPr>
        <p:txBody>
          <a:bodyPr wrap="square" anchor="ctr">
            <a:normAutofit/>
          </a:bodyPr>
          <a:lstStyle/>
          <a:p>
            <a:pPr eaLnBrk="1" hangingPunct="1"/>
            <a:r>
              <a:rPr lang="en-GB" altLang="en-US" b="1"/>
              <a:t>hypothermia, lightening, flooding, hyperthermia, sunburn</a:t>
            </a:r>
          </a:p>
          <a:p>
            <a:pPr eaLnBrk="1" hangingPunct="1"/>
            <a:endParaRPr lang="en-GB" altLang="en-US"/>
          </a:p>
        </p:txBody>
      </p:sp>
      <p:sp>
        <p:nvSpPr>
          <p:cNvPr id="16392" name="Content Placeholder 3">
            <a:extLst>
              <a:ext uri="{FF2B5EF4-FFF2-40B4-BE49-F238E27FC236}">
                <a16:creationId xmlns:a16="http://schemas.microsoft.com/office/drawing/2014/main" id="{A39E41FF-DE41-4234-D899-008290A0C9D7}"/>
              </a:ext>
            </a:extLst>
          </p:cNvPr>
          <p:cNvSpPr>
            <a:spLocks noGrp="1"/>
          </p:cNvSpPr>
          <p:nvPr>
            <p:ph sz="half" idx="2"/>
          </p:nvPr>
        </p:nvSpPr>
        <p:spPr>
          <a:xfrm>
            <a:off x="4946904" y="2667000"/>
            <a:ext cx="3739896" cy="3346824"/>
          </a:xfrm>
        </p:spPr>
        <p:txBody>
          <a:bodyPr/>
          <a:lstStyle/>
          <a:p>
            <a:endParaRPr lang="en-US"/>
          </a:p>
        </p:txBody>
      </p:sp>
      <p:sp>
        <p:nvSpPr>
          <p:cNvPr id="16394" name="Footer Placeholder 4">
            <a:extLst>
              <a:ext uri="{FF2B5EF4-FFF2-40B4-BE49-F238E27FC236}">
                <a16:creationId xmlns:a16="http://schemas.microsoft.com/office/drawing/2014/main" id="{269BFBCA-00DC-B4C5-CB7D-114E37E3053B}"/>
              </a:ext>
            </a:extLst>
          </p:cNvPr>
          <p:cNvSpPr>
            <a:spLocks noGrp="1"/>
          </p:cNvSpPr>
          <p:nvPr>
            <p:ph type="ftr" sz="quarter" idx="11"/>
          </p:nvPr>
        </p:nvSpPr>
        <p:spPr>
          <a:xfrm>
            <a:off x="0" y="6116638"/>
            <a:ext cx="9144000" cy="365125"/>
          </a:xfrm>
        </p:spPr>
        <p:txBody>
          <a:bodyPr/>
          <a:lstStyle/>
          <a:p>
            <a:pPr>
              <a:defRPr/>
            </a:pPr>
            <a:endParaRPr lang="en-GB"/>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6DD93F59-2147-E2F7-0752-D428908D587F}"/>
              </a:ext>
            </a:extLst>
          </p:cNvPr>
          <p:cNvSpPr>
            <a:spLocks noGrp="1" noChangeArrowheads="1"/>
          </p:cNvSpPr>
          <p:nvPr>
            <p:ph type="title"/>
          </p:nvPr>
        </p:nvSpPr>
        <p:spPr>
          <a:xfrm>
            <a:off x="982133" y="685801"/>
            <a:ext cx="7704667" cy="1752599"/>
          </a:xfrm>
        </p:spPr>
        <p:txBody>
          <a:bodyPr wrap="square" anchor="ctr">
            <a:normAutofit/>
          </a:bodyPr>
          <a:lstStyle/>
          <a:p>
            <a:pPr eaLnBrk="1" hangingPunct="1"/>
            <a:r>
              <a:rPr lang="en-GB" altLang="en-US" b="1"/>
              <a:t>Farm animals</a:t>
            </a:r>
            <a:endParaRPr lang="en-GB" altLang="en-US"/>
          </a:p>
        </p:txBody>
      </p:sp>
      <p:sp>
        <p:nvSpPr>
          <p:cNvPr id="17411" name="Rectangle 3">
            <a:extLst>
              <a:ext uri="{FF2B5EF4-FFF2-40B4-BE49-F238E27FC236}">
                <a16:creationId xmlns:a16="http://schemas.microsoft.com/office/drawing/2014/main" id="{809F9E6B-BF58-54C1-2B3B-121E02A0AE71}"/>
              </a:ext>
            </a:extLst>
          </p:cNvPr>
          <p:cNvSpPr>
            <a:spLocks noGrp="1" noChangeArrowheads="1"/>
          </p:cNvSpPr>
          <p:nvPr>
            <p:ph sz="half" idx="1"/>
          </p:nvPr>
        </p:nvSpPr>
        <p:spPr>
          <a:xfrm>
            <a:off x="982133" y="2667000"/>
            <a:ext cx="3739896" cy="3368674"/>
          </a:xfrm>
        </p:spPr>
        <p:txBody>
          <a:bodyPr wrap="square" anchor="ctr">
            <a:normAutofit/>
          </a:bodyPr>
          <a:lstStyle/>
          <a:p>
            <a:pPr eaLnBrk="1" hangingPunct="1"/>
            <a:r>
              <a:rPr lang="en-GB" altLang="en-US"/>
              <a:t>Be aware of the potential dangers posed by farm animals.</a:t>
            </a:r>
          </a:p>
        </p:txBody>
      </p:sp>
      <p:sp>
        <p:nvSpPr>
          <p:cNvPr id="17416" name="Content Placeholder 3">
            <a:extLst>
              <a:ext uri="{FF2B5EF4-FFF2-40B4-BE49-F238E27FC236}">
                <a16:creationId xmlns:a16="http://schemas.microsoft.com/office/drawing/2014/main" id="{F084DE25-76A8-356B-7CD3-4FA07E453459}"/>
              </a:ext>
            </a:extLst>
          </p:cNvPr>
          <p:cNvSpPr>
            <a:spLocks noGrp="1"/>
          </p:cNvSpPr>
          <p:nvPr>
            <p:ph sz="half" idx="2"/>
          </p:nvPr>
        </p:nvSpPr>
        <p:spPr>
          <a:xfrm>
            <a:off x="4946904" y="2667000"/>
            <a:ext cx="3739896" cy="3346824"/>
          </a:xfrm>
        </p:spPr>
        <p:txBody>
          <a:bodyPr/>
          <a:lstStyle/>
          <a:p>
            <a:endParaRPr lang="en-US"/>
          </a:p>
        </p:txBody>
      </p:sp>
      <p:sp>
        <p:nvSpPr>
          <p:cNvPr id="17418" name="Footer Placeholder 4">
            <a:extLst>
              <a:ext uri="{FF2B5EF4-FFF2-40B4-BE49-F238E27FC236}">
                <a16:creationId xmlns:a16="http://schemas.microsoft.com/office/drawing/2014/main" id="{FB1C663D-72F4-54F2-DB03-3FFDF8D7761F}"/>
              </a:ext>
            </a:extLst>
          </p:cNvPr>
          <p:cNvSpPr>
            <a:spLocks noGrp="1"/>
          </p:cNvSpPr>
          <p:nvPr>
            <p:ph type="ftr" sz="quarter" idx="11"/>
          </p:nvPr>
        </p:nvSpPr>
        <p:spPr>
          <a:xfrm>
            <a:off x="0" y="6116638"/>
            <a:ext cx="9144000" cy="365125"/>
          </a:xfrm>
        </p:spPr>
        <p:txBody>
          <a:bodyPr/>
          <a:lstStyle/>
          <a:p>
            <a:pPr>
              <a:defRPr/>
            </a:pPr>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8EE6B037-6BFC-5E58-6F2C-A40054FF40C1}"/>
              </a:ext>
            </a:extLst>
          </p:cNvPr>
          <p:cNvSpPr>
            <a:spLocks noGrp="1" noChangeArrowheads="1"/>
          </p:cNvSpPr>
          <p:nvPr>
            <p:ph type="title"/>
          </p:nvPr>
        </p:nvSpPr>
        <p:spPr>
          <a:xfrm>
            <a:off x="1986995" y="2666998"/>
            <a:ext cx="6699805" cy="2360071"/>
          </a:xfrm>
        </p:spPr>
        <p:txBody>
          <a:bodyPr wrap="square" anchor="b">
            <a:normAutofit/>
          </a:bodyPr>
          <a:lstStyle/>
          <a:p>
            <a:pPr eaLnBrk="1" hangingPunct="1"/>
            <a:r>
              <a:rPr lang="en-GB" altLang="en-US"/>
              <a:t>Resources Needed</a:t>
            </a:r>
          </a:p>
        </p:txBody>
      </p:sp>
      <p:sp>
        <p:nvSpPr>
          <p:cNvPr id="3075" name="Rectangle 3">
            <a:extLst>
              <a:ext uri="{FF2B5EF4-FFF2-40B4-BE49-F238E27FC236}">
                <a16:creationId xmlns:a16="http://schemas.microsoft.com/office/drawing/2014/main" id="{AEA7F2F3-0995-EF56-D237-F68BC315831D}"/>
              </a:ext>
            </a:extLst>
          </p:cNvPr>
          <p:cNvSpPr>
            <a:spLocks noGrp="1" noChangeArrowheads="1"/>
          </p:cNvSpPr>
          <p:nvPr>
            <p:ph type="body" idx="1"/>
          </p:nvPr>
        </p:nvSpPr>
        <p:spPr>
          <a:xfrm>
            <a:off x="1986998" y="5027070"/>
            <a:ext cx="6699802" cy="860400"/>
          </a:xfrm>
        </p:spPr>
        <p:txBody>
          <a:bodyPr wrap="square" anchor="t">
            <a:normAutofit/>
          </a:bodyPr>
          <a:lstStyle/>
          <a:p>
            <a:pPr eaLnBrk="1" hangingPunct="1"/>
            <a:r>
              <a:rPr lang="en-GB" altLang="en-US"/>
              <a:t>Flip chart paper </a:t>
            </a:r>
          </a:p>
          <a:p>
            <a:pPr eaLnBrk="1" hangingPunct="1"/>
            <a:r>
              <a:rPr lang="en-GB" altLang="en-US"/>
              <a:t>Coloured pens </a:t>
            </a:r>
          </a:p>
        </p:txBody>
      </p:sp>
      <p:sp>
        <p:nvSpPr>
          <p:cNvPr id="3080" name="Footer Placeholder 3">
            <a:extLst>
              <a:ext uri="{FF2B5EF4-FFF2-40B4-BE49-F238E27FC236}">
                <a16:creationId xmlns:a16="http://schemas.microsoft.com/office/drawing/2014/main" id="{F12ABA23-95FB-B193-28C7-D57107214BBD}"/>
              </a:ext>
            </a:extLst>
          </p:cNvPr>
          <p:cNvSpPr>
            <a:spLocks noGrp="1"/>
          </p:cNvSpPr>
          <p:nvPr>
            <p:ph type="ftr" sz="quarter" idx="11"/>
          </p:nvPr>
        </p:nvSpPr>
        <p:spPr>
          <a:xfrm>
            <a:off x="0" y="6116638"/>
            <a:ext cx="9144000" cy="365125"/>
          </a:xfrm>
        </p:spPr>
        <p:txBody>
          <a:bodyPr/>
          <a:lstStyle/>
          <a:p>
            <a:pPr>
              <a:defRPr/>
            </a:pPr>
            <a:endParaRPr lang="en-GB"/>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4938A600-1650-95DD-C3A8-D6EA036F2CF8}"/>
              </a:ext>
            </a:extLst>
          </p:cNvPr>
          <p:cNvSpPr>
            <a:spLocks noGrp="1" noChangeArrowheads="1"/>
          </p:cNvSpPr>
          <p:nvPr>
            <p:ph type="title"/>
          </p:nvPr>
        </p:nvSpPr>
        <p:spPr/>
        <p:txBody>
          <a:bodyPr/>
          <a:lstStyle/>
          <a:p>
            <a:pPr eaLnBrk="1" hangingPunct="1"/>
            <a:r>
              <a:rPr lang="en-GB" altLang="en-US" sz="4000">
                <a:latin typeface="Arial Unicode MS" panose="020B0604020202020204" pitchFamily="34" charset="-128"/>
                <a:ea typeface="Arial Unicode MS" panose="020B0604020202020204" pitchFamily="34" charset="-128"/>
                <a:cs typeface="Arial Unicode MS" panose="020B0604020202020204" pitchFamily="34" charset="-128"/>
              </a:rPr>
              <a:t>What is meant by the word hazard?</a:t>
            </a:r>
          </a:p>
        </p:txBody>
      </p:sp>
      <p:sp>
        <p:nvSpPr>
          <p:cNvPr id="4099" name="Rectangle 3">
            <a:extLst>
              <a:ext uri="{FF2B5EF4-FFF2-40B4-BE49-F238E27FC236}">
                <a16:creationId xmlns:a16="http://schemas.microsoft.com/office/drawing/2014/main" id="{5FE6067F-F6CF-E158-1A48-D49037A185A7}"/>
              </a:ext>
            </a:extLst>
          </p:cNvPr>
          <p:cNvSpPr>
            <a:spLocks noGrp="1" noChangeArrowheads="1"/>
          </p:cNvSpPr>
          <p:nvPr>
            <p:ph idx="1"/>
          </p:nvPr>
        </p:nvSpPr>
        <p:spPr/>
        <p:txBody>
          <a:bodyPr/>
          <a:lstStyle/>
          <a:p>
            <a:pPr eaLnBrk="1" hangingPunct="1">
              <a:buFontTx/>
              <a:buNone/>
            </a:pPr>
            <a:endParaRPr lang="en-GB" altLang="en-US"/>
          </a:p>
          <a:p>
            <a:pPr eaLnBrk="1" hangingPunct="1">
              <a:buFontTx/>
              <a:buNone/>
            </a:pPr>
            <a:r>
              <a:rPr lang="en-GB" altLang="en-US">
                <a:latin typeface="Arial Unicode MS" panose="020B0604020202020204" pitchFamily="34" charset="-128"/>
                <a:ea typeface="Arial Unicode MS" panose="020B0604020202020204" pitchFamily="34" charset="-128"/>
                <a:cs typeface="Arial Unicode MS" panose="020B0604020202020204" pitchFamily="34" charset="-128"/>
              </a:rPr>
              <a:t>Give out sheets of flipchart paper and ask each group to brainstorm hazards in the room… now ask them to think of hazards which happen when they are playing football.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172257AC-BCF9-CE27-EFBD-58D8D08CBA6A}"/>
              </a:ext>
            </a:extLst>
          </p:cNvPr>
          <p:cNvSpPr>
            <a:spLocks noGrp="1" noChangeArrowheads="1"/>
          </p:cNvSpPr>
          <p:nvPr>
            <p:ph type="title"/>
          </p:nvPr>
        </p:nvSpPr>
        <p:spPr>
          <a:xfrm>
            <a:off x="1113524" y="685800"/>
            <a:ext cx="7515991" cy="3048000"/>
          </a:xfrm>
        </p:spPr>
        <p:txBody>
          <a:bodyPr wrap="square" anchor="ctr">
            <a:normAutofit/>
          </a:bodyPr>
          <a:lstStyle/>
          <a:p>
            <a:pPr eaLnBrk="1" hangingPunct="1"/>
            <a:r>
              <a:rPr lang="en-GB" altLang="en-US"/>
              <a:t>Activity</a:t>
            </a:r>
          </a:p>
        </p:txBody>
      </p:sp>
      <p:sp>
        <p:nvSpPr>
          <p:cNvPr id="5123" name="Rectangle 3">
            <a:extLst>
              <a:ext uri="{FF2B5EF4-FFF2-40B4-BE49-F238E27FC236}">
                <a16:creationId xmlns:a16="http://schemas.microsoft.com/office/drawing/2014/main" id="{BEB076F3-270A-A9C7-049C-7E39F2F8D627}"/>
              </a:ext>
            </a:extLst>
          </p:cNvPr>
          <p:cNvSpPr>
            <a:spLocks noGrp="1" noChangeArrowheads="1"/>
          </p:cNvSpPr>
          <p:nvPr>
            <p:ph type="body" idx="1"/>
          </p:nvPr>
        </p:nvSpPr>
        <p:spPr>
          <a:xfrm>
            <a:off x="1113524" y="4343400"/>
            <a:ext cx="7515992" cy="1447800"/>
          </a:xfrm>
        </p:spPr>
        <p:txBody>
          <a:bodyPr wrap="square" anchor="ctr">
            <a:normAutofit/>
          </a:bodyPr>
          <a:lstStyle/>
          <a:p>
            <a:pPr eaLnBrk="1" hangingPunct="1">
              <a:buFontTx/>
              <a:buNone/>
            </a:pPr>
            <a:r>
              <a:rPr lang="en-GB" altLang="en-US"/>
              <a:t>	Divide into Groups,  take a sheet of flip chart paper and fold it in half. Write down all the hazards that you can see in the room.</a:t>
            </a:r>
          </a:p>
          <a:p>
            <a:pPr eaLnBrk="1" hangingPunct="1">
              <a:buFontTx/>
              <a:buNone/>
            </a:pPr>
            <a:endParaRPr lang="en-GB" altLang="en-US"/>
          </a:p>
          <a:p>
            <a:pPr eaLnBrk="1" hangingPunct="1">
              <a:buFontTx/>
              <a:buNone/>
            </a:pPr>
            <a:endParaRPr lang="en-GB" altLang="en-US"/>
          </a:p>
          <a:p>
            <a:pPr eaLnBrk="1" hangingPunct="1"/>
            <a:endParaRPr lang="en-GB" altLang="en-US"/>
          </a:p>
        </p:txBody>
      </p:sp>
      <p:sp>
        <p:nvSpPr>
          <p:cNvPr id="5128" name="Footer Placeholder 3">
            <a:extLst>
              <a:ext uri="{FF2B5EF4-FFF2-40B4-BE49-F238E27FC236}">
                <a16:creationId xmlns:a16="http://schemas.microsoft.com/office/drawing/2014/main" id="{088350DC-D9C9-33F4-6A10-83DFB64532FF}"/>
              </a:ext>
            </a:extLst>
          </p:cNvPr>
          <p:cNvSpPr>
            <a:spLocks noGrp="1"/>
          </p:cNvSpPr>
          <p:nvPr>
            <p:ph type="ftr" sz="quarter" idx="11"/>
          </p:nvPr>
        </p:nvSpPr>
        <p:spPr>
          <a:xfrm>
            <a:off x="0" y="6116638"/>
            <a:ext cx="9144000" cy="365125"/>
          </a:xfrm>
        </p:spPr>
        <p:txBody>
          <a:bodyPr/>
          <a:lstStyle/>
          <a:p>
            <a:pPr>
              <a:defRPr/>
            </a:pPr>
            <a:endParaRPr lang="en-GB"/>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365A5FE8-821F-B685-91D0-C61AE41F5C82}"/>
              </a:ext>
            </a:extLst>
          </p:cNvPr>
          <p:cNvSpPr>
            <a:spLocks noGrp="1" noChangeArrowheads="1"/>
          </p:cNvSpPr>
          <p:nvPr>
            <p:ph type="title"/>
          </p:nvPr>
        </p:nvSpPr>
        <p:spPr>
          <a:xfrm>
            <a:off x="1113524" y="685800"/>
            <a:ext cx="7515991" cy="3048000"/>
          </a:xfrm>
        </p:spPr>
        <p:txBody>
          <a:bodyPr wrap="square" anchor="ctr">
            <a:normAutofit/>
          </a:bodyPr>
          <a:lstStyle/>
          <a:p>
            <a:pPr eaLnBrk="1" hangingPunct="1"/>
            <a:r>
              <a:rPr lang="en-GB" altLang="en-US"/>
              <a:t>Activity</a:t>
            </a:r>
          </a:p>
        </p:txBody>
      </p:sp>
      <p:sp>
        <p:nvSpPr>
          <p:cNvPr id="6147" name="Rectangle 3">
            <a:extLst>
              <a:ext uri="{FF2B5EF4-FFF2-40B4-BE49-F238E27FC236}">
                <a16:creationId xmlns:a16="http://schemas.microsoft.com/office/drawing/2014/main" id="{1288BABE-848E-D18F-BC5E-9B285CDD5284}"/>
              </a:ext>
            </a:extLst>
          </p:cNvPr>
          <p:cNvSpPr>
            <a:spLocks noGrp="1" noChangeArrowheads="1"/>
          </p:cNvSpPr>
          <p:nvPr>
            <p:ph type="body" idx="1"/>
          </p:nvPr>
        </p:nvSpPr>
        <p:spPr>
          <a:xfrm>
            <a:off x="1113524" y="4343400"/>
            <a:ext cx="7515992" cy="1447800"/>
          </a:xfrm>
        </p:spPr>
        <p:txBody>
          <a:bodyPr wrap="square" anchor="ctr">
            <a:normAutofit/>
          </a:bodyPr>
          <a:lstStyle/>
          <a:p>
            <a:pPr eaLnBrk="1" hangingPunct="1"/>
            <a:r>
              <a:rPr lang="en-GB" altLang="en-US"/>
              <a:t>Now Choose a sport that you are all familiar with. On the other half of your flip chart paper brainstorm the hazards that you can imagine involved with that sport. </a:t>
            </a:r>
          </a:p>
        </p:txBody>
      </p:sp>
      <p:sp>
        <p:nvSpPr>
          <p:cNvPr id="6156" name="Footer Placeholder 3">
            <a:extLst>
              <a:ext uri="{FF2B5EF4-FFF2-40B4-BE49-F238E27FC236}">
                <a16:creationId xmlns:a16="http://schemas.microsoft.com/office/drawing/2014/main" id="{4C10A38A-21C9-A81C-08CE-9D1EA3834987}"/>
              </a:ext>
            </a:extLst>
          </p:cNvPr>
          <p:cNvSpPr>
            <a:spLocks noGrp="1"/>
          </p:cNvSpPr>
          <p:nvPr>
            <p:ph type="ftr" sz="quarter" idx="11"/>
          </p:nvPr>
        </p:nvSpPr>
        <p:spPr>
          <a:xfrm>
            <a:off x="0" y="6116638"/>
            <a:ext cx="9144000" cy="365125"/>
          </a:xfrm>
        </p:spPr>
        <p:txBody>
          <a:bodyPr/>
          <a:lstStyle/>
          <a:p>
            <a:pPr>
              <a:defRPr/>
            </a:pPr>
            <a:endParaRPr lang="en-GB"/>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D6C16530-5F4F-766A-6618-FDD92236A0F3}"/>
              </a:ext>
            </a:extLst>
          </p:cNvPr>
          <p:cNvSpPr>
            <a:spLocks noGrp="1" noChangeArrowheads="1"/>
          </p:cNvSpPr>
          <p:nvPr>
            <p:ph type="title"/>
          </p:nvPr>
        </p:nvSpPr>
        <p:spPr>
          <a:xfrm>
            <a:off x="1986995" y="2666998"/>
            <a:ext cx="6699805" cy="2360071"/>
          </a:xfrm>
        </p:spPr>
        <p:txBody>
          <a:bodyPr wrap="square" anchor="b">
            <a:normAutofit/>
          </a:bodyPr>
          <a:lstStyle/>
          <a:p>
            <a:pPr eaLnBrk="1" hangingPunct="1"/>
            <a:r>
              <a:rPr lang="en-GB" altLang="en-US"/>
              <a:t>What is meant by the word risk?</a:t>
            </a:r>
          </a:p>
        </p:txBody>
      </p:sp>
      <p:sp>
        <p:nvSpPr>
          <p:cNvPr id="7175" name="Text Placeholder 2">
            <a:extLst>
              <a:ext uri="{FF2B5EF4-FFF2-40B4-BE49-F238E27FC236}">
                <a16:creationId xmlns:a16="http://schemas.microsoft.com/office/drawing/2014/main" id="{CCD31DAF-966C-6FE2-360A-1F86F8B93BD3}"/>
              </a:ext>
            </a:extLst>
          </p:cNvPr>
          <p:cNvSpPr>
            <a:spLocks noGrp="1"/>
          </p:cNvSpPr>
          <p:nvPr>
            <p:ph type="body" idx="1"/>
          </p:nvPr>
        </p:nvSpPr>
        <p:spPr>
          <a:xfrm>
            <a:off x="1986998" y="5027070"/>
            <a:ext cx="6699802" cy="860400"/>
          </a:xfrm>
        </p:spPr>
        <p:txBody>
          <a:bodyPr/>
          <a:lstStyle/>
          <a:p>
            <a:endParaRPr lang="en-US"/>
          </a:p>
        </p:txBody>
      </p:sp>
      <p:sp>
        <p:nvSpPr>
          <p:cNvPr id="7177" name="Footer Placeholder 3">
            <a:extLst>
              <a:ext uri="{FF2B5EF4-FFF2-40B4-BE49-F238E27FC236}">
                <a16:creationId xmlns:a16="http://schemas.microsoft.com/office/drawing/2014/main" id="{45C2E284-AC23-0BE4-D6C2-E4CAEBE0F712}"/>
              </a:ext>
            </a:extLst>
          </p:cNvPr>
          <p:cNvSpPr>
            <a:spLocks noGrp="1"/>
          </p:cNvSpPr>
          <p:nvPr>
            <p:ph type="ftr" sz="quarter" idx="11"/>
          </p:nvPr>
        </p:nvSpPr>
        <p:spPr>
          <a:xfrm>
            <a:off x="0" y="6116638"/>
            <a:ext cx="9144000" cy="365125"/>
          </a:xfrm>
        </p:spPr>
        <p:txBody>
          <a:bodyPr/>
          <a:lstStyle/>
          <a:p>
            <a:pPr>
              <a:defRPr/>
            </a:pPr>
            <a:endParaRPr lang="en-GB"/>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49DBC8EC-5FEE-E3C1-42FA-67CEA7B40679}"/>
              </a:ext>
            </a:extLst>
          </p:cNvPr>
          <p:cNvSpPr>
            <a:spLocks noGrp="1" noChangeArrowheads="1"/>
          </p:cNvSpPr>
          <p:nvPr>
            <p:ph type="title"/>
          </p:nvPr>
        </p:nvSpPr>
        <p:spPr>
          <a:xfrm>
            <a:off x="1986995" y="2666998"/>
            <a:ext cx="6699805" cy="2360071"/>
          </a:xfrm>
        </p:spPr>
        <p:txBody>
          <a:bodyPr wrap="square" anchor="b">
            <a:normAutofit/>
          </a:bodyPr>
          <a:lstStyle/>
          <a:p>
            <a:pPr eaLnBrk="1" hangingPunct="1"/>
            <a:r>
              <a:rPr lang="en-GB" altLang="en-US"/>
              <a:t>Activity</a:t>
            </a:r>
          </a:p>
        </p:txBody>
      </p:sp>
      <p:sp>
        <p:nvSpPr>
          <p:cNvPr id="8195" name="Rectangle 3">
            <a:extLst>
              <a:ext uri="{FF2B5EF4-FFF2-40B4-BE49-F238E27FC236}">
                <a16:creationId xmlns:a16="http://schemas.microsoft.com/office/drawing/2014/main" id="{54C56030-024F-85FC-5AFC-983263B2BE8F}"/>
              </a:ext>
            </a:extLst>
          </p:cNvPr>
          <p:cNvSpPr>
            <a:spLocks noGrp="1" noChangeArrowheads="1"/>
          </p:cNvSpPr>
          <p:nvPr>
            <p:ph type="body" idx="1"/>
          </p:nvPr>
        </p:nvSpPr>
        <p:spPr>
          <a:xfrm>
            <a:off x="1986998" y="5027070"/>
            <a:ext cx="6699802" cy="860400"/>
          </a:xfrm>
        </p:spPr>
        <p:txBody>
          <a:bodyPr wrap="square" anchor="t">
            <a:normAutofit/>
          </a:bodyPr>
          <a:lstStyle/>
          <a:p>
            <a:pPr eaLnBrk="1" hangingPunct="1"/>
            <a:r>
              <a:rPr lang="en-GB" altLang="en-US"/>
              <a:t>Now next to all the hazards you have written down can you note down what the risk would be.</a:t>
            </a:r>
          </a:p>
        </p:txBody>
      </p:sp>
      <p:sp>
        <p:nvSpPr>
          <p:cNvPr id="8200" name="Footer Placeholder 3">
            <a:extLst>
              <a:ext uri="{FF2B5EF4-FFF2-40B4-BE49-F238E27FC236}">
                <a16:creationId xmlns:a16="http://schemas.microsoft.com/office/drawing/2014/main" id="{11002E0D-C245-3E77-AE87-688FDFFFDE52}"/>
              </a:ext>
            </a:extLst>
          </p:cNvPr>
          <p:cNvSpPr>
            <a:spLocks noGrp="1"/>
          </p:cNvSpPr>
          <p:nvPr>
            <p:ph type="ftr" sz="quarter" idx="11"/>
          </p:nvPr>
        </p:nvSpPr>
        <p:spPr>
          <a:xfrm>
            <a:off x="0" y="6116638"/>
            <a:ext cx="9144000" cy="365125"/>
          </a:xfrm>
        </p:spPr>
        <p:txBody>
          <a:bodyPr/>
          <a:lstStyle/>
          <a:p>
            <a:pPr>
              <a:defRPr/>
            </a:pPr>
            <a:endParaRPr lang="en-GB"/>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03ACD0AF-AC96-2DF9-25AE-33ABBA8F0E8B}"/>
              </a:ext>
            </a:extLst>
          </p:cNvPr>
          <p:cNvSpPr>
            <a:spLocks noGrp="1" noChangeArrowheads="1"/>
          </p:cNvSpPr>
          <p:nvPr>
            <p:ph type="title"/>
          </p:nvPr>
        </p:nvSpPr>
        <p:spPr>
          <a:xfrm>
            <a:off x="1113524" y="685800"/>
            <a:ext cx="7515991" cy="3048000"/>
          </a:xfrm>
        </p:spPr>
        <p:txBody>
          <a:bodyPr wrap="square" anchor="ctr">
            <a:normAutofit/>
          </a:bodyPr>
          <a:lstStyle/>
          <a:p>
            <a:pPr eaLnBrk="1" hangingPunct="1"/>
            <a:r>
              <a:rPr lang="en-GB" altLang="en-US"/>
              <a:t>Discussion: Risk Management</a:t>
            </a:r>
          </a:p>
        </p:txBody>
      </p:sp>
      <p:sp>
        <p:nvSpPr>
          <p:cNvPr id="9219" name="Rectangle 3">
            <a:extLst>
              <a:ext uri="{FF2B5EF4-FFF2-40B4-BE49-F238E27FC236}">
                <a16:creationId xmlns:a16="http://schemas.microsoft.com/office/drawing/2014/main" id="{55105283-F2EA-175F-B152-7805A070508B}"/>
              </a:ext>
            </a:extLst>
          </p:cNvPr>
          <p:cNvSpPr>
            <a:spLocks noGrp="1" noChangeArrowheads="1"/>
          </p:cNvSpPr>
          <p:nvPr>
            <p:ph type="body" idx="1"/>
          </p:nvPr>
        </p:nvSpPr>
        <p:spPr>
          <a:xfrm>
            <a:off x="1113524" y="4343400"/>
            <a:ext cx="7515992" cy="1447800"/>
          </a:xfrm>
        </p:spPr>
        <p:txBody>
          <a:bodyPr wrap="square" anchor="ctr">
            <a:normAutofit/>
          </a:bodyPr>
          <a:lstStyle/>
          <a:p>
            <a:pPr eaLnBrk="1" hangingPunct="1"/>
            <a:r>
              <a:rPr lang="en-GB" altLang="en-US"/>
              <a:t>Looking through the hazards and risks that you can see in the room, how could we manage this?</a:t>
            </a:r>
          </a:p>
        </p:txBody>
      </p:sp>
      <p:sp>
        <p:nvSpPr>
          <p:cNvPr id="9224" name="Footer Placeholder 3">
            <a:extLst>
              <a:ext uri="{FF2B5EF4-FFF2-40B4-BE49-F238E27FC236}">
                <a16:creationId xmlns:a16="http://schemas.microsoft.com/office/drawing/2014/main" id="{4A5F1BAA-5FE2-18FE-9C44-149FD4B4168C}"/>
              </a:ext>
            </a:extLst>
          </p:cNvPr>
          <p:cNvSpPr>
            <a:spLocks noGrp="1"/>
          </p:cNvSpPr>
          <p:nvPr>
            <p:ph type="ftr" sz="quarter" idx="11"/>
          </p:nvPr>
        </p:nvSpPr>
        <p:spPr>
          <a:xfrm>
            <a:off x="0" y="6116638"/>
            <a:ext cx="9144000" cy="365125"/>
          </a:xfrm>
        </p:spPr>
        <p:txBody>
          <a:bodyPr/>
          <a:lstStyle/>
          <a:p>
            <a:pPr>
              <a:defRPr/>
            </a:pPr>
            <a:endParaRPr lang="en-GB"/>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E8C82880-29D4-C089-27F2-09817618682C}"/>
              </a:ext>
            </a:extLst>
          </p:cNvPr>
          <p:cNvSpPr>
            <a:spLocks noGrp="1" noChangeArrowheads="1"/>
          </p:cNvSpPr>
          <p:nvPr>
            <p:ph type="title"/>
          </p:nvPr>
        </p:nvSpPr>
        <p:spPr>
          <a:xfrm>
            <a:off x="1113525" y="3308581"/>
            <a:ext cx="7515989" cy="1468800"/>
          </a:xfrm>
        </p:spPr>
        <p:txBody>
          <a:bodyPr wrap="square" anchor="b">
            <a:normAutofit/>
          </a:bodyPr>
          <a:lstStyle/>
          <a:p>
            <a:pPr eaLnBrk="1" hangingPunct="1"/>
            <a:r>
              <a:rPr lang="en-GB" altLang="en-US"/>
              <a:t>Activity</a:t>
            </a:r>
          </a:p>
        </p:txBody>
      </p:sp>
      <p:sp>
        <p:nvSpPr>
          <p:cNvPr id="10243" name="Rectangle 3">
            <a:extLst>
              <a:ext uri="{FF2B5EF4-FFF2-40B4-BE49-F238E27FC236}">
                <a16:creationId xmlns:a16="http://schemas.microsoft.com/office/drawing/2014/main" id="{11A786D2-B41B-F249-2784-91D772D92004}"/>
              </a:ext>
            </a:extLst>
          </p:cNvPr>
          <p:cNvSpPr>
            <a:spLocks noGrp="1" noChangeArrowheads="1"/>
          </p:cNvSpPr>
          <p:nvPr>
            <p:ph type="body" idx="1"/>
          </p:nvPr>
        </p:nvSpPr>
        <p:spPr>
          <a:xfrm>
            <a:off x="1113524" y="4777381"/>
            <a:ext cx="7515990" cy="860400"/>
          </a:xfrm>
        </p:spPr>
        <p:txBody>
          <a:bodyPr wrap="square" anchor="t">
            <a:normAutofit/>
          </a:bodyPr>
          <a:lstStyle/>
          <a:p>
            <a:pPr eaLnBrk="1" hangingPunct="1"/>
            <a:r>
              <a:rPr lang="en-GB" altLang="en-US" sz="1900"/>
              <a:t>Turn your flipchart paper over, now think about hazards which might happen on there expedition and how they can lessen or prevent the risks. </a:t>
            </a:r>
          </a:p>
        </p:txBody>
      </p:sp>
      <p:sp>
        <p:nvSpPr>
          <p:cNvPr id="10248" name="Footer Placeholder 3">
            <a:extLst>
              <a:ext uri="{FF2B5EF4-FFF2-40B4-BE49-F238E27FC236}">
                <a16:creationId xmlns:a16="http://schemas.microsoft.com/office/drawing/2014/main" id="{E0993ABE-CE5C-CDCE-0F47-A6F2C592575E}"/>
              </a:ext>
            </a:extLst>
          </p:cNvPr>
          <p:cNvSpPr>
            <a:spLocks noGrp="1"/>
          </p:cNvSpPr>
          <p:nvPr>
            <p:ph type="ftr" sz="quarter" idx="11"/>
          </p:nvPr>
        </p:nvSpPr>
        <p:spPr>
          <a:xfrm>
            <a:off x="0" y="6116638"/>
            <a:ext cx="9144000" cy="365125"/>
          </a:xfrm>
        </p:spPr>
        <p:txBody>
          <a:bodyPr/>
          <a:lstStyle/>
          <a:p>
            <a:pPr>
              <a:defRPr/>
            </a:pPr>
            <a:endParaRPr lang="en-GB"/>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Custom 9">
      <a:dk1>
        <a:sysClr val="windowText" lastClr="000000"/>
      </a:dk1>
      <a:lt1>
        <a:sysClr val="window" lastClr="FFFFFF"/>
      </a:lt1>
      <a:dk2>
        <a:srgbClr val="212121"/>
      </a:dk2>
      <a:lt2>
        <a:srgbClr val="EBEBEB"/>
      </a:lt2>
      <a:accent1>
        <a:srgbClr val="3D7B6F"/>
      </a:accent1>
      <a:accent2>
        <a:srgbClr val="80C34F"/>
      </a:accent2>
      <a:accent3>
        <a:srgbClr val="E29D3E"/>
      </a:accent3>
      <a:accent4>
        <a:srgbClr val="D64A3B"/>
      </a:accent4>
      <a:accent5>
        <a:srgbClr val="D64787"/>
      </a:accent5>
      <a:accent6>
        <a:srgbClr val="A666E1"/>
      </a:accent6>
      <a:hlink>
        <a:srgbClr val="3D7B6F"/>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Theme1" id="{EA4D0BD8-A1FB-4615-AFBD-E1FF9286D27A}" vid="{AA82774D-7C54-4C25-AF4D-79E2F1CD5D2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6F50CAEF19DF1428F7CDF1CC8A427C1" ma:contentTypeVersion="13" ma:contentTypeDescription="Create a new document." ma:contentTypeScope="" ma:versionID="c807c1335f9f90b9db9887dbf64a607e">
  <xsd:schema xmlns:xsd="http://www.w3.org/2001/XMLSchema" xmlns:xs="http://www.w3.org/2001/XMLSchema" xmlns:p="http://schemas.microsoft.com/office/2006/metadata/properties" xmlns:ns2="4f5f3234-0e3e-4ebe-8c70-531fc009c917" xmlns:ns3="2e008c2e-f60f-4328-9234-f08a6d010f78" targetNamespace="http://schemas.microsoft.com/office/2006/metadata/properties" ma:root="true" ma:fieldsID="93950af48b87cb9cb38e3e61f5582d45" ns2:_="" ns3:_="">
    <xsd:import namespace="4f5f3234-0e3e-4ebe-8c70-531fc009c917"/>
    <xsd:import namespace="2e008c2e-f60f-4328-9234-f08a6d010f7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AutoKeyPoints" minOccurs="0"/>
                <xsd:element ref="ns2:MediaServiceKeyPoint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f5f3234-0e3e-4ebe-8c70-531fc009c91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Length (seconds)" ma:internalName="MediaLengthInSeconds" ma:readOnly="true">
      <xsd:simpleType>
        <xsd:restriction base="dms:Unknow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e008c2e-f60f-4328-9234-f08a6d010f78"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sisl xmlns:xsi="http://www.w3.org/2001/XMLSchema-instance" xmlns:xsd="http://www.w3.org/2001/XMLSchema" xmlns="http://www.boldonjames.com/2008/01/sie/internal/label" sislVersion="0" policy="08955827-aeb1-42de-b749-f604362c41c2" origin="userSelected">
  <element uid="971a7eb4-36b4-4e7d-b804-a07772b8e228" value=""/>
  <element uid="e3747532-42d1-43b9-8ba8-1bf45779edd5" value=""/>
</sisl>
</file>

<file path=customXml/itemProps1.xml><?xml version="1.0" encoding="utf-8"?>
<ds:datastoreItem xmlns:ds="http://schemas.openxmlformats.org/officeDocument/2006/customXml" ds:itemID="{F8D646FC-BA04-4762-A6DD-F0283EB0A8A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f5f3234-0e3e-4ebe-8c70-531fc009c917"/>
    <ds:schemaRef ds:uri="2e008c2e-f60f-4328-9234-f08a6d010f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8FFFB31-4492-43D4-B2A9-202230EAE151}">
  <ds:schemaRefs>
    <ds:schemaRef ds:uri="http://schemas.microsoft.com/sharepoint/v3/contenttype/forms"/>
  </ds:schemaRefs>
</ds:datastoreItem>
</file>

<file path=customXml/itemProps3.xml><?xml version="1.0" encoding="utf-8"?>
<ds:datastoreItem xmlns:ds="http://schemas.openxmlformats.org/officeDocument/2006/customXml" ds:itemID="{0EC4744C-8221-462B-8364-16B09E6263D2}">
  <ds:schemaRefs>
    <ds:schemaRef ds:uri="http://www.w3.org/2001/XMLSchema"/>
    <ds:schemaRef ds:uri="http://www.boldonjames.com/2008/01/sie/internal/label"/>
  </ds:schemaRefs>
</ds:datastoreItem>
</file>

<file path=docProps/app.xml><?xml version="1.0" encoding="utf-8"?>
<Properties xmlns="http://schemas.openxmlformats.org/officeDocument/2006/extended-properties" xmlns:vt="http://schemas.openxmlformats.org/officeDocument/2006/docPropsVTypes">
  <Template>Theme1</Template>
  <TotalTime>23</TotalTime>
  <Words>606</Words>
  <Application>Microsoft Office PowerPoint</Application>
  <PresentationFormat>On-screen Show (4:3)</PresentationFormat>
  <Paragraphs>50</Paragraphs>
  <Slides>16</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Aptos</vt:lpstr>
      <vt:lpstr>Arial</vt:lpstr>
      <vt:lpstr>Arial Unicode MS</vt:lpstr>
      <vt:lpstr>Corbel</vt:lpstr>
      <vt:lpstr>Theme1</vt:lpstr>
      <vt:lpstr>Topic 2 B- An awareness of risk and health and safety  </vt:lpstr>
      <vt:lpstr>Resources Needed</vt:lpstr>
      <vt:lpstr>What is meant by the word hazard?</vt:lpstr>
      <vt:lpstr>Activity</vt:lpstr>
      <vt:lpstr>Activity</vt:lpstr>
      <vt:lpstr>What is meant by the word risk?</vt:lpstr>
      <vt:lpstr>Activity</vt:lpstr>
      <vt:lpstr>Discussion: Risk Management</vt:lpstr>
      <vt:lpstr>Activity</vt:lpstr>
      <vt:lpstr>PowerPoint Presentation</vt:lpstr>
      <vt:lpstr>Water (streams, fords, stepping stones, lakes)</vt:lpstr>
      <vt:lpstr>Falling down something (Shake holes, cliffs, mines)</vt:lpstr>
      <vt:lpstr>Roads</vt:lpstr>
      <vt:lpstr>Trips and falls</vt:lpstr>
      <vt:lpstr>The Weather</vt:lpstr>
      <vt:lpstr>Farm animals</vt:lpstr>
    </vt:vector>
  </TitlesOfParts>
  <Company>Glasgow City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 2- An awareness of risk and health and safety  </dc:title>
  <dc:creator>Administrator</dc:creator>
  <cp:keywords>[OFFICIAL]</cp:keywords>
  <cp:lastModifiedBy>Bryson, Declan</cp:lastModifiedBy>
  <cp:revision>5</cp:revision>
  <dcterms:created xsi:type="dcterms:W3CDTF">2014-07-23T10:53:38Z</dcterms:created>
  <dcterms:modified xsi:type="dcterms:W3CDTF">2025-07-30T14:51:03Z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IndexRef">
    <vt:lpwstr>ce1b505e-4f2d-4dad-93ba-74c8e50bc459</vt:lpwstr>
  </property>
  <property fmtid="{D5CDD505-2E9C-101B-9397-08002B2CF9AE}" pid="3" name="bjDocumentSecurityLabel">
    <vt:lpwstr>OFFICIAL</vt:lpwstr>
  </property>
  <property fmtid="{D5CDD505-2E9C-101B-9397-08002B2CF9AE}" pid="4" name="gcc-meta-protectivemarking">
    <vt:lpwstr>[OFFICIAL]</vt:lpwstr>
  </property>
  <property fmtid="{D5CDD505-2E9C-101B-9397-08002B2CF9AE}" pid="5" name="bjSaver">
    <vt:lpwstr>S3G5jX9Oa77bv0jwS2cE+eadELNcY3EP</vt:lpwstr>
  </property>
  <property fmtid="{D5CDD505-2E9C-101B-9397-08002B2CF9AE}" pid="6" name="bjDocumentLabelXML">
    <vt:lpwstr>&lt;?xml version="1.0" encoding="us-ascii"?&gt;&lt;sisl xmlns:xsi="http://www.w3.org/2001/XMLSchema-instance" xmlns:xsd="http://www.w3.org/2001/XMLSchema" sislVersion="0" policy="08955827-aeb1-42de-b749-f604362c41c2" origin="userSelected" xmlns="http://www.boldonj</vt:lpwstr>
  </property>
  <property fmtid="{D5CDD505-2E9C-101B-9397-08002B2CF9AE}" pid="7" name="bjDocumentLabelXML-0">
    <vt:lpwstr>ames.com/2008/01/sie/internal/label"&gt;&lt;element uid="971a7eb4-36b4-4e7d-b804-a07772b8e228" value="" /&gt;&lt;element uid="e3747532-42d1-43b9-8ba8-1bf45779edd5" value="" /&gt;&lt;/sisl&gt;</vt:lpwstr>
  </property>
</Properties>
</file>