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8"/>
  </p:notesMasterIdLst>
  <p:handoutMasterIdLst>
    <p:handoutMasterId r:id="rId9"/>
  </p:handoutMasterIdLst>
  <p:sldIdLst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62FD4-43EC-43EA-AB6E-640930964F50}" v="67" dt="2025-07-30T14:48:22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01262FD4-43EC-43EA-AB6E-640930964F50}"/>
    <pc:docChg chg="custSel modSld modMainMaster">
      <pc:chgData name="Bryson, Declan" userId="f2c03bb0-c178-4621-a9dc-2b8938c755a0" providerId="ADAL" clId="{01262FD4-43EC-43EA-AB6E-640930964F50}" dt="2025-07-30T14:48:08.981" v="20" actId="26606"/>
      <pc:docMkLst>
        <pc:docMk/>
      </pc:docMkLst>
      <pc:sldChg chg="addSp modSp mod modClrScheme chgLayout">
        <pc:chgData name="Bryson, Declan" userId="f2c03bb0-c178-4621-a9dc-2b8938c755a0" providerId="ADAL" clId="{01262FD4-43EC-43EA-AB6E-640930964F50}" dt="2025-07-30T14:48:02.305" v="18" actId="26606"/>
        <pc:sldMkLst>
          <pc:docMk/>
          <pc:sldMk cId="0" sldId="262"/>
        </pc:sldMkLst>
        <pc:spChg chg="mod">
          <ac:chgData name="Bryson, Declan" userId="f2c03bb0-c178-4621-a9dc-2b8938c755a0" providerId="ADAL" clId="{01262FD4-43EC-43EA-AB6E-640930964F50}" dt="2025-07-30T14:48:02.305" v="18" actId="26606"/>
          <ac:spMkLst>
            <pc:docMk/>
            <pc:sldMk cId="0" sldId="262"/>
            <ac:spMk id="2051" creationId="{C1742363-7449-8388-E3D8-11CBCA2AF6F0}"/>
          </ac:spMkLst>
        </pc:spChg>
        <pc:spChg chg="mod">
          <ac:chgData name="Bryson, Declan" userId="f2c03bb0-c178-4621-a9dc-2b8938c755a0" providerId="ADAL" clId="{01262FD4-43EC-43EA-AB6E-640930964F50}" dt="2025-07-30T14:48:02.305" v="18" actId="26606"/>
          <ac:spMkLst>
            <pc:docMk/>
            <pc:sldMk cId="0" sldId="262"/>
            <ac:spMk id="13314" creationId="{85E271DB-C51E-81CD-8793-6E8F1D0A73DB}"/>
          </ac:spMkLst>
        </pc:spChg>
        <pc:spChg chg="add mod">
          <ac:chgData name="Bryson, Declan" userId="f2c03bb0-c178-4621-a9dc-2b8938c755a0" providerId="ADAL" clId="{01262FD4-43EC-43EA-AB6E-640930964F50}" dt="2025-07-30T14:48:02.305" v="18" actId="26606"/>
          <ac:spMkLst>
            <pc:docMk/>
            <pc:sldMk cId="0" sldId="262"/>
            <ac:spMk id="13319" creationId="{2420C781-3139-D6AB-E07C-A6552908A87A}"/>
          </ac:spMkLst>
        </pc:spChg>
      </pc:sldChg>
      <pc:sldChg chg="addSp modSp mod modClrScheme chgLayout">
        <pc:chgData name="Bryson, Declan" userId="f2c03bb0-c178-4621-a9dc-2b8938c755a0" providerId="ADAL" clId="{01262FD4-43EC-43EA-AB6E-640930964F50}" dt="2025-07-30T14:48:05.768" v="19" actId="26606"/>
        <pc:sldMkLst>
          <pc:docMk/>
          <pc:sldMk cId="0" sldId="263"/>
        </pc:sldMkLst>
        <pc:spChg chg="mod">
          <ac:chgData name="Bryson, Declan" userId="f2c03bb0-c178-4621-a9dc-2b8938c755a0" providerId="ADAL" clId="{01262FD4-43EC-43EA-AB6E-640930964F50}" dt="2025-07-30T14:48:05.768" v="19" actId="26606"/>
          <ac:spMkLst>
            <pc:docMk/>
            <pc:sldMk cId="0" sldId="263"/>
            <ac:spMk id="3074" creationId="{7C50399F-1DAC-71EE-0B4F-AB98D32E9540}"/>
          </ac:spMkLst>
        </pc:spChg>
        <pc:spChg chg="mod">
          <ac:chgData name="Bryson, Declan" userId="f2c03bb0-c178-4621-a9dc-2b8938c755a0" providerId="ADAL" clId="{01262FD4-43EC-43EA-AB6E-640930964F50}" dt="2025-07-30T14:48:05.768" v="19" actId="26606"/>
          <ac:spMkLst>
            <pc:docMk/>
            <pc:sldMk cId="0" sldId="263"/>
            <ac:spMk id="3075" creationId="{01FD0224-691F-6518-DF2B-C0F28779BC14}"/>
          </ac:spMkLst>
        </pc:spChg>
        <pc:spChg chg="add mod">
          <ac:chgData name="Bryson, Declan" userId="f2c03bb0-c178-4621-a9dc-2b8938c755a0" providerId="ADAL" clId="{01262FD4-43EC-43EA-AB6E-640930964F50}" dt="2025-07-30T14:48:05.768" v="19" actId="26606"/>
          <ac:spMkLst>
            <pc:docMk/>
            <pc:sldMk cId="0" sldId="263"/>
            <ac:spMk id="3080" creationId="{4A4E0691-1ABC-E3D2-0271-A550CDB5D1AC}"/>
          </ac:spMkLst>
        </pc:spChg>
      </pc:sldChg>
      <pc:sldChg chg="modSp mod modClrScheme chgLayout">
        <pc:chgData name="Bryson, Declan" userId="f2c03bb0-c178-4621-a9dc-2b8938c755a0" providerId="ADAL" clId="{01262FD4-43EC-43EA-AB6E-640930964F50}" dt="2025-07-30T14:48:08.981" v="20" actId="26606"/>
        <pc:sldMkLst>
          <pc:docMk/>
          <pc:sldMk cId="0" sldId="264"/>
        </pc:sldMkLst>
        <pc:spChg chg="mod">
          <ac:chgData name="Bryson, Declan" userId="f2c03bb0-c178-4621-a9dc-2b8938c755a0" providerId="ADAL" clId="{01262FD4-43EC-43EA-AB6E-640930964F50}" dt="2025-07-30T14:48:08.981" v="20" actId="26606"/>
          <ac:spMkLst>
            <pc:docMk/>
            <pc:sldMk cId="0" sldId="264"/>
            <ac:spMk id="4098" creationId="{7878CD44-A2EF-19E5-B9AF-2C3882F94F9C}"/>
          </ac:spMkLst>
        </pc:spChg>
        <pc:spChg chg="mod">
          <ac:chgData name="Bryson, Declan" userId="f2c03bb0-c178-4621-a9dc-2b8938c755a0" providerId="ADAL" clId="{01262FD4-43EC-43EA-AB6E-640930964F50}" dt="2025-07-30T14:48:08.981" v="20" actId="26606"/>
          <ac:spMkLst>
            <pc:docMk/>
            <pc:sldMk cId="0" sldId="264"/>
            <ac:spMk id="4099" creationId="{091413C8-EFEB-562A-228E-633416934C6B}"/>
          </ac:spMkLst>
        </pc:spChg>
      </pc:sldChg>
      <pc:sldMasterChg chg="modSldLayout">
        <pc:chgData name="Bryson, Declan" userId="f2c03bb0-c178-4621-a9dc-2b8938c755a0" providerId="ADAL" clId="{01262FD4-43EC-43EA-AB6E-640930964F50}" dt="2025-07-30T14:47:59.596" v="17"/>
        <pc:sldMasterMkLst>
          <pc:docMk/>
          <pc:sldMasterMk cId="3717218961" sldId="2147483673"/>
        </pc:sldMasterMkLst>
        <pc:sldLayoutChg chg="modSp">
          <pc:chgData name="Bryson, Declan" userId="f2c03bb0-c178-4621-a9dc-2b8938c755a0" providerId="ADAL" clId="{01262FD4-43EC-43EA-AB6E-640930964F50}" dt="2025-07-30T14:47:59.567" v="1"/>
          <pc:sldLayoutMkLst>
            <pc:docMk/>
            <pc:sldMasterMk cId="3717218961" sldId="2147483673"/>
            <pc:sldLayoutMk cId="367664879" sldId="2147483674"/>
          </pc:sldLayoutMkLst>
          <pc:spChg chg="mod">
            <ac:chgData name="Bryson, Declan" userId="f2c03bb0-c178-4621-a9dc-2b8938c755a0" providerId="ADAL" clId="{01262FD4-43EC-43EA-AB6E-640930964F50}" dt="2025-07-30T14:47:59.567" v="1"/>
            <ac:spMkLst>
              <pc:docMk/>
              <pc:sldMasterMk cId="3717218961" sldId="2147483673"/>
              <pc:sldLayoutMk cId="367664879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1" v="2"/>
          <pc:sldLayoutMkLst>
            <pc:docMk/>
            <pc:sldMasterMk cId="3717218961" sldId="2147483673"/>
            <pc:sldLayoutMk cId="2274540960" sldId="2147483675"/>
          </pc:sldLayoutMkLst>
          <pc:spChg chg="mod">
            <ac:chgData name="Bryson, Declan" userId="f2c03bb0-c178-4621-a9dc-2b8938c755a0" providerId="ADAL" clId="{01262FD4-43EC-43EA-AB6E-640930964F50}" dt="2025-07-30T14:47:59.571" v="2"/>
            <ac:spMkLst>
              <pc:docMk/>
              <pc:sldMasterMk cId="3717218961" sldId="2147483673"/>
              <pc:sldLayoutMk cId="2274540960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1" v="3"/>
          <pc:sldLayoutMkLst>
            <pc:docMk/>
            <pc:sldMasterMk cId="3717218961" sldId="2147483673"/>
            <pc:sldLayoutMk cId="1463055511" sldId="2147483676"/>
          </pc:sldLayoutMkLst>
          <pc:spChg chg="mod">
            <ac:chgData name="Bryson, Declan" userId="f2c03bb0-c178-4621-a9dc-2b8938c755a0" providerId="ADAL" clId="{01262FD4-43EC-43EA-AB6E-640930964F50}" dt="2025-07-30T14:47:59.571" v="3"/>
            <ac:spMkLst>
              <pc:docMk/>
              <pc:sldMasterMk cId="3717218961" sldId="2147483673"/>
              <pc:sldLayoutMk cId="1463055511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1" v="4"/>
          <pc:sldLayoutMkLst>
            <pc:docMk/>
            <pc:sldMasterMk cId="3717218961" sldId="2147483673"/>
            <pc:sldLayoutMk cId="1635493177" sldId="2147483677"/>
          </pc:sldLayoutMkLst>
          <pc:spChg chg="mod">
            <ac:chgData name="Bryson, Declan" userId="f2c03bb0-c178-4621-a9dc-2b8938c755a0" providerId="ADAL" clId="{01262FD4-43EC-43EA-AB6E-640930964F50}" dt="2025-07-30T14:47:59.571" v="4"/>
            <ac:spMkLst>
              <pc:docMk/>
              <pc:sldMasterMk cId="3717218961" sldId="2147483673"/>
              <pc:sldLayoutMk cId="1635493177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1" v="5"/>
          <pc:sldLayoutMkLst>
            <pc:docMk/>
            <pc:sldMasterMk cId="3717218961" sldId="2147483673"/>
            <pc:sldLayoutMk cId="2491091704" sldId="2147483678"/>
          </pc:sldLayoutMkLst>
          <pc:spChg chg="mod">
            <ac:chgData name="Bryson, Declan" userId="f2c03bb0-c178-4621-a9dc-2b8938c755a0" providerId="ADAL" clId="{01262FD4-43EC-43EA-AB6E-640930964F50}" dt="2025-07-30T14:47:59.571" v="5"/>
            <ac:spMkLst>
              <pc:docMk/>
              <pc:sldMasterMk cId="3717218961" sldId="2147483673"/>
              <pc:sldLayoutMk cId="2491091704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9" v="6"/>
          <pc:sldLayoutMkLst>
            <pc:docMk/>
            <pc:sldMasterMk cId="3717218961" sldId="2147483673"/>
            <pc:sldLayoutMk cId="80716442" sldId="2147483679"/>
          </pc:sldLayoutMkLst>
          <pc:spChg chg="mod">
            <ac:chgData name="Bryson, Declan" userId="f2c03bb0-c178-4621-a9dc-2b8938c755a0" providerId="ADAL" clId="{01262FD4-43EC-43EA-AB6E-640930964F50}" dt="2025-07-30T14:47:59.579" v="6"/>
            <ac:spMkLst>
              <pc:docMk/>
              <pc:sldMasterMk cId="3717218961" sldId="2147483673"/>
              <pc:sldLayoutMk cId="80716442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79" v="7"/>
          <pc:sldLayoutMkLst>
            <pc:docMk/>
            <pc:sldMasterMk cId="3717218961" sldId="2147483673"/>
            <pc:sldLayoutMk cId="1917251723" sldId="2147483680"/>
          </pc:sldLayoutMkLst>
          <pc:spChg chg="mod">
            <ac:chgData name="Bryson, Declan" userId="f2c03bb0-c178-4621-a9dc-2b8938c755a0" providerId="ADAL" clId="{01262FD4-43EC-43EA-AB6E-640930964F50}" dt="2025-07-30T14:47:59.579" v="7"/>
            <ac:spMkLst>
              <pc:docMk/>
              <pc:sldMasterMk cId="3717218961" sldId="2147483673"/>
              <pc:sldLayoutMk cId="1917251723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84" v="8"/>
          <pc:sldLayoutMkLst>
            <pc:docMk/>
            <pc:sldMasterMk cId="3717218961" sldId="2147483673"/>
            <pc:sldLayoutMk cId="3869599546" sldId="2147483681"/>
          </pc:sldLayoutMkLst>
          <pc:spChg chg="mod">
            <ac:chgData name="Bryson, Declan" userId="f2c03bb0-c178-4621-a9dc-2b8938c755a0" providerId="ADAL" clId="{01262FD4-43EC-43EA-AB6E-640930964F50}" dt="2025-07-30T14:47:59.584" v="8"/>
            <ac:spMkLst>
              <pc:docMk/>
              <pc:sldMasterMk cId="3717218961" sldId="2147483673"/>
              <pc:sldLayoutMk cId="3869599546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84" v="9"/>
          <pc:sldLayoutMkLst>
            <pc:docMk/>
            <pc:sldMasterMk cId="3717218961" sldId="2147483673"/>
            <pc:sldLayoutMk cId="4213703014" sldId="2147483682"/>
          </pc:sldLayoutMkLst>
          <pc:spChg chg="mod">
            <ac:chgData name="Bryson, Declan" userId="f2c03bb0-c178-4621-a9dc-2b8938c755a0" providerId="ADAL" clId="{01262FD4-43EC-43EA-AB6E-640930964F50}" dt="2025-07-30T14:47:59.584" v="9"/>
            <ac:spMkLst>
              <pc:docMk/>
              <pc:sldMasterMk cId="3717218961" sldId="2147483673"/>
              <pc:sldLayoutMk cId="4213703014" sldId="2147483682"/>
              <ac:spMk id="5" creationId="{B5C426D4-DDF3-86E0-21AE-47FC47367B4B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88" v="10"/>
          <pc:sldLayoutMkLst>
            <pc:docMk/>
            <pc:sldMasterMk cId="3717218961" sldId="2147483673"/>
            <pc:sldLayoutMk cId="3057354104" sldId="2147483683"/>
          </pc:sldLayoutMkLst>
          <pc:spChg chg="mod">
            <ac:chgData name="Bryson, Declan" userId="f2c03bb0-c178-4621-a9dc-2b8938c755a0" providerId="ADAL" clId="{01262FD4-43EC-43EA-AB6E-640930964F50}" dt="2025-07-30T14:47:59.588" v="10"/>
            <ac:spMkLst>
              <pc:docMk/>
              <pc:sldMasterMk cId="3717218961" sldId="2147483673"/>
              <pc:sldLayoutMk cId="3057354104" sldId="2147483683"/>
              <ac:spMk id="6" creationId="{4C6E3F63-5A2F-D286-70F3-4DE8BF40A5D1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88" v="11"/>
          <pc:sldLayoutMkLst>
            <pc:docMk/>
            <pc:sldMasterMk cId="3717218961" sldId="2147483673"/>
            <pc:sldLayoutMk cId="124450168" sldId="2147483684"/>
          </pc:sldLayoutMkLst>
          <pc:spChg chg="mod">
            <ac:chgData name="Bryson, Declan" userId="f2c03bb0-c178-4621-a9dc-2b8938c755a0" providerId="ADAL" clId="{01262FD4-43EC-43EA-AB6E-640930964F50}" dt="2025-07-30T14:47:59.588" v="11"/>
            <ac:spMkLst>
              <pc:docMk/>
              <pc:sldMasterMk cId="3717218961" sldId="2147483673"/>
              <pc:sldLayoutMk cId="124450168" sldId="2147483684"/>
              <ac:spMk id="5" creationId="{2E71FB03-D33C-B52A-BD45-1AB0FEBCE224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88" v="12"/>
          <pc:sldLayoutMkLst>
            <pc:docMk/>
            <pc:sldMasterMk cId="3717218961" sldId="2147483673"/>
            <pc:sldLayoutMk cId="1635019404" sldId="2147483685"/>
          </pc:sldLayoutMkLst>
          <pc:spChg chg="mod">
            <ac:chgData name="Bryson, Declan" userId="f2c03bb0-c178-4621-a9dc-2b8938c755a0" providerId="ADAL" clId="{01262FD4-43EC-43EA-AB6E-640930964F50}" dt="2025-07-30T14:47:59.588" v="12"/>
            <ac:spMkLst>
              <pc:docMk/>
              <pc:sldMasterMk cId="3717218961" sldId="2147483673"/>
              <pc:sldLayoutMk cId="1635019404" sldId="2147483685"/>
              <ac:spMk id="7" creationId="{98633F73-6D2D-CA8C-E7FF-6A57A12436DF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92" v="13"/>
          <pc:sldLayoutMkLst>
            <pc:docMk/>
            <pc:sldMasterMk cId="3717218961" sldId="2147483673"/>
            <pc:sldLayoutMk cId="32082510" sldId="2147483686"/>
          </pc:sldLayoutMkLst>
          <pc:spChg chg="mod">
            <ac:chgData name="Bryson, Declan" userId="f2c03bb0-c178-4621-a9dc-2b8938c755a0" providerId="ADAL" clId="{01262FD4-43EC-43EA-AB6E-640930964F50}" dt="2025-07-30T14:47:59.592" v="13"/>
            <ac:spMkLst>
              <pc:docMk/>
              <pc:sldMasterMk cId="3717218961" sldId="2147483673"/>
              <pc:sldLayoutMk cId="32082510" sldId="2147483686"/>
              <ac:spMk id="5" creationId="{385457C3-E8F4-529D-B9B2-5A4A574BF882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92" v="14"/>
          <pc:sldLayoutMkLst>
            <pc:docMk/>
            <pc:sldMasterMk cId="3717218961" sldId="2147483673"/>
            <pc:sldLayoutMk cId="3739754757" sldId="2147483687"/>
          </pc:sldLayoutMkLst>
          <pc:spChg chg="mod">
            <ac:chgData name="Bryson, Declan" userId="f2c03bb0-c178-4621-a9dc-2b8938c755a0" providerId="ADAL" clId="{01262FD4-43EC-43EA-AB6E-640930964F50}" dt="2025-07-30T14:47:59.592" v="14"/>
            <ac:spMkLst>
              <pc:docMk/>
              <pc:sldMasterMk cId="3717218961" sldId="2147483673"/>
              <pc:sldLayoutMk cId="3739754757" sldId="2147483687"/>
              <ac:spMk id="7" creationId="{1FB05740-A8B1-E8F1-C363-51221A67FAAF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96" v="15"/>
          <pc:sldLayoutMkLst>
            <pc:docMk/>
            <pc:sldMasterMk cId="3717218961" sldId="2147483673"/>
            <pc:sldLayoutMk cId="464279182" sldId="2147483688"/>
          </pc:sldLayoutMkLst>
          <pc:spChg chg="mod">
            <ac:chgData name="Bryson, Declan" userId="f2c03bb0-c178-4621-a9dc-2b8938c755a0" providerId="ADAL" clId="{01262FD4-43EC-43EA-AB6E-640930964F50}" dt="2025-07-30T14:47:59.596" v="15"/>
            <ac:spMkLst>
              <pc:docMk/>
              <pc:sldMasterMk cId="3717218961" sldId="2147483673"/>
              <pc:sldLayoutMk cId="464279182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96" v="16"/>
          <pc:sldLayoutMkLst>
            <pc:docMk/>
            <pc:sldMasterMk cId="3717218961" sldId="2147483673"/>
            <pc:sldLayoutMk cId="2529911974" sldId="2147483689"/>
          </pc:sldLayoutMkLst>
          <pc:spChg chg="mod">
            <ac:chgData name="Bryson, Declan" userId="f2c03bb0-c178-4621-a9dc-2b8938c755a0" providerId="ADAL" clId="{01262FD4-43EC-43EA-AB6E-640930964F50}" dt="2025-07-30T14:47:59.596" v="16"/>
            <ac:spMkLst>
              <pc:docMk/>
              <pc:sldMasterMk cId="3717218961" sldId="2147483673"/>
              <pc:sldLayoutMk cId="2529911974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01262FD4-43EC-43EA-AB6E-640930964F50}" dt="2025-07-30T14:47:59.596" v="17"/>
          <pc:sldLayoutMkLst>
            <pc:docMk/>
            <pc:sldMasterMk cId="3717218961" sldId="2147483673"/>
            <pc:sldLayoutMk cId="1041963694" sldId="2147483690"/>
          </pc:sldLayoutMkLst>
          <pc:spChg chg="mod">
            <ac:chgData name="Bryson, Declan" userId="f2c03bb0-c178-4621-a9dc-2b8938c755a0" providerId="ADAL" clId="{01262FD4-43EC-43EA-AB6E-640930964F50}" dt="2025-07-30T14:47:59.596" v="17"/>
            <ac:spMkLst>
              <pc:docMk/>
              <pc:sldMasterMk cId="3717218961" sldId="2147483673"/>
              <pc:sldLayoutMk cId="1041963694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6F975A-244D-D58F-136F-7A1A83830F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8AF6F-F538-00C8-D1C5-C5589F319B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55BD8-EC5A-4AD0-9CFF-BB8715ECA3FA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9F8B1-5B8B-288E-094C-F459E01A27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04BE2-67F9-64A1-562D-5CA369F31A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14B2-038A-4EED-9F40-917A9C48F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866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1F368BF-9E77-E830-ECBE-260A39619F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CAF31D7-5869-E3A9-2373-30B509048A3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F40725A-F55A-9217-32CB-7ABC6564AE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9A5CBCD2-3175-BEDF-A182-71D212D504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A753683-2F60-8A19-4FAB-78A65833B96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2EF1F17F-04B6-508B-EA04-364526FD4E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441175-9E65-4922-8C37-FFA62372BDD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441175-9E65-4922-8C37-FFA62372BDDF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148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441175-9E65-4922-8C37-FFA62372BDDF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7525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441175-9E65-4922-8C37-FFA62372BDDF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1708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4F7B9A3C-ABD0-454A-A8B0-5EFD1063AF5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664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735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45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5019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8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9754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4279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02FF1-EB62-4623-8495-4B53AB60A44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9911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F218F-3342-4E6D-A780-F832AF1E67F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19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1E9C63FC-0F35-4DDD-BE5C-087B6614489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4540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E79BE-0349-4945-84C7-99827F487E3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305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4D51D-2E89-4625-9F6C-17E730C80A5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549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E297-D6C0-4E85-B04F-14CDB16F4A9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109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3751-2307-4A1E-A71E-691FF97D87F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71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FB7A4-6DFF-4644-85C7-39001E809DF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725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85894-CCC0-4DBA-8EB9-FC455EF2689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9599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BB30E-4995-4DC8-9D0B-1056A6053CD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370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D6E019-C14C-44E9-BA07-7849F22085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72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fe.org/en/content/cms/leaders/resources-download/expedition-download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5E271DB-C51E-81CD-8793-6E8F1D0A7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/>
              <a:t>Topic 2- An awareness of risk and health and safety </a:t>
            </a:r>
            <a:br>
              <a:rPr lang="en-GB"/>
            </a:br>
            <a:r>
              <a:rPr lang="en-GB"/>
              <a:t>Overview</a:t>
            </a:r>
          </a:p>
        </p:txBody>
      </p:sp>
      <p:sp>
        <p:nvSpPr>
          <p:cNvPr id="13319" name="Text Placeholder 2">
            <a:extLst>
              <a:ext uri="{FF2B5EF4-FFF2-40B4-BE49-F238E27FC236}">
                <a16:creationId xmlns:a16="http://schemas.microsoft.com/office/drawing/2014/main" id="{2420C781-3139-D6AB-E07C-A6552908A8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/>
          <a:lstStyle/>
          <a:p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1742363-7449-8388-E3D8-11CBCA2AF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wrap="square" anchor="t">
            <a:normAutofit/>
          </a:bodyPr>
          <a:lstStyle/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C50399F-1DAC-71EE-0B4F-AB98D32E9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 wrap="square" anchor="ctr">
            <a:normAutofit/>
          </a:bodyPr>
          <a:lstStyle/>
          <a:p>
            <a:r>
              <a:rPr lang="en-GB" altLang="en-US"/>
              <a:t>Bronze, Silver and Gold Syllabus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1FD0224-691F-6518-DF2B-C0F28779BC1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en-US" sz="1500"/>
              <a:t>An awareness of risk and health and safety issues</a:t>
            </a:r>
          </a:p>
          <a:p>
            <a:pPr>
              <a:lnSpc>
                <a:spcPct val="90000"/>
              </a:lnSpc>
            </a:pPr>
            <a:r>
              <a:rPr lang="en-GB" altLang="en-US" sz="1500"/>
              <a:t>Expedition fitness.</a:t>
            </a:r>
          </a:p>
          <a:p>
            <a:pPr>
              <a:lnSpc>
                <a:spcPct val="90000"/>
              </a:lnSpc>
            </a:pPr>
            <a:r>
              <a:rPr lang="en-GB" altLang="en-US" sz="1500"/>
              <a:t>Telling people where you are going.</a:t>
            </a:r>
          </a:p>
          <a:p>
            <a:pPr>
              <a:lnSpc>
                <a:spcPct val="90000"/>
              </a:lnSpc>
            </a:pPr>
            <a:r>
              <a:rPr lang="en-GB" altLang="en-US" sz="1500"/>
              <a:t>Identifying and avoiding hazards</a:t>
            </a:r>
          </a:p>
          <a:p>
            <a:pPr>
              <a:lnSpc>
                <a:spcPct val="90000"/>
              </a:lnSpc>
            </a:pPr>
            <a:r>
              <a:rPr lang="en-GB" altLang="en-US" sz="1500"/>
              <a:t>Keeping together.</a:t>
            </a:r>
          </a:p>
          <a:p>
            <a:pPr>
              <a:lnSpc>
                <a:spcPct val="90000"/>
              </a:lnSpc>
            </a:pPr>
            <a:r>
              <a:rPr lang="en-GB" altLang="en-US" sz="1500"/>
              <a:t>Weather forecasts – knowing how, where and when to obtain weather forecasts, relating weather forecasts to observed conditions, looking for signs which will indicate changes in the weather.</a:t>
            </a:r>
          </a:p>
        </p:txBody>
      </p:sp>
      <p:sp>
        <p:nvSpPr>
          <p:cNvPr id="3080" name="Content Placeholder 3">
            <a:extLst>
              <a:ext uri="{FF2B5EF4-FFF2-40B4-BE49-F238E27FC236}">
                <a16:creationId xmlns:a16="http://schemas.microsoft.com/office/drawing/2014/main" id="{4A4E0691-1ABC-E3D2-0271-A550CDB5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878CD44-A2EF-19E5-B9AF-2C3882F94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wrap="square" anchor="b">
            <a:normAutofit/>
          </a:bodyPr>
          <a:lstStyle/>
          <a:p>
            <a:r>
              <a:rPr lang="en-GB" altLang="en-US"/>
              <a:t>Expedition Syllabus Framework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1413C8-EFEB-562A-228E-633416934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wrap="square" anchor="t">
            <a:normAutofit/>
          </a:bodyPr>
          <a:lstStyle/>
          <a:p>
            <a:r>
              <a:rPr lang="en-GB" altLang="en-US">
                <a:hlinkClick r:id="rId3"/>
              </a:rPr>
              <a:t>http://www.dofe.org/en/content/cms/leaders/resources-download/expedition-downloads/</a:t>
            </a:r>
            <a:endParaRPr lang="en-GB" altLang="en-US"/>
          </a:p>
          <a:p>
            <a:pPr>
              <a:buFontTx/>
              <a:buNone/>
            </a:pPr>
            <a:endParaRPr lang="en-GB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24113F-CF0D-475C-B36F-AA24CDC05BA3}">
  <ds:schemaRefs>
    <ds:schemaRef ds:uri="2e008c2e-f60f-4328-9234-f08a6d010f78"/>
    <ds:schemaRef ds:uri="4f5f3234-0e3e-4ebe-8c70-531fc009c9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38C718F-752C-4476-883B-521EA92BD659}">
  <ds:schemaRefs>
    <ds:schemaRef ds:uri="http://www.boldonjames.com/2008/01/sie/internal/label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1655EDB-6575-4276-B54C-954C1625D8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On-screen Show (4:3)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Theme1</vt:lpstr>
      <vt:lpstr>Topic 2- An awareness of risk and health and safety  Overview</vt:lpstr>
      <vt:lpstr>Bronze, Silver and Gold Syllabus</vt:lpstr>
      <vt:lpstr>Expedition Syllabus Framework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Whitelee Wind Farm</dc:title>
  <dc:creator>Administrator</dc:creator>
  <cp:keywords>[OFFICIAL]</cp:keywords>
  <cp:revision>1</cp:revision>
  <dcterms:created xsi:type="dcterms:W3CDTF">2010-11-09T13:01:24Z</dcterms:created>
  <dcterms:modified xsi:type="dcterms:W3CDTF">2025-07-30T14:48:23Z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66bbac57-35cc-403f-a236-039ba8614bf8</vt:lpwstr>
  </property>
  <property fmtid="{D5CDD505-2E9C-101B-9397-08002B2CF9AE}" pid="3" name="bjSaver">
    <vt:lpwstr>S3G5jX9Oa77bv0jwS2cE+eadELNcY3EP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