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0"/>
  </p:notesMasterIdLst>
  <p:handoutMasterIdLst>
    <p:handoutMasterId r:id="rId11"/>
  </p:handoutMasterIdLst>
  <p:sldIdLst>
    <p:sldId id="256" r:id="rId5"/>
    <p:sldId id="274" r:id="rId6"/>
    <p:sldId id="275" r:id="rId7"/>
    <p:sldId id="276" r:id="rId8"/>
    <p:sldId id="277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CEF865-5CA3-4A74-A142-2BECD1013DDD}" v="615" dt="2025-08-05T08:25:05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67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4DCEF865-5CA3-4A74-A142-2BECD1013DDD}"/>
    <pc:docChg chg="custSel modSld modMainMaster modNotesMaster modHandout">
      <pc:chgData name="Bryson, Declan" userId="f2c03bb0-c178-4621-a9dc-2b8938c755a0" providerId="ADAL" clId="{4DCEF865-5CA3-4A74-A142-2BECD1013DDD}" dt="2025-08-05T08:24:36.356" v="898" actId="1076"/>
      <pc:docMkLst>
        <pc:docMk/>
      </pc:docMkLst>
      <pc:sldChg chg="addSp delSp modSp mod chgLayout modNotes">
        <pc:chgData name="Bryson, Declan" userId="f2c03bb0-c178-4621-a9dc-2b8938c755a0" providerId="ADAL" clId="{4DCEF865-5CA3-4A74-A142-2BECD1013DDD}" dt="2025-08-05T08:23:54.367" v="892" actId="26606"/>
        <pc:sldMkLst>
          <pc:docMk/>
          <pc:sldMk cId="0" sldId="256"/>
        </pc:sldMkLst>
        <pc:spChg chg="add del mod">
          <ac:chgData name="Bryson, Declan" userId="f2c03bb0-c178-4621-a9dc-2b8938c755a0" providerId="ADAL" clId="{4DCEF865-5CA3-4A74-A142-2BECD1013DDD}" dt="2025-08-05T08:23:30.758" v="835"/>
          <ac:spMkLst>
            <pc:docMk/>
            <pc:sldMk cId="0" sldId="256"/>
            <ac:spMk id="2" creationId="{61754A5F-5DDE-7B67-75BA-6EEC74F45945}"/>
          </ac:spMkLst>
        </pc:spChg>
        <pc:spChg chg="mod">
          <ac:chgData name="Bryson, Declan" userId="f2c03bb0-c178-4621-a9dc-2b8938c755a0" providerId="ADAL" clId="{4DCEF865-5CA3-4A74-A142-2BECD1013DDD}" dt="2025-08-05T08:23:54.367" v="892" actId="26606"/>
          <ac:spMkLst>
            <pc:docMk/>
            <pc:sldMk cId="0" sldId="256"/>
            <ac:spMk id="2050" creationId="{D7FDE2D4-B99D-AAB1-5B52-CF90A52A9A9C}"/>
          </ac:spMkLst>
        </pc:spChg>
        <pc:spChg chg="mod">
          <ac:chgData name="Bryson, Declan" userId="f2c03bb0-c178-4621-a9dc-2b8938c755a0" providerId="ADAL" clId="{4DCEF865-5CA3-4A74-A142-2BECD1013DDD}" dt="2025-08-05T08:23:54.367" v="892" actId="26606"/>
          <ac:spMkLst>
            <pc:docMk/>
            <pc:sldMk cId="0" sldId="256"/>
            <ac:spMk id="2051" creationId="{A27A2700-E057-E858-7DF5-B5AEC4BBD512}"/>
          </ac:spMkLst>
        </pc:spChg>
        <pc:spChg chg="add mod">
          <ac:chgData name="Bryson, Declan" userId="f2c03bb0-c178-4621-a9dc-2b8938c755a0" providerId="ADAL" clId="{4DCEF865-5CA3-4A74-A142-2BECD1013DDD}" dt="2025-08-05T08:23:54.367" v="892" actId="26606"/>
          <ac:spMkLst>
            <pc:docMk/>
            <pc:sldMk cId="0" sldId="256"/>
            <ac:spMk id="2056" creationId="{B101CBA6-FD04-42A2-7F11-C2404B4986A2}"/>
          </ac:spMkLst>
        </pc:spChg>
      </pc:sldChg>
      <pc:sldChg chg="addSp delSp modSp mod chgLayout modNotes">
        <pc:chgData name="Bryson, Declan" userId="f2c03bb0-c178-4621-a9dc-2b8938c755a0" providerId="ADAL" clId="{4DCEF865-5CA3-4A74-A142-2BECD1013DDD}" dt="2025-08-05T08:23:58.670" v="893" actId="26606"/>
        <pc:sldMkLst>
          <pc:docMk/>
          <pc:sldMk cId="0" sldId="274"/>
        </pc:sldMkLst>
        <pc:spChg chg="add del mod">
          <ac:chgData name="Bryson, Declan" userId="f2c03bb0-c178-4621-a9dc-2b8938c755a0" providerId="ADAL" clId="{4DCEF865-5CA3-4A74-A142-2BECD1013DDD}" dt="2025-08-05T08:23:30.786" v="842"/>
          <ac:spMkLst>
            <pc:docMk/>
            <pc:sldMk cId="0" sldId="274"/>
            <ac:spMk id="2" creationId="{02E9C5D7-D799-CE80-54A0-5EF365F337F5}"/>
          </ac:spMkLst>
        </pc:spChg>
        <pc:spChg chg="mod">
          <ac:chgData name="Bryson, Declan" userId="f2c03bb0-c178-4621-a9dc-2b8938c755a0" providerId="ADAL" clId="{4DCEF865-5CA3-4A74-A142-2BECD1013DDD}" dt="2025-08-05T08:23:58.670" v="893" actId="26606"/>
          <ac:spMkLst>
            <pc:docMk/>
            <pc:sldMk cId="0" sldId="274"/>
            <ac:spMk id="3074" creationId="{82F7966D-4103-C27B-CD62-EACCAB5971D0}"/>
          </ac:spMkLst>
        </pc:spChg>
        <pc:spChg chg="mod">
          <ac:chgData name="Bryson, Declan" userId="f2c03bb0-c178-4621-a9dc-2b8938c755a0" providerId="ADAL" clId="{4DCEF865-5CA3-4A74-A142-2BECD1013DDD}" dt="2025-08-05T08:23:58.670" v="893" actId="26606"/>
          <ac:spMkLst>
            <pc:docMk/>
            <pc:sldMk cId="0" sldId="274"/>
            <ac:spMk id="3075" creationId="{20CB2C43-F9FA-7D09-94F6-2F51F8A89810}"/>
          </ac:spMkLst>
        </pc:spChg>
        <pc:spChg chg="add mod">
          <ac:chgData name="Bryson, Declan" userId="f2c03bb0-c178-4621-a9dc-2b8938c755a0" providerId="ADAL" clId="{4DCEF865-5CA3-4A74-A142-2BECD1013DDD}" dt="2025-08-05T08:23:58.670" v="893" actId="26606"/>
          <ac:spMkLst>
            <pc:docMk/>
            <pc:sldMk cId="0" sldId="274"/>
            <ac:spMk id="3080" creationId="{BBE49FA9-0499-62CB-B27C-E990968F7A34}"/>
          </ac:spMkLst>
        </pc:spChg>
      </pc:sldChg>
      <pc:sldChg chg="addSp delSp modSp mod modNotes">
        <pc:chgData name="Bryson, Declan" userId="f2c03bb0-c178-4621-a9dc-2b8938c755a0" providerId="ADAL" clId="{4DCEF865-5CA3-4A74-A142-2BECD1013DDD}" dt="2025-08-05T08:24:12.152" v="895" actId="1076"/>
        <pc:sldMkLst>
          <pc:docMk/>
          <pc:sldMk cId="0" sldId="275"/>
        </pc:sldMkLst>
        <pc:spChg chg="add del mod">
          <ac:chgData name="Bryson, Declan" userId="f2c03bb0-c178-4621-a9dc-2b8938c755a0" providerId="ADAL" clId="{4DCEF865-5CA3-4A74-A142-2BECD1013DDD}" dt="2025-08-05T08:23:30.813" v="849"/>
          <ac:spMkLst>
            <pc:docMk/>
            <pc:sldMk cId="0" sldId="275"/>
            <ac:spMk id="2" creationId="{76997296-DF75-BDEC-0F96-BBF9C2E1CD88}"/>
          </ac:spMkLst>
        </pc:spChg>
        <pc:spChg chg="mod">
          <ac:chgData name="Bryson, Declan" userId="f2c03bb0-c178-4621-a9dc-2b8938c755a0" providerId="ADAL" clId="{4DCEF865-5CA3-4A74-A142-2BECD1013DDD}" dt="2025-08-05T08:24:07.034" v="894" actId="1076"/>
          <ac:spMkLst>
            <pc:docMk/>
            <pc:sldMk cId="0" sldId="275"/>
            <ac:spMk id="4098" creationId="{E78FE959-C4AE-D05F-2E51-AA5763F374A9}"/>
          </ac:spMkLst>
        </pc:spChg>
        <pc:spChg chg="mod">
          <ac:chgData name="Bryson, Declan" userId="f2c03bb0-c178-4621-a9dc-2b8938c755a0" providerId="ADAL" clId="{4DCEF865-5CA3-4A74-A142-2BECD1013DDD}" dt="2025-08-05T08:24:12.152" v="895" actId="1076"/>
          <ac:spMkLst>
            <pc:docMk/>
            <pc:sldMk cId="0" sldId="275"/>
            <ac:spMk id="4099" creationId="{9B0F3CAB-970D-08E8-7A27-28E4475EDFA8}"/>
          </ac:spMkLst>
        </pc:spChg>
      </pc:sldChg>
      <pc:sldChg chg="addSp delSp modSp mod modClrScheme chgLayout modNotes">
        <pc:chgData name="Bryson, Declan" userId="f2c03bb0-c178-4621-a9dc-2b8938c755a0" providerId="ADAL" clId="{4DCEF865-5CA3-4A74-A142-2BECD1013DDD}" dt="2025-08-05T08:24:19.309" v="896" actId="26606"/>
        <pc:sldMkLst>
          <pc:docMk/>
          <pc:sldMk cId="0" sldId="276"/>
        </pc:sldMkLst>
        <pc:spChg chg="add del mod">
          <ac:chgData name="Bryson, Declan" userId="f2c03bb0-c178-4621-a9dc-2b8938c755a0" providerId="ADAL" clId="{4DCEF865-5CA3-4A74-A142-2BECD1013DDD}" dt="2025-08-05T08:23:30.840" v="856"/>
          <ac:spMkLst>
            <pc:docMk/>
            <pc:sldMk cId="0" sldId="276"/>
            <ac:spMk id="2" creationId="{A9B50592-A482-82DE-E959-5F0EC2F70966}"/>
          </ac:spMkLst>
        </pc:spChg>
        <pc:spChg chg="mod">
          <ac:chgData name="Bryson, Declan" userId="f2c03bb0-c178-4621-a9dc-2b8938c755a0" providerId="ADAL" clId="{4DCEF865-5CA3-4A74-A142-2BECD1013DDD}" dt="2025-08-05T08:24:19.309" v="896" actId="26606"/>
          <ac:spMkLst>
            <pc:docMk/>
            <pc:sldMk cId="0" sldId="276"/>
            <ac:spMk id="5122" creationId="{0B17B86E-346C-7B20-7E67-519A09248465}"/>
          </ac:spMkLst>
        </pc:spChg>
        <pc:spChg chg="mod">
          <ac:chgData name="Bryson, Declan" userId="f2c03bb0-c178-4621-a9dc-2b8938c755a0" providerId="ADAL" clId="{4DCEF865-5CA3-4A74-A142-2BECD1013DDD}" dt="2025-08-05T08:24:19.309" v="896" actId="26606"/>
          <ac:spMkLst>
            <pc:docMk/>
            <pc:sldMk cId="0" sldId="276"/>
            <ac:spMk id="5123" creationId="{CD28A777-3573-EA6F-BE83-C5266473AF37}"/>
          </ac:spMkLst>
        </pc:spChg>
        <pc:spChg chg="add mod">
          <ac:chgData name="Bryson, Declan" userId="f2c03bb0-c178-4621-a9dc-2b8938c755a0" providerId="ADAL" clId="{4DCEF865-5CA3-4A74-A142-2BECD1013DDD}" dt="2025-08-05T08:24:19.309" v="896" actId="26606"/>
          <ac:spMkLst>
            <pc:docMk/>
            <pc:sldMk cId="0" sldId="276"/>
            <ac:spMk id="5128" creationId="{57A989B8-4707-F05A-3EA7-893F7AEA3836}"/>
          </ac:spMkLst>
        </pc:spChg>
        <pc:spChg chg="add mod">
          <ac:chgData name="Bryson, Declan" userId="f2c03bb0-c178-4621-a9dc-2b8938c755a0" providerId="ADAL" clId="{4DCEF865-5CA3-4A74-A142-2BECD1013DDD}" dt="2025-08-05T08:24:19.309" v="896" actId="26606"/>
          <ac:spMkLst>
            <pc:docMk/>
            <pc:sldMk cId="0" sldId="276"/>
            <ac:spMk id="5130" creationId="{90AAF65C-56E5-E613-E0B3-EC83DE2130EE}"/>
          </ac:spMkLst>
        </pc:spChg>
      </pc:sldChg>
      <pc:sldChg chg="addSp delSp modSp mod modNotes">
        <pc:chgData name="Bryson, Declan" userId="f2c03bb0-c178-4621-a9dc-2b8938c755a0" providerId="ADAL" clId="{4DCEF865-5CA3-4A74-A142-2BECD1013DDD}" dt="2025-08-05T08:24:36.356" v="898" actId="1076"/>
        <pc:sldMkLst>
          <pc:docMk/>
          <pc:sldMk cId="0" sldId="277"/>
        </pc:sldMkLst>
        <pc:spChg chg="add del mod">
          <ac:chgData name="Bryson, Declan" userId="f2c03bb0-c178-4621-a9dc-2b8938c755a0" providerId="ADAL" clId="{4DCEF865-5CA3-4A74-A142-2BECD1013DDD}" dt="2025-08-05T08:23:30.860" v="863"/>
          <ac:spMkLst>
            <pc:docMk/>
            <pc:sldMk cId="0" sldId="277"/>
            <ac:spMk id="2" creationId="{83456286-EFBF-4B27-5C02-3DED8BA680AD}"/>
          </ac:spMkLst>
        </pc:spChg>
        <pc:spChg chg="mod">
          <ac:chgData name="Bryson, Declan" userId="f2c03bb0-c178-4621-a9dc-2b8938c755a0" providerId="ADAL" clId="{4DCEF865-5CA3-4A74-A142-2BECD1013DDD}" dt="2025-08-05T08:24:36.356" v="898" actId="1076"/>
          <ac:spMkLst>
            <pc:docMk/>
            <pc:sldMk cId="0" sldId="277"/>
            <ac:spMk id="6147" creationId="{B1314976-B6D3-9475-62F9-76861698E995}"/>
          </ac:spMkLst>
        </pc:spChg>
        <pc:spChg chg="mod">
          <ac:chgData name="Bryson, Declan" userId="f2c03bb0-c178-4621-a9dc-2b8938c755a0" providerId="ADAL" clId="{4DCEF865-5CA3-4A74-A142-2BECD1013DDD}" dt="2025-08-05T08:24:27.279" v="897" actId="1076"/>
          <ac:spMkLst>
            <pc:docMk/>
            <pc:sldMk cId="0" sldId="277"/>
            <ac:spMk id="32770" creationId="{DC2CF208-F7F9-4E2A-C40F-72808474D157}"/>
          </ac:spMkLst>
        </pc:spChg>
      </pc:sldChg>
      <pc:sldMasterChg chg="modSldLayout">
        <pc:chgData name="Bryson, Declan" userId="f2c03bb0-c178-4621-a9dc-2b8938c755a0" providerId="ADAL" clId="{4DCEF865-5CA3-4A74-A142-2BECD1013DDD}" dt="2025-08-05T08:23:30.713" v="828"/>
        <pc:sldMasterMkLst>
          <pc:docMk/>
          <pc:sldMasterMk cId="0" sldId="2147483661"/>
        </pc:sldMasterMkLst>
        <pc:sldLayoutChg chg="modSp mod">
          <pc:chgData name="Bryson, Declan" userId="f2c03bb0-c178-4621-a9dc-2b8938c755a0" providerId="ADAL" clId="{4DCEF865-5CA3-4A74-A142-2BECD1013DDD}" dt="2025-08-05T08:23:30.567" v="808"/>
          <pc:sldLayoutMkLst>
            <pc:docMk/>
            <pc:sldMasterMk cId="0" sldId="2147483661"/>
            <pc:sldLayoutMk cId="3768354679" sldId="2147483662"/>
          </pc:sldLayoutMkLst>
          <pc:spChg chg="mod">
            <ac:chgData name="Bryson, Declan" userId="f2c03bb0-c178-4621-a9dc-2b8938c755a0" providerId="ADAL" clId="{4DCEF865-5CA3-4A74-A142-2BECD1013DDD}" dt="2025-08-05T08:23:30.567" v="808"/>
            <ac:spMkLst>
              <pc:docMk/>
              <pc:sldMasterMk cId="0" sldId="2147483661"/>
              <pc:sldLayoutMk cId="3768354679" sldId="2147483662"/>
              <ac:spMk id="5" creationId="{E7C5BFB6-0A74-7F67-7595-D384841387EE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581" v="810"/>
          <pc:sldLayoutMkLst>
            <pc:docMk/>
            <pc:sldMasterMk cId="0" sldId="2147483661"/>
            <pc:sldLayoutMk cId="4166779361" sldId="2147483663"/>
          </pc:sldLayoutMkLst>
          <pc:spChg chg="mod">
            <ac:chgData name="Bryson, Declan" userId="f2c03bb0-c178-4621-a9dc-2b8938c755a0" providerId="ADAL" clId="{4DCEF865-5CA3-4A74-A142-2BECD1013DDD}" dt="2025-08-05T08:23:30.581" v="810"/>
            <ac:spMkLst>
              <pc:docMk/>
              <pc:sldMasterMk cId="0" sldId="2147483661"/>
              <pc:sldLayoutMk cId="4166779361" sldId="2147483663"/>
              <ac:spMk id="5" creationId="{A6FD8A36-AF44-A1A8-338B-273229864725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597" v="812"/>
          <pc:sldLayoutMkLst>
            <pc:docMk/>
            <pc:sldMasterMk cId="0" sldId="2147483661"/>
            <pc:sldLayoutMk cId="2132051265" sldId="2147483664"/>
          </pc:sldLayoutMkLst>
          <pc:spChg chg="mod">
            <ac:chgData name="Bryson, Declan" userId="f2c03bb0-c178-4621-a9dc-2b8938c755a0" providerId="ADAL" clId="{4DCEF865-5CA3-4A74-A142-2BECD1013DDD}" dt="2025-08-05T08:23:30.597" v="812"/>
            <ac:spMkLst>
              <pc:docMk/>
              <pc:sldMasterMk cId="0" sldId="2147483661"/>
              <pc:sldLayoutMk cId="2132051265" sldId="2147483664"/>
              <ac:spMk id="5" creationId="{A2D7F0FF-A9B1-1511-A19E-C73FC9DAA1DD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12" v="814"/>
          <pc:sldLayoutMkLst>
            <pc:docMk/>
            <pc:sldMasterMk cId="0" sldId="2147483661"/>
            <pc:sldLayoutMk cId="335424860" sldId="2147483665"/>
          </pc:sldLayoutMkLst>
          <pc:spChg chg="mod">
            <ac:chgData name="Bryson, Declan" userId="f2c03bb0-c178-4621-a9dc-2b8938c755a0" providerId="ADAL" clId="{4DCEF865-5CA3-4A74-A142-2BECD1013DDD}" dt="2025-08-05T08:23:30.612" v="814"/>
            <ac:spMkLst>
              <pc:docMk/>
              <pc:sldMasterMk cId="0" sldId="2147483661"/>
              <pc:sldLayoutMk cId="335424860" sldId="2147483665"/>
              <ac:spMk id="6" creationId="{C65495D1-CE91-0A1E-D36F-A6B06EA917D7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25" v="816"/>
          <pc:sldLayoutMkLst>
            <pc:docMk/>
            <pc:sldMasterMk cId="0" sldId="2147483661"/>
            <pc:sldLayoutMk cId="4289793089" sldId="2147483666"/>
          </pc:sldLayoutMkLst>
          <pc:spChg chg="mod">
            <ac:chgData name="Bryson, Declan" userId="f2c03bb0-c178-4621-a9dc-2b8938c755a0" providerId="ADAL" clId="{4DCEF865-5CA3-4A74-A142-2BECD1013DDD}" dt="2025-08-05T08:23:30.625" v="816"/>
            <ac:spMkLst>
              <pc:docMk/>
              <pc:sldMasterMk cId="0" sldId="2147483661"/>
              <pc:sldLayoutMk cId="4289793089" sldId="2147483666"/>
              <ac:spMk id="8" creationId="{C0D5B296-41F7-DB2A-6849-995A35C110DD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38" v="818"/>
          <pc:sldLayoutMkLst>
            <pc:docMk/>
            <pc:sldMasterMk cId="0" sldId="2147483661"/>
            <pc:sldLayoutMk cId="1756444902" sldId="2147483667"/>
          </pc:sldLayoutMkLst>
          <pc:spChg chg="mod">
            <ac:chgData name="Bryson, Declan" userId="f2c03bb0-c178-4621-a9dc-2b8938c755a0" providerId="ADAL" clId="{4DCEF865-5CA3-4A74-A142-2BECD1013DDD}" dt="2025-08-05T08:23:30.638" v="818"/>
            <ac:spMkLst>
              <pc:docMk/>
              <pc:sldMasterMk cId="0" sldId="2147483661"/>
              <pc:sldLayoutMk cId="1756444902" sldId="2147483667"/>
              <ac:spMk id="4" creationId="{2DDCC015-5AD8-BDC7-9F7E-0361542E376C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52" v="820"/>
          <pc:sldLayoutMkLst>
            <pc:docMk/>
            <pc:sldMasterMk cId="0" sldId="2147483661"/>
            <pc:sldLayoutMk cId="1892938846" sldId="2147483668"/>
          </pc:sldLayoutMkLst>
          <pc:spChg chg="mod">
            <ac:chgData name="Bryson, Declan" userId="f2c03bb0-c178-4621-a9dc-2b8938c755a0" providerId="ADAL" clId="{4DCEF865-5CA3-4A74-A142-2BECD1013DDD}" dt="2025-08-05T08:23:30.652" v="820"/>
            <ac:spMkLst>
              <pc:docMk/>
              <pc:sldMasterMk cId="0" sldId="2147483661"/>
              <pc:sldLayoutMk cId="1892938846" sldId="2147483668"/>
              <ac:spMk id="3" creationId="{8AEBB774-714D-BC7A-503F-FEA2F9268A45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67" v="822"/>
          <pc:sldLayoutMkLst>
            <pc:docMk/>
            <pc:sldMasterMk cId="0" sldId="2147483661"/>
            <pc:sldLayoutMk cId="2179147891" sldId="2147483669"/>
          </pc:sldLayoutMkLst>
          <pc:spChg chg="mod">
            <ac:chgData name="Bryson, Declan" userId="f2c03bb0-c178-4621-a9dc-2b8938c755a0" providerId="ADAL" clId="{4DCEF865-5CA3-4A74-A142-2BECD1013DDD}" dt="2025-08-05T08:23:30.667" v="822"/>
            <ac:spMkLst>
              <pc:docMk/>
              <pc:sldMasterMk cId="0" sldId="2147483661"/>
              <pc:sldLayoutMk cId="2179147891" sldId="2147483669"/>
              <ac:spMk id="6" creationId="{AD6D67CB-FDA9-8345-BCC2-3E6957B01060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83" v="824"/>
          <pc:sldLayoutMkLst>
            <pc:docMk/>
            <pc:sldMasterMk cId="0" sldId="2147483661"/>
            <pc:sldLayoutMk cId="529031653" sldId="2147483670"/>
          </pc:sldLayoutMkLst>
          <pc:spChg chg="mod">
            <ac:chgData name="Bryson, Declan" userId="f2c03bb0-c178-4621-a9dc-2b8938c755a0" providerId="ADAL" clId="{4DCEF865-5CA3-4A74-A142-2BECD1013DDD}" dt="2025-08-05T08:23:30.683" v="824"/>
            <ac:spMkLst>
              <pc:docMk/>
              <pc:sldMasterMk cId="0" sldId="2147483661"/>
              <pc:sldLayoutMk cId="529031653" sldId="2147483670"/>
              <ac:spMk id="6" creationId="{59F653F8-A64A-0358-42D9-0F164EBD7B9C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697" v="826"/>
          <pc:sldLayoutMkLst>
            <pc:docMk/>
            <pc:sldMasterMk cId="0" sldId="2147483661"/>
            <pc:sldLayoutMk cId="2188583232" sldId="2147483671"/>
          </pc:sldLayoutMkLst>
          <pc:spChg chg="mod">
            <ac:chgData name="Bryson, Declan" userId="f2c03bb0-c178-4621-a9dc-2b8938c755a0" providerId="ADAL" clId="{4DCEF865-5CA3-4A74-A142-2BECD1013DDD}" dt="2025-08-05T08:23:30.697" v="826"/>
            <ac:spMkLst>
              <pc:docMk/>
              <pc:sldMasterMk cId="0" sldId="2147483661"/>
              <pc:sldLayoutMk cId="2188583232" sldId="2147483671"/>
              <ac:spMk id="5" creationId="{5E14F2D4-6D08-A0D6-D5A7-D3F834CA6214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30.713" v="828"/>
          <pc:sldLayoutMkLst>
            <pc:docMk/>
            <pc:sldMasterMk cId="0" sldId="2147483661"/>
            <pc:sldLayoutMk cId="1448973279" sldId="2147483672"/>
          </pc:sldLayoutMkLst>
          <pc:spChg chg="mod">
            <ac:chgData name="Bryson, Declan" userId="f2c03bb0-c178-4621-a9dc-2b8938c755a0" providerId="ADAL" clId="{4DCEF865-5CA3-4A74-A142-2BECD1013DDD}" dt="2025-08-05T08:23:30.713" v="828"/>
            <ac:spMkLst>
              <pc:docMk/>
              <pc:sldMasterMk cId="0" sldId="2147483661"/>
              <pc:sldLayoutMk cId="1448973279" sldId="2147483672"/>
              <ac:spMk id="5" creationId="{0A3AF45F-571B-F2CE-8DBD-6040A765890C}"/>
            </ac:spMkLst>
          </pc:spChg>
        </pc:sldLayoutChg>
      </pc:sldMasterChg>
      <pc:sldMasterChg chg="modSldLayout">
        <pc:chgData name="Bryson, Declan" userId="f2c03bb0-c178-4621-a9dc-2b8938c755a0" providerId="ADAL" clId="{4DCEF865-5CA3-4A74-A142-2BECD1013DDD}" dt="2025-08-05T08:23:43.200" v="891"/>
        <pc:sldMasterMkLst>
          <pc:docMk/>
          <pc:sldMasterMk cId="3060447537" sldId="2147483673"/>
        </pc:sldMasterMkLst>
        <pc:sldLayoutChg chg="modSp">
          <pc:chgData name="Bryson, Declan" userId="f2c03bb0-c178-4621-a9dc-2b8938c755a0" providerId="ADAL" clId="{4DCEF865-5CA3-4A74-A142-2BECD1013DDD}" dt="2025-08-05T08:23:43.082" v="869"/>
          <pc:sldLayoutMkLst>
            <pc:docMk/>
            <pc:sldMasterMk cId="3060447537" sldId="2147483673"/>
            <pc:sldLayoutMk cId="2725625134" sldId="2147483674"/>
          </pc:sldLayoutMkLst>
          <pc:spChg chg="mod">
            <ac:chgData name="Bryson, Declan" userId="f2c03bb0-c178-4621-a9dc-2b8938c755a0" providerId="ADAL" clId="{4DCEF865-5CA3-4A74-A142-2BECD1013DDD}" dt="2025-08-05T08:23:43.082" v="869"/>
            <ac:spMkLst>
              <pc:docMk/>
              <pc:sldMasterMk cId="3060447537" sldId="2147483673"/>
              <pc:sldLayoutMk cId="2725625134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087" v="870"/>
          <pc:sldLayoutMkLst>
            <pc:docMk/>
            <pc:sldMasterMk cId="3060447537" sldId="2147483673"/>
            <pc:sldLayoutMk cId="444163631" sldId="2147483675"/>
          </pc:sldLayoutMkLst>
          <pc:spChg chg="mod">
            <ac:chgData name="Bryson, Declan" userId="f2c03bb0-c178-4621-a9dc-2b8938c755a0" providerId="ADAL" clId="{4DCEF865-5CA3-4A74-A142-2BECD1013DDD}" dt="2025-08-05T08:23:43.087" v="870"/>
            <ac:spMkLst>
              <pc:docMk/>
              <pc:sldMasterMk cId="3060447537" sldId="2147483673"/>
              <pc:sldLayoutMk cId="444163631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095" v="871"/>
          <pc:sldLayoutMkLst>
            <pc:docMk/>
            <pc:sldMasterMk cId="3060447537" sldId="2147483673"/>
            <pc:sldLayoutMk cId="2869204696" sldId="2147483676"/>
          </pc:sldLayoutMkLst>
          <pc:spChg chg="mod">
            <ac:chgData name="Bryson, Declan" userId="f2c03bb0-c178-4621-a9dc-2b8938c755a0" providerId="ADAL" clId="{4DCEF865-5CA3-4A74-A142-2BECD1013DDD}" dt="2025-08-05T08:23:43.095" v="871"/>
            <ac:spMkLst>
              <pc:docMk/>
              <pc:sldMasterMk cId="3060447537" sldId="2147483673"/>
              <pc:sldLayoutMk cId="2869204696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00" v="872"/>
          <pc:sldLayoutMkLst>
            <pc:docMk/>
            <pc:sldMasterMk cId="3060447537" sldId="2147483673"/>
            <pc:sldLayoutMk cId="1530980449" sldId="2147483677"/>
          </pc:sldLayoutMkLst>
          <pc:spChg chg="mod">
            <ac:chgData name="Bryson, Declan" userId="f2c03bb0-c178-4621-a9dc-2b8938c755a0" providerId="ADAL" clId="{4DCEF865-5CA3-4A74-A142-2BECD1013DDD}" dt="2025-08-05T08:23:43.100" v="872"/>
            <ac:spMkLst>
              <pc:docMk/>
              <pc:sldMasterMk cId="3060447537" sldId="2147483673"/>
              <pc:sldLayoutMk cId="1530980449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04" v="873"/>
          <pc:sldLayoutMkLst>
            <pc:docMk/>
            <pc:sldMasterMk cId="3060447537" sldId="2147483673"/>
            <pc:sldLayoutMk cId="718313109" sldId="2147483678"/>
          </pc:sldLayoutMkLst>
          <pc:spChg chg="mod">
            <ac:chgData name="Bryson, Declan" userId="f2c03bb0-c178-4621-a9dc-2b8938c755a0" providerId="ADAL" clId="{4DCEF865-5CA3-4A74-A142-2BECD1013DDD}" dt="2025-08-05T08:23:43.104" v="873"/>
            <ac:spMkLst>
              <pc:docMk/>
              <pc:sldMasterMk cId="3060447537" sldId="2147483673"/>
              <pc:sldLayoutMk cId="718313109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12" v="874"/>
          <pc:sldLayoutMkLst>
            <pc:docMk/>
            <pc:sldMasterMk cId="3060447537" sldId="2147483673"/>
            <pc:sldLayoutMk cId="2827653497" sldId="2147483679"/>
          </pc:sldLayoutMkLst>
          <pc:spChg chg="mod">
            <ac:chgData name="Bryson, Declan" userId="f2c03bb0-c178-4621-a9dc-2b8938c755a0" providerId="ADAL" clId="{4DCEF865-5CA3-4A74-A142-2BECD1013DDD}" dt="2025-08-05T08:23:43.112" v="874"/>
            <ac:spMkLst>
              <pc:docMk/>
              <pc:sldMasterMk cId="3060447537" sldId="2147483673"/>
              <pc:sldLayoutMk cId="2827653497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17" v="875"/>
          <pc:sldLayoutMkLst>
            <pc:docMk/>
            <pc:sldMasterMk cId="3060447537" sldId="2147483673"/>
            <pc:sldLayoutMk cId="3981956792" sldId="2147483680"/>
          </pc:sldLayoutMkLst>
          <pc:spChg chg="mod">
            <ac:chgData name="Bryson, Declan" userId="f2c03bb0-c178-4621-a9dc-2b8938c755a0" providerId="ADAL" clId="{4DCEF865-5CA3-4A74-A142-2BECD1013DDD}" dt="2025-08-05T08:23:43.117" v="875"/>
            <ac:spMkLst>
              <pc:docMk/>
              <pc:sldMasterMk cId="3060447537" sldId="2147483673"/>
              <pc:sldLayoutMk cId="3981956792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24" v="876"/>
          <pc:sldLayoutMkLst>
            <pc:docMk/>
            <pc:sldMasterMk cId="3060447537" sldId="2147483673"/>
            <pc:sldLayoutMk cId="1049677840" sldId="2147483681"/>
          </pc:sldLayoutMkLst>
          <pc:spChg chg="mod">
            <ac:chgData name="Bryson, Declan" userId="f2c03bb0-c178-4621-a9dc-2b8938c755a0" providerId="ADAL" clId="{4DCEF865-5CA3-4A74-A142-2BECD1013DDD}" dt="2025-08-05T08:23:43.124" v="876"/>
            <ac:spMkLst>
              <pc:docMk/>
              <pc:sldMasterMk cId="3060447537" sldId="2147483673"/>
              <pc:sldLayoutMk cId="1049677840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29" v="877"/>
          <pc:sldLayoutMkLst>
            <pc:docMk/>
            <pc:sldMasterMk cId="3060447537" sldId="2147483673"/>
            <pc:sldLayoutMk cId="3859382910" sldId="2147483682"/>
          </pc:sldLayoutMkLst>
          <pc:spChg chg="mod">
            <ac:chgData name="Bryson, Declan" userId="f2c03bb0-c178-4621-a9dc-2b8938c755a0" providerId="ADAL" clId="{4DCEF865-5CA3-4A74-A142-2BECD1013DDD}" dt="2025-08-05T08:23:43.129" v="877"/>
            <ac:spMkLst>
              <pc:docMk/>
              <pc:sldMasterMk cId="3060447537" sldId="2147483673"/>
              <pc:sldLayoutMk cId="3859382910" sldId="2147483682"/>
              <ac:spMk id="5" creationId="{B5C426D4-DDF3-86E0-21AE-47FC47367B4B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43.137" v="879"/>
          <pc:sldLayoutMkLst>
            <pc:docMk/>
            <pc:sldMasterMk cId="3060447537" sldId="2147483673"/>
            <pc:sldLayoutMk cId="3144022317" sldId="2147483683"/>
          </pc:sldLayoutMkLst>
          <pc:spChg chg="mod">
            <ac:chgData name="Bryson, Declan" userId="f2c03bb0-c178-4621-a9dc-2b8938c755a0" providerId="ADAL" clId="{4DCEF865-5CA3-4A74-A142-2BECD1013DDD}" dt="2025-08-05T08:23:43.137" v="879"/>
            <ac:spMkLst>
              <pc:docMk/>
              <pc:sldMasterMk cId="3060447537" sldId="2147483673"/>
              <pc:sldLayoutMk cId="3144022317" sldId="2147483683"/>
              <ac:spMk id="6" creationId="{4C6E3F63-5A2F-D286-70F3-4DE8BF40A5D1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43.146" v="881"/>
          <pc:sldLayoutMkLst>
            <pc:docMk/>
            <pc:sldMasterMk cId="3060447537" sldId="2147483673"/>
            <pc:sldLayoutMk cId="2540397566" sldId="2147483684"/>
          </pc:sldLayoutMkLst>
          <pc:spChg chg="mod">
            <ac:chgData name="Bryson, Declan" userId="f2c03bb0-c178-4621-a9dc-2b8938c755a0" providerId="ADAL" clId="{4DCEF865-5CA3-4A74-A142-2BECD1013DDD}" dt="2025-08-05T08:23:43.146" v="881"/>
            <ac:spMkLst>
              <pc:docMk/>
              <pc:sldMasterMk cId="3060447537" sldId="2147483673"/>
              <pc:sldLayoutMk cId="2540397566" sldId="2147483684"/>
              <ac:spMk id="5" creationId="{2E71FB03-D33C-B52A-BD45-1AB0FEBCE224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43.157" v="883"/>
          <pc:sldLayoutMkLst>
            <pc:docMk/>
            <pc:sldMasterMk cId="3060447537" sldId="2147483673"/>
            <pc:sldLayoutMk cId="3430740207" sldId="2147483685"/>
          </pc:sldLayoutMkLst>
          <pc:spChg chg="mod">
            <ac:chgData name="Bryson, Declan" userId="f2c03bb0-c178-4621-a9dc-2b8938c755a0" providerId="ADAL" clId="{4DCEF865-5CA3-4A74-A142-2BECD1013DDD}" dt="2025-08-05T08:23:43.157" v="883"/>
            <ac:spMkLst>
              <pc:docMk/>
              <pc:sldMasterMk cId="3060447537" sldId="2147483673"/>
              <pc:sldLayoutMk cId="3430740207" sldId="2147483685"/>
              <ac:spMk id="7" creationId="{98633F73-6D2D-CA8C-E7FF-6A57A12436DF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43.167" v="885"/>
          <pc:sldLayoutMkLst>
            <pc:docMk/>
            <pc:sldMasterMk cId="3060447537" sldId="2147483673"/>
            <pc:sldLayoutMk cId="2845447345" sldId="2147483686"/>
          </pc:sldLayoutMkLst>
          <pc:spChg chg="mod">
            <ac:chgData name="Bryson, Declan" userId="f2c03bb0-c178-4621-a9dc-2b8938c755a0" providerId="ADAL" clId="{4DCEF865-5CA3-4A74-A142-2BECD1013DDD}" dt="2025-08-05T08:23:43.167" v="885"/>
            <ac:spMkLst>
              <pc:docMk/>
              <pc:sldMasterMk cId="3060447537" sldId="2147483673"/>
              <pc:sldLayoutMk cId="2845447345" sldId="2147483686"/>
              <ac:spMk id="5" creationId="{385457C3-E8F4-529D-B9B2-5A4A574BF882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43.175" v="887"/>
          <pc:sldLayoutMkLst>
            <pc:docMk/>
            <pc:sldMasterMk cId="3060447537" sldId="2147483673"/>
            <pc:sldLayoutMk cId="1224260227" sldId="2147483687"/>
          </pc:sldLayoutMkLst>
          <pc:spChg chg="mod">
            <ac:chgData name="Bryson, Declan" userId="f2c03bb0-c178-4621-a9dc-2b8938c755a0" providerId="ADAL" clId="{4DCEF865-5CA3-4A74-A142-2BECD1013DDD}" dt="2025-08-05T08:23:43.175" v="887"/>
            <ac:spMkLst>
              <pc:docMk/>
              <pc:sldMasterMk cId="3060447537" sldId="2147483673"/>
              <pc:sldLayoutMk cId="1224260227" sldId="2147483687"/>
              <ac:spMk id="7" creationId="{1FB05740-A8B1-E8F1-C363-51221A67FAAF}"/>
            </ac:spMkLst>
          </pc:spChg>
        </pc:sldLayoutChg>
        <pc:sldLayoutChg chg="modSp mod">
          <pc:chgData name="Bryson, Declan" userId="f2c03bb0-c178-4621-a9dc-2b8938c755a0" providerId="ADAL" clId="{4DCEF865-5CA3-4A74-A142-2BECD1013DDD}" dt="2025-08-05T08:23:43.188" v="889"/>
          <pc:sldLayoutMkLst>
            <pc:docMk/>
            <pc:sldMasterMk cId="3060447537" sldId="2147483673"/>
            <pc:sldLayoutMk cId="1984684824" sldId="2147483688"/>
          </pc:sldLayoutMkLst>
          <pc:spChg chg="mod">
            <ac:chgData name="Bryson, Declan" userId="f2c03bb0-c178-4621-a9dc-2b8938c755a0" providerId="ADAL" clId="{4DCEF865-5CA3-4A74-A142-2BECD1013DDD}" dt="2025-08-05T08:23:43.188" v="889"/>
            <ac:spMkLst>
              <pc:docMk/>
              <pc:sldMasterMk cId="3060447537" sldId="2147483673"/>
              <pc:sldLayoutMk cId="1984684824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192" v="890"/>
          <pc:sldLayoutMkLst>
            <pc:docMk/>
            <pc:sldMasterMk cId="3060447537" sldId="2147483673"/>
            <pc:sldLayoutMk cId="4283229104" sldId="2147483689"/>
          </pc:sldLayoutMkLst>
          <pc:spChg chg="mod">
            <ac:chgData name="Bryson, Declan" userId="f2c03bb0-c178-4621-a9dc-2b8938c755a0" providerId="ADAL" clId="{4DCEF865-5CA3-4A74-A142-2BECD1013DDD}" dt="2025-08-05T08:23:43.192" v="890"/>
            <ac:spMkLst>
              <pc:docMk/>
              <pc:sldMasterMk cId="3060447537" sldId="2147483673"/>
              <pc:sldLayoutMk cId="4283229104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4DCEF865-5CA3-4A74-A142-2BECD1013DDD}" dt="2025-08-05T08:23:43.200" v="891"/>
          <pc:sldLayoutMkLst>
            <pc:docMk/>
            <pc:sldMasterMk cId="3060447537" sldId="2147483673"/>
            <pc:sldLayoutMk cId="1046891813" sldId="2147483690"/>
          </pc:sldLayoutMkLst>
          <pc:spChg chg="mod">
            <ac:chgData name="Bryson, Declan" userId="f2c03bb0-c178-4621-a9dc-2b8938c755a0" providerId="ADAL" clId="{4DCEF865-5CA3-4A74-A142-2BECD1013DDD}" dt="2025-08-05T08:23:43.200" v="891"/>
            <ac:spMkLst>
              <pc:docMk/>
              <pc:sldMasterMk cId="3060447537" sldId="2147483673"/>
              <pc:sldLayoutMk cId="1046891813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3E1E48-1DC7-B946-4B27-F3E6DC0B21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748041-E906-21FA-F773-74EB3105E8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01E30-47D6-43B3-919C-AD848545E319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65DE2-1A5E-1303-2B84-57612EECF0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BEC0E-D03F-1F95-C6FA-C8A7CC1317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5E10F-7451-41D1-8640-D61533569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78462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2747822-B1E7-98BE-963E-2E760E8B39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6963387-26FF-70AE-4D7E-C3BE431CCA3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9336E3F-C520-F658-F57D-87B046BBDD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D62A35E-9C3F-3DBD-CAB1-6780C0D80A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82DC0488-761A-3198-D6B6-C77C68A6CD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27400A68-79F1-4E74-BB69-037E5DFA01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E262348-7B9B-4A7C-85BD-BBE45114470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62348-7B9B-4A7C-85BD-BBE45114470D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4326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62348-7B9B-4A7C-85BD-BBE45114470D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5642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62348-7B9B-4A7C-85BD-BBE45114470D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8781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62348-7B9B-4A7C-85BD-BBE45114470D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235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62348-7B9B-4A7C-85BD-BBE45114470D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3241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DB1F8024-7AFD-487B-8178-BA9327C1498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5625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4022317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039756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074020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544734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4260227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4684824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65378-E6A0-4409-A286-9A02D8DF524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3229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A6777-FEEE-4271-9FE0-6CDC4D474D4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689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9817486A-B8B2-4F9F-B5FD-182E862014F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416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B78-B5C7-4391-A4BA-83767AD0952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920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A9DFA-E926-4E96-8A8F-7AA731D3B2C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098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C9BDC-9A18-43C1-82B8-F69705322BF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831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91729-D47D-4658-993B-7B928DDCFEA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765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CB6AF-0F32-432D-A546-4D833CB63E4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195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D22C5-9002-4B53-AEB9-D21507A4194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9677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EA317-3291-441D-8FF0-1042EEC3BE2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938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GB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5AF961-8723-4CD2-A846-3F745143F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044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7FDE2D4-B99D-AAB1-5B52-CF90A52A9A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b="0" kern="1200" cap="none">
                <a:ln w="3175" cmpd="sng">
                  <a:noFill/>
                </a:ln>
                <a:latin typeface="+mj-lt"/>
                <a:ea typeface="+mj-ea"/>
                <a:cs typeface="+mj-cs"/>
              </a:rPr>
              <a:t>Topic 7 Expedition Aim 3</a:t>
            </a:r>
          </a:p>
        </p:txBody>
      </p:sp>
      <p:sp>
        <p:nvSpPr>
          <p:cNvPr id="2051" name="Text Box 4">
            <a:extLst>
              <a:ext uri="{FF2B5EF4-FFF2-40B4-BE49-F238E27FC236}">
                <a16:creationId xmlns:a16="http://schemas.microsoft.com/office/drawing/2014/main" id="{A27A2700-E057-E858-7DF5-B5AEC4BBD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6998" y="5027070"/>
            <a:ext cx="6699802" cy="8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</a:pPr>
            <a:r>
              <a:rPr lang="en-US" altLang="en-US" sz="2000" b="1" kern="1200">
                <a:latin typeface="+mn-lt"/>
                <a:ea typeface="+mn-ea"/>
                <a:cs typeface="+mn-cs"/>
              </a:rPr>
              <a:t>Expedition Presentation</a:t>
            </a:r>
          </a:p>
        </p:txBody>
      </p:sp>
      <p:sp>
        <p:nvSpPr>
          <p:cNvPr id="2056" name="Footer Placeholder 3">
            <a:extLst>
              <a:ext uri="{FF2B5EF4-FFF2-40B4-BE49-F238E27FC236}">
                <a16:creationId xmlns:a16="http://schemas.microsoft.com/office/drawing/2014/main" id="{B101CBA6-FD04-42A2-7F11-C2404B49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2F7966D-4103-C27B-CD62-EACCAB5971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Condition 20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0CB2C43-F9FA-7D09-94F6-2F51F8A898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wrap="square" anchor="t"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/>
              <a:t>You must create and deliver a presentation after your expedition is complete.</a:t>
            </a:r>
          </a:p>
        </p:txBody>
      </p:sp>
      <p:sp>
        <p:nvSpPr>
          <p:cNvPr id="3080" name="Footer Placeholder 3">
            <a:extLst>
              <a:ext uri="{FF2B5EF4-FFF2-40B4-BE49-F238E27FC236}">
                <a16:creationId xmlns:a16="http://schemas.microsoft.com/office/drawing/2014/main" id="{BBE49FA9-0499-62CB-B27C-E990968F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78FE959-C4AE-D05F-2E51-AA5763F374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116632"/>
            <a:ext cx="7704667" cy="1981200"/>
          </a:xfrm>
        </p:spPr>
        <p:txBody>
          <a:bodyPr/>
          <a:lstStyle/>
          <a:p>
            <a:pPr eaLnBrk="1" hangingPunct="1"/>
            <a:r>
              <a:rPr lang="en-GB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Presentation can be in any style you like!!!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0F3CAB-970D-08E8-7A27-28E4475EDF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2133" y="2420888"/>
            <a:ext cx="7704667" cy="33328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Written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Oral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Dramatic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Artistic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Photographic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Video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Dance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Song or Rap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B17B86E-346C-7B20-7E67-519A09248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 dirty="0"/>
              <a:t>Who do you present to?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D28A777-3573-EA6F-BE83-C5266473AF3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You can choose whether you want this account to be assessed by your expedition assessor, supervisor, tutor or any other adult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It is important that you decide the style of presentation and assessor BEFORE the expedition begins.</a:t>
            </a:r>
          </a:p>
          <a:p>
            <a:pPr eaLnBrk="1" hangingPunct="1"/>
            <a:endParaRPr lang="en-GB" altLang="en-US"/>
          </a:p>
        </p:txBody>
      </p:sp>
      <p:sp>
        <p:nvSpPr>
          <p:cNvPr id="5128" name="Content Placeholder 3">
            <a:extLst>
              <a:ext uri="{FF2B5EF4-FFF2-40B4-BE49-F238E27FC236}">
                <a16:creationId xmlns:a16="http://schemas.microsoft.com/office/drawing/2014/main" id="{57A989B8-4707-F05A-3EA7-893F7AEA3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/>
          <a:lstStyle/>
          <a:p>
            <a:endParaRPr lang="en-US"/>
          </a:p>
        </p:txBody>
      </p:sp>
      <p:sp>
        <p:nvSpPr>
          <p:cNvPr id="5130" name="Footer Placeholder 4">
            <a:extLst>
              <a:ext uri="{FF2B5EF4-FFF2-40B4-BE49-F238E27FC236}">
                <a16:creationId xmlns:a16="http://schemas.microsoft.com/office/drawing/2014/main" id="{90AAF65C-56E5-E613-E0B3-EC83DE213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C2CF208-F7F9-4E2A-C40F-72808474D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Some things that you might wish to record from your Qualifying Expedition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1314976-B6D3-9475-62F9-76861698E9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99792" y="1844824"/>
            <a:ext cx="8624888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conditions experienced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weather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camp site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amusing incidents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observations along the route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navigational problems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did the cooking turn out?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well did the group get on?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who did you meet?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did your timings work out?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did your equipment stand up to the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venture?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advice would you give another group?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have you learnt about yourself?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have your learnt about other members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 the group?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E9E202E5-E76D-4BCB-AC14-11D72CD44E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5f3234-0e3e-4ebe-8c70-531fc009c917"/>
    <ds:schemaRef ds:uri="2e008c2e-f60f-4328-9234-f08a6d010f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8A008B-C6DF-43F4-B372-F3F07AAFFA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F4EED4-368F-420D-BE50-A83BA1C09AF9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4178</TotalTime>
  <Words>181</Words>
  <Application>Microsoft Office PowerPoint</Application>
  <PresentationFormat>On-screen Show (4:3)</PresentationFormat>
  <Paragraphs>39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Unicode MS</vt:lpstr>
      <vt:lpstr>Corbel</vt:lpstr>
      <vt:lpstr>Theme1</vt:lpstr>
      <vt:lpstr>Topic 7 Expedition Aim 3</vt:lpstr>
      <vt:lpstr>Condition 20 </vt:lpstr>
      <vt:lpstr>The Presentation can be in any style you like!!!</vt:lpstr>
      <vt:lpstr>Who do you present to?</vt:lpstr>
      <vt:lpstr>Some things that you might wish to record from your Qualifying Expedition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Aims</dc:title>
  <dc:creator>Administrator</dc:creator>
  <cp:keywords>[OFFICIAL]</cp:keywords>
  <cp:lastModifiedBy>Bryson, Declan</cp:lastModifiedBy>
  <cp:revision>10</cp:revision>
  <dcterms:created xsi:type="dcterms:W3CDTF">2010-11-26T11:05:45Z</dcterms:created>
  <dcterms:modified xsi:type="dcterms:W3CDTF">2025-08-05T08:25:05Z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013ac21a-c430-43da-a0b5-ccea3b5b66b0</vt:lpwstr>
  </property>
  <property fmtid="{D5CDD505-2E9C-101B-9397-08002B2CF9AE}" pid="3" name="bjDocumentSecurityLabel">
    <vt:lpwstr>OFFICIAL</vt:lpwstr>
  </property>
  <property fmtid="{D5CDD505-2E9C-101B-9397-08002B2CF9AE}" pid="4" name="gcc-meta-protectivemarking">
    <vt:lpwstr>[OFFICIAL]</vt:lpwstr>
  </property>
  <property fmtid="{D5CDD505-2E9C-101B-9397-08002B2CF9AE}" pid="5" name="bjSaver">
    <vt:lpwstr>S3G5jX9Oa77bv0jwS2cE+eadELNcY3EP</vt:lpwstr>
  </property>
  <property fmtid="{D5CDD505-2E9C-101B-9397-08002B2CF9AE}" pid="6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7" name="bjDocumentLabelXML-0">
    <vt:lpwstr>ames.com/2008/01/sie/internal/label"&gt;&lt;element uid="971a7eb4-36b4-4e7d-b804-a07772b8e228" value="" /&gt;&lt;element uid="e3747532-42d1-43b9-8ba8-1bf45779edd5" value="" /&gt;&lt;/sisl&gt;</vt:lpwstr>
  </property>
</Properties>
</file>