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</p:sldMasterIdLst>
  <p:notesMasterIdLst>
    <p:notesMasterId r:id="rId15"/>
  </p:notesMasterIdLst>
  <p:handoutMasterIdLst>
    <p:handoutMasterId r:id="rId16"/>
  </p:handoutMasterIdLst>
  <p:sldIdLst>
    <p:sldId id="256" r:id="rId5"/>
    <p:sldId id="258" r:id="rId6"/>
    <p:sldId id="270" r:id="rId7"/>
    <p:sldId id="271" r:id="rId8"/>
    <p:sldId id="259" r:id="rId9"/>
    <p:sldId id="268" r:id="rId10"/>
    <p:sldId id="272" r:id="rId11"/>
    <p:sldId id="257" r:id="rId12"/>
    <p:sldId id="269" r:id="rId13"/>
    <p:sldId id="273" r:id="rId14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689D4B-E0AF-4E9A-AD62-960AE2F837FB}" v="504" dt="2025-08-05T08:21:09.8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728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yson, Declan" userId="f2c03bb0-c178-4621-a9dc-2b8938c755a0" providerId="ADAL" clId="{8B689D4B-E0AF-4E9A-AD62-960AE2F837FB}"/>
    <pc:docChg chg="custSel modSld modMainMaster modNotesMaster modHandout">
      <pc:chgData name="Bryson, Declan" userId="f2c03bb0-c178-4621-a9dc-2b8938c755a0" providerId="ADAL" clId="{8B689D4B-E0AF-4E9A-AD62-960AE2F837FB}" dt="2025-08-05T08:20:54.681" v="753" actId="26606"/>
      <pc:docMkLst>
        <pc:docMk/>
      </pc:docMkLst>
      <pc:sldChg chg="addSp delSp modSp mod chgLayout modNotes">
        <pc:chgData name="Bryson, Declan" userId="f2c03bb0-c178-4621-a9dc-2b8938c755a0" providerId="ADAL" clId="{8B689D4B-E0AF-4E9A-AD62-960AE2F837FB}" dt="2025-08-05T08:20:11.697" v="744" actId="26606"/>
        <pc:sldMkLst>
          <pc:docMk/>
          <pc:sldMk cId="0" sldId="256"/>
        </pc:sldMkLst>
        <pc:spChg chg="add del mod">
          <ac:chgData name="Bryson, Declan" userId="f2c03bb0-c178-4621-a9dc-2b8938c755a0" providerId="ADAL" clId="{8B689D4B-E0AF-4E9A-AD62-960AE2F837FB}" dt="2025-08-05T08:19:44.075" v="656"/>
          <ac:spMkLst>
            <pc:docMk/>
            <pc:sldMk cId="0" sldId="256"/>
            <ac:spMk id="2" creationId="{79DA83E2-F346-5AD7-287B-8E95DE9D63FD}"/>
          </ac:spMkLst>
        </pc:spChg>
        <pc:spChg chg="mod">
          <ac:chgData name="Bryson, Declan" userId="f2c03bb0-c178-4621-a9dc-2b8938c755a0" providerId="ADAL" clId="{8B689D4B-E0AF-4E9A-AD62-960AE2F837FB}" dt="2025-08-05T08:20:11.697" v="744" actId="26606"/>
          <ac:spMkLst>
            <pc:docMk/>
            <pc:sldMk cId="0" sldId="256"/>
            <ac:spMk id="2050" creationId="{389D625F-15AA-0C59-F52B-1D7A3AC2E68B}"/>
          </ac:spMkLst>
        </pc:spChg>
        <pc:spChg chg="ord">
          <ac:chgData name="Bryson, Declan" userId="f2c03bb0-c178-4621-a9dc-2b8938c755a0" providerId="ADAL" clId="{8B689D4B-E0AF-4E9A-AD62-960AE2F837FB}" dt="2025-08-05T08:20:11.697" v="744" actId="26606"/>
          <ac:spMkLst>
            <pc:docMk/>
            <pc:sldMk cId="0" sldId="256"/>
            <ac:spMk id="2051" creationId="{75F28855-05E4-5424-54A2-81257517A151}"/>
          </ac:spMkLst>
        </pc:spChg>
        <pc:spChg chg="mod">
          <ac:chgData name="Bryson, Declan" userId="f2c03bb0-c178-4621-a9dc-2b8938c755a0" providerId="ADAL" clId="{8B689D4B-E0AF-4E9A-AD62-960AE2F837FB}" dt="2025-08-05T08:20:11.697" v="744" actId="26606"/>
          <ac:spMkLst>
            <pc:docMk/>
            <pc:sldMk cId="0" sldId="256"/>
            <ac:spMk id="2052" creationId="{A81571EE-C180-1F69-3A56-618EBF685C62}"/>
          </ac:spMkLst>
        </pc:spChg>
        <pc:spChg chg="add mod">
          <ac:chgData name="Bryson, Declan" userId="f2c03bb0-c178-4621-a9dc-2b8938c755a0" providerId="ADAL" clId="{8B689D4B-E0AF-4E9A-AD62-960AE2F837FB}" dt="2025-08-05T08:20:11.697" v="744" actId="26606"/>
          <ac:spMkLst>
            <pc:docMk/>
            <pc:sldMk cId="0" sldId="256"/>
            <ac:spMk id="2057" creationId="{CE352E33-1C1A-2ABC-6805-AC9E2531A8AC}"/>
          </ac:spMkLst>
        </pc:spChg>
        <pc:spChg chg="add mod">
          <ac:chgData name="Bryson, Declan" userId="f2c03bb0-c178-4621-a9dc-2b8938c755a0" providerId="ADAL" clId="{8B689D4B-E0AF-4E9A-AD62-960AE2F837FB}" dt="2025-08-05T08:20:11.697" v="744" actId="26606"/>
          <ac:spMkLst>
            <pc:docMk/>
            <pc:sldMk cId="0" sldId="256"/>
            <ac:spMk id="2059" creationId="{F0F9E0D1-9A53-AD54-ECCC-C55040A53D89}"/>
          </ac:spMkLst>
        </pc:spChg>
      </pc:sldChg>
      <pc:sldChg chg="addSp delSp modSp mod modClrScheme chgLayout modNotes">
        <pc:chgData name="Bryson, Declan" userId="f2c03bb0-c178-4621-a9dc-2b8938c755a0" providerId="ADAL" clId="{8B689D4B-E0AF-4E9A-AD62-960AE2F837FB}" dt="2025-08-05T08:20:46.063" v="751" actId="26606"/>
        <pc:sldMkLst>
          <pc:docMk/>
          <pc:sldMk cId="0" sldId="257"/>
        </pc:sldMkLst>
        <pc:spChg chg="add del mod">
          <ac:chgData name="Bryson, Declan" userId="f2c03bb0-c178-4621-a9dc-2b8938c755a0" providerId="ADAL" clId="{8B689D4B-E0AF-4E9A-AD62-960AE2F837FB}" dt="2025-08-05T08:19:44.182" v="701"/>
          <ac:spMkLst>
            <pc:docMk/>
            <pc:sldMk cId="0" sldId="257"/>
            <ac:spMk id="2" creationId="{524DA486-4DF7-DA79-8D48-FAB7969D08FB}"/>
          </ac:spMkLst>
        </pc:spChg>
        <pc:spChg chg="mod">
          <ac:chgData name="Bryson, Declan" userId="f2c03bb0-c178-4621-a9dc-2b8938c755a0" providerId="ADAL" clId="{8B689D4B-E0AF-4E9A-AD62-960AE2F837FB}" dt="2025-08-05T08:20:46.063" v="751" actId="26606"/>
          <ac:spMkLst>
            <pc:docMk/>
            <pc:sldMk cId="0" sldId="257"/>
            <ac:spMk id="9218" creationId="{C96B9A9F-4934-4E56-EA37-18E367F43E0B}"/>
          </ac:spMkLst>
        </pc:spChg>
        <pc:spChg chg="mod">
          <ac:chgData name="Bryson, Declan" userId="f2c03bb0-c178-4621-a9dc-2b8938c755a0" providerId="ADAL" clId="{8B689D4B-E0AF-4E9A-AD62-960AE2F837FB}" dt="2025-08-05T08:20:46.063" v="751" actId="26606"/>
          <ac:spMkLst>
            <pc:docMk/>
            <pc:sldMk cId="0" sldId="257"/>
            <ac:spMk id="9219" creationId="{A5110C8A-3325-7494-7B5D-BBFA96ACC2C1}"/>
          </ac:spMkLst>
        </pc:spChg>
        <pc:spChg chg="add mod">
          <ac:chgData name="Bryson, Declan" userId="f2c03bb0-c178-4621-a9dc-2b8938c755a0" providerId="ADAL" clId="{8B689D4B-E0AF-4E9A-AD62-960AE2F837FB}" dt="2025-08-05T08:20:46.063" v="751" actId="26606"/>
          <ac:spMkLst>
            <pc:docMk/>
            <pc:sldMk cId="0" sldId="257"/>
            <ac:spMk id="9224" creationId="{46B9E577-F96D-B412-5E3E-3D7215145A0C}"/>
          </ac:spMkLst>
        </pc:spChg>
        <pc:spChg chg="add mod">
          <ac:chgData name="Bryson, Declan" userId="f2c03bb0-c178-4621-a9dc-2b8938c755a0" providerId="ADAL" clId="{8B689D4B-E0AF-4E9A-AD62-960AE2F837FB}" dt="2025-08-05T08:20:46.063" v="751" actId="26606"/>
          <ac:spMkLst>
            <pc:docMk/>
            <pc:sldMk cId="0" sldId="257"/>
            <ac:spMk id="9226" creationId="{2D5EE783-9CA5-4E52-132D-8812DF5BE6DB}"/>
          </ac:spMkLst>
        </pc:spChg>
      </pc:sldChg>
      <pc:sldChg chg="addSp delSp modSp mod modClrScheme chgLayout">
        <pc:chgData name="Bryson, Declan" userId="f2c03bb0-c178-4621-a9dc-2b8938c755a0" providerId="ADAL" clId="{8B689D4B-E0AF-4E9A-AD62-960AE2F837FB}" dt="2025-08-05T08:20:16.833" v="745" actId="26606"/>
        <pc:sldMkLst>
          <pc:docMk/>
          <pc:sldMk cId="0" sldId="258"/>
        </pc:sldMkLst>
        <pc:spChg chg="add del mod">
          <ac:chgData name="Bryson, Declan" userId="f2c03bb0-c178-4621-a9dc-2b8938c755a0" providerId="ADAL" clId="{8B689D4B-E0AF-4E9A-AD62-960AE2F837FB}" dt="2025-08-05T08:19:44.090" v="663"/>
          <ac:spMkLst>
            <pc:docMk/>
            <pc:sldMk cId="0" sldId="258"/>
            <ac:spMk id="2" creationId="{DE7EF31C-8DD5-4911-E98A-871215707623}"/>
          </ac:spMkLst>
        </pc:spChg>
        <pc:spChg chg="mod">
          <ac:chgData name="Bryson, Declan" userId="f2c03bb0-c178-4621-a9dc-2b8938c755a0" providerId="ADAL" clId="{8B689D4B-E0AF-4E9A-AD62-960AE2F837FB}" dt="2025-08-05T08:20:16.833" v="745" actId="26606"/>
          <ac:spMkLst>
            <pc:docMk/>
            <pc:sldMk cId="0" sldId="258"/>
            <ac:spMk id="3074" creationId="{45C635CF-AF43-5BD9-788A-8F6651A88D58}"/>
          </ac:spMkLst>
        </pc:spChg>
        <pc:spChg chg="mod">
          <ac:chgData name="Bryson, Declan" userId="f2c03bb0-c178-4621-a9dc-2b8938c755a0" providerId="ADAL" clId="{8B689D4B-E0AF-4E9A-AD62-960AE2F837FB}" dt="2025-08-05T08:20:16.833" v="745" actId="26606"/>
          <ac:spMkLst>
            <pc:docMk/>
            <pc:sldMk cId="0" sldId="258"/>
            <ac:spMk id="3075" creationId="{C91D3ED8-98B6-B0F6-2B9E-907495ABBDBB}"/>
          </ac:spMkLst>
        </pc:spChg>
        <pc:spChg chg="add mod">
          <ac:chgData name="Bryson, Declan" userId="f2c03bb0-c178-4621-a9dc-2b8938c755a0" providerId="ADAL" clId="{8B689D4B-E0AF-4E9A-AD62-960AE2F837FB}" dt="2025-08-05T08:20:16.833" v="745" actId="26606"/>
          <ac:spMkLst>
            <pc:docMk/>
            <pc:sldMk cId="0" sldId="258"/>
            <ac:spMk id="3080" creationId="{846B3CFD-CED0-6EB8-BC72-30016A8D38A7}"/>
          </ac:spMkLst>
        </pc:spChg>
        <pc:spChg chg="add mod">
          <ac:chgData name="Bryson, Declan" userId="f2c03bb0-c178-4621-a9dc-2b8938c755a0" providerId="ADAL" clId="{8B689D4B-E0AF-4E9A-AD62-960AE2F837FB}" dt="2025-08-05T08:20:16.833" v="745" actId="26606"/>
          <ac:spMkLst>
            <pc:docMk/>
            <pc:sldMk cId="0" sldId="258"/>
            <ac:spMk id="3082" creationId="{F750DB3F-D68C-D38B-F1F7-D867043ADD8E}"/>
          </ac:spMkLst>
        </pc:spChg>
      </pc:sldChg>
      <pc:sldChg chg="addSp delSp modSp mod modClrScheme chgLayout modNotes">
        <pc:chgData name="Bryson, Declan" userId="f2c03bb0-c178-4621-a9dc-2b8938c755a0" providerId="ADAL" clId="{8B689D4B-E0AF-4E9A-AD62-960AE2F837FB}" dt="2025-08-05T08:20:30.710" v="748" actId="26606"/>
        <pc:sldMkLst>
          <pc:docMk/>
          <pc:sldMk cId="0" sldId="259"/>
        </pc:sldMkLst>
        <pc:spChg chg="add del mod">
          <ac:chgData name="Bryson, Declan" userId="f2c03bb0-c178-4621-a9dc-2b8938c755a0" providerId="ADAL" clId="{8B689D4B-E0AF-4E9A-AD62-960AE2F837FB}" dt="2025-08-05T08:19:44.132" v="680"/>
          <ac:spMkLst>
            <pc:docMk/>
            <pc:sldMk cId="0" sldId="259"/>
            <ac:spMk id="2" creationId="{B77DB847-8A3F-F14E-E873-F08A7B125E5A}"/>
          </ac:spMkLst>
        </pc:spChg>
        <pc:spChg chg="mod">
          <ac:chgData name="Bryson, Declan" userId="f2c03bb0-c178-4621-a9dc-2b8938c755a0" providerId="ADAL" clId="{8B689D4B-E0AF-4E9A-AD62-960AE2F837FB}" dt="2025-08-05T08:20:30.710" v="748" actId="26606"/>
          <ac:spMkLst>
            <pc:docMk/>
            <pc:sldMk cId="0" sldId="259"/>
            <ac:spMk id="6146" creationId="{749C3190-61BC-256D-CCAE-6E6F923C5A02}"/>
          </ac:spMkLst>
        </pc:spChg>
        <pc:spChg chg="mod">
          <ac:chgData name="Bryson, Declan" userId="f2c03bb0-c178-4621-a9dc-2b8938c755a0" providerId="ADAL" clId="{8B689D4B-E0AF-4E9A-AD62-960AE2F837FB}" dt="2025-08-05T08:20:30.710" v="748" actId="26606"/>
          <ac:spMkLst>
            <pc:docMk/>
            <pc:sldMk cId="0" sldId="259"/>
            <ac:spMk id="6147" creationId="{71E2ED5F-F6C5-68D5-FA96-306F49CDE8EB}"/>
          </ac:spMkLst>
        </pc:spChg>
        <pc:spChg chg="add mod">
          <ac:chgData name="Bryson, Declan" userId="f2c03bb0-c178-4621-a9dc-2b8938c755a0" providerId="ADAL" clId="{8B689D4B-E0AF-4E9A-AD62-960AE2F837FB}" dt="2025-08-05T08:20:30.710" v="748" actId="26606"/>
          <ac:spMkLst>
            <pc:docMk/>
            <pc:sldMk cId="0" sldId="259"/>
            <ac:spMk id="6152" creationId="{9553A649-19FE-F2C8-7052-6F3C182E9E15}"/>
          </ac:spMkLst>
        </pc:spChg>
        <pc:spChg chg="add mod">
          <ac:chgData name="Bryson, Declan" userId="f2c03bb0-c178-4621-a9dc-2b8938c755a0" providerId="ADAL" clId="{8B689D4B-E0AF-4E9A-AD62-960AE2F837FB}" dt="2025-08-05T08:20:30.710" v="748" actId="26606"/>
          <ac:spMkLst>
            <pc:docMk/>
            <pc:sldMk cId="0" sldId="259"/>
            <ac:spMk id="6154" creationId="{DE4EDD04-D352-39F4-7E74-A2D533EFCE48}"/>
          </ac:spMkLst>
        </pc:spChg>
      </pc:sldChg>
      <pc:sldChg chg="addSp delSp modSp mod modClrScheme chgLayout modNotes">
        <pc:chgData name="Bryson, Declan" userId="f2c03bb0-c178-4621-a9dc-2b8938c755a0" providerId="ADAL" clId="{8B689D4B-E0AF-4E9A-AD62-960AE2F837FB}" dt="2025-08-05T08:20:34.991" v="749" actId="26606"/>
        <pc:sldMkLst>
          <pc:docMk/>
          <pc:sldMk cId="0" sldId="268"/>
        </pc:sldMkLst>
        <pc:spChg chg="add del mod">
          <ac:chgData name="Bryson, Declan" userId="f2c03bb0-c178-4621-a9dc-2b8938c755a0" providerId="ADAL" clId="{8B689D4B-E0AF-4E9A-AD62-960AE2F837FB}" dt="2025-08-05T08:19:44.150" v="687"/>
          <ac:spMkLst>
            <pc:docMk/>
            <pc:sldMk cId="0" sldId="268"/>
            <ac:spMk id="2" creationId="{9790953C-A373-8781-C828-DAABECD43D01}"/>
          </ac:spMkLst>
        </pc:spChg>
        <pc:spChg chg="mod">
          <ac:chgData name="Bryson, Declan" userId="f2c03bb0-c178-4621-a9dc-2b8938c755a0" providerId="ADAL" clId="{8B689D4B-E0AF-4E9A-AD62-960AE2F837FB}" dt="2025-08-05T08:20:34.991" v="749" actId="26606"/>
          <ac:spMkLst>
            <pc:docMk/>
            <pc:sldMk cId="0" sldId="268"/>
            <ac:spMk id="7170" creationId="{78992A02-EB24-DA0A-9B8E-C39D22001BEC}"/>
          </ac:spMkLst>
        </pc:spChg>
        <pc:spChg chg="mod">
          <ac:chgData name="Bryson, Declan" userId="f2c03bb0-c178-4621-a9dc-2b8938c755a0" providerId="ADAL" clId="{8B689D4B-E0AF-4E9A-AD62-960AE2F837FB}" dt="2025-08-05T08:20:34.991" v="749" actId="26606"/>
          <ac:spMkLst>
            <pc:docMk/>
            <pc:sldMk cId="0" sldId="268"/>
            <ac:spMk id="7171" creationId="{592EF9C0-5DAF-1C1B-892A-7BE743EA2315}"/>
          </ac:spMkLst>
        </pc:spChg>
        <pc:spChg chg="add mod">
          <ac:chgData name="Bryson, Declan" userId="f2c03bb0-c178-4621-a9dc-2b8938c755a0" providerId="ADAL" clId="{8B689D4B-E0AF-4E9A-AD62-960AE2F837FB}" dt="2025-08-05T08:20:34.991" v="749" actId="26606"/>
          <ac:spMkLst>
            <pc:docMk/>
            <pc:sldMk cId="0" sldId="268"/>
            <ac:spMk id="7176" creationId="{5AABAFFB-561C-64A2-F07A-EAD1C0F66881}"/>
          </ac:spMkLst>
        </pc:spChg>
        <pc:spChg chg="add mod">
          <ac:chgData name="Bryson, Declan" userId="f2c03bb0-c178-4621-a9dc-2b8938c755a0" providerId="ADAL" clId="{8B689D4B-E0AF-4E9A-AD62-960AE2F837FB}" dt="2025-08-05T08:20:34.991" v="749" actId="26606"/>
          <ac:spMkLst>
            <pc:docMk/>
            <pc:sldMk cId="0" sldId="268"/>
            <ac:spMk id="7178" creationId="{5375DEA1-6280-FD87-CCAE-E02426EF7DEF}"/>
          </ac:spMkLst>
        </pc:spChg>
      </pc:sldChg>
      <pc:sldChg chg="addSp delSp modSp mod modClrScheme chgLayout modNotes">
        <pc:chgData name="Bryson, Declan" userId="f2c03bb0-c178-4621-a9dc-2b8938c755a0" providerId="ADAL" clId="{8B689D4B-E0AF-4E9A-AD62-960AE2F837FB}" dt="2025-08-05T08:20:50.370" v="752" actId="26606"/>
        <pc:sldMkLst>
          <pc:docMk/>
          <pc:sldMk cId="0" sldId="269"/>
        </pc:sldMkLst>
        <pc:spChg chg="add del mod">
          <ac:chgData name="Bryson, Declan" userId="f2c03bb0-c178-4621-a9dc-2b8938c755a0" providerId="ADAL" clId="{8B689D4B-E0AF-4E9A-AD62-960AE2F837FB}" dt="2025-08-05T08:19:44.198" v="708"/>
          <ac:spMkLst>
            <pc:docMk/>
            <pc:sldMk cId="0" sldId="269"/>
            <ac:spMk id="2" creationId="{1640F1E0-DA54-700B-2F22-86B29D1F282D}"/>
          </ac:spMkLst>
        </pc:spChg>
        <pc:spChg chg="mod">
          <ac:chgData name="Bryson, Declan" userId="f2c03bb0-c178-4621-a9dc-2b8938c755a0" providerId="ADAL" clId="{8B689D4B-E0AF-4E9A-AD62-960AE2F837FB}" dt="2025-08-05T08:20:50.370" v="752" actId="26606"/>
          <ac:spMkLst>
            <pc:docMk/>
            <pc:sldMk cId="0" sldId="269"/>
            <ac:spMk id="10242" creationId="{EE2D9765-6D38-2672-5CB2-03A4934AF4F3}"/>
          </ac:spMkLst>
        </pc:spChg>
        <pc:spChg chg="mod">
          <ac:chgData name="Bryson, Declan" userId="f2c03bb0-c178-4621-a9dc-2b8938c755a0" providerId="ADAL" clId="{8B689D4B-E0AF-4E9A-AD62-960AE2F837FB}" dt="2025-08-05T08:20:50.370" v="752" actId="26606"/>
          <ac:spMkLst>
            <pc:docMk/>
            <pc:sldMk cId="0" sldId="269"/>
            <ac:spMk id="10243" creationId="{A08A7E87-F747-F44A-32B4-3B6ADCBEF93D}"/>
          </ac:spMkLst>
        </pc:spChg>
        <pc:spChg chg="add mod">
          <ac:chgData name="Bryson, Declan" userId="f2c03bb0-c178-4621-a9dc-2b8938c755a0" providerId="ADAL" clId="{8B689D4B-E0AF-4E9A-AD62-960AE2F837FB}" dt="2025-08-05T08:20:50.370" v="752" actId="26606"/>
          <ac:spMkLst>
            <pc:docMk/>
            <pc:sldMk cId="0" sldId="269"/>
            <ac:spMk id="10248" creationId="{ACE0BEF8-02D7-3B9D-E16D-2AD0E29A84A1}"/>
          </ac:spMkLst>
        </pc:spChg>
        <pc:spChg chg="add mod">
          <ac:chgData name="Bryson, Declan" userId="f2c03bb0-c178-4621-a9dc-2b8938c755a0" providerId="ADAL" clId="{8B689D4B-E0AF-4E9A-AD62-960AE2F837FB}" dt="2025-08-05T08:20:50.370" v="752" actId="26606"/>
          <ac:spMkLst>
            <pc:docMk/>
            <pc:sldMk cId="0" sldId="269"/>
            <ac:spMk id="10250" creationId="{94F18F3F-9B66-F4CB-FDA3-F04CE70A5E04}"/>
          </ac:spMkLst>
        </pc:spChg>
      </pc:sldChg>
      <pc:sldChg chg="addSp delSp modSp mod modClrScheme chgLayout modNotes">
        <pc:chgData name="Bryson, Declan" userId="f2c03bb0-c178-4621-a9dc-2b8938c755a0" providerId="ADAL" clId="{8B689D4B-E0AF-4E9A-AD62-960AE2F837FB}" dt="2025-08-05T08:20:21.697" v="746" actId="26606"/>
        <pc:sldMkLst>
          <pc:docMk/>
          <pc:sldMk cId="0" sldId="270"/>
        </pc:sldMkLst>
        <pc:spChg chg="add del mod">
          <ac:chgData name="Bryson, Declan" userId="f2c03bb0-c178-4621-a9dc-2b8938c755a0" providerId="ADAL" clId="{8B689D4B-E0AF-4E9A-AD62-960AE2F837FB}" dt="2025-08-05T08:19:44.100" v="666"/>
          <ac:spMkLst>
            <pc:docMk/>
            <pc:sldMk cId="0" sldId="270"/>
            <ac:spMk id="2" creationId="{35DE3299-ABA2-6DFB-5706-76A2DDB12FE1}"/>
          </ac:spMkLst>
        </pc:spChg>
        <pc:spChg chg="mod">
          <ac:chgData name="Bryson, Declan" userId="f2c03bb0-c178-4621-a9dc-2b8938c755a0" providerId="ADAL" clId="{8B689D4B-E0AF-4E9A-AD62-960AE2F837FB}" dt="2025-08-05T08:20:21.697" v="746" actId="26606"/>
          <ac:spMkLst>
            <pc:docMk/>
            <pc:sldMk cId="0" sldId="270"/>
            <ac:spMk id="4098" creationId="{6745722D-A8BE-52B1-8EBD-1936BC3FD280}"/>
          </ac:spMkLst>
        </pc:spChg>
        <pc:spChg chg="mod">
          <ac:chgData name="Bryson, Declan" userId="f2c03bb0-c178-4621-a9dc-2b8938c755a0" providerId="ADAL" clId="{8B689D4B-E0AF-4E9A-AD62-960AE2F837FB}" dt="2025-08-05T08:20:21.697" v="746" actId="26606"/>
          <ac:spMkLst>
            <pc:docMk/>
            <pc:sldMk cId="0" sldId="270"/>
            <ac:spMk id="4099" creationId="{B4C64FC7-4ADA-FEB6-7C82-61CAA5FB210F}"/>
          </ac:spMkLst>
        </pc:spChg>
        <pc:spChg chg="add mod">
          <ac:chgData name="Bryson, Declan" userId="f2c03bb0-c178-4621-a9dc-2b8938c755a0" providerId="ADAL" clId="{8B689D4B-E0AF-4E9A-AD62-960AE2F837FB}" dt="2025-08-05T08:20:21.697" v="746" actId="26606"/>
          <ac:spMkLst>
            <pc:docMk/>
            <pc:sldMk cId="0" sldId="270"/>
            <ac:spMk id="4104" creationId="{52AD70E7-5DF6-C92A-C7D1-9E1F32CEDADE}"/>
          </ac:spMkLst>
        </pc:spChg>
        <pc:spChg chg="add mod">
          <ac:chgData name="Bryson, Declan" userId="f2c03bb0-c178-4621-a9dc-2b8938c755a0" providerId="ADAL" clId="{8B689D4B-E0AF-4E9A-AD62-960AE2F837FB}" dt="2025-08-05T08:20:21.697" v="746" actId="26606"/>
          <ac:spMkLst>
            <pc:docMk/>
            <pc:sldMk cId="0" sldId="270"/>
            <ac:spMk id="4106" creationId="{25D64BD9-B57B-6C28-0FCC-E07E66B213BD}"/>
          </ac:spMkLst>
        </pc:spChg>
      </pc:sldChg>
      <pc:sldChg chg="addSp delSp modSp mod modClrScheme chgLayout modNotes">
        <pc:chgData name="Bryson, Declan" userId="f2c03bb0-c178-4621-a9dc-2b8938c755a0" providerId="ADAL" clId="{8B689D4B-E0AF-4E9A-AD62-960AE2F837FB}" dt="2025-08-05T08:20:25.919" v="747" actId="26606"/>
        <pc:sldMkLst>
          <pc:docMk/>
          <pc:sldMk cId="0" sldId="271"/>
        </pc:sldMkLst>
        <pc:spChg chg="add del mod">
          <ac:chgData name="Bryson, Declan" userId="f2c03bb0-c178-4621-a9dc-2b8938c755a0" providerId="ADAL" clId="{8B689D4B-E0AF-4E9A-AD62-960AE2F837FB}" dt="2025-08-05T08:19:44.116" v="673"/>
          <ac:spMkLst>
            <pc:docMk/>
            <pc:sldMk cId="0" sldId="271"/>
            <ac:spMk id="2" creationId="{C32FCE8D-0542-7FC8-876B-C65C09597EF9}"/>
          </ac:spMkLst>
        </pc:spChg>
        <pc:spChg chg="mod">
          <ac:chgData name="Bryson, Declan" userId="f2c03bb0-c178-4621-a9dc-2b8938c755a0" providerId="ADAL" clId="{8B689D4B-E0AF-4E9A-AD62-960AE2F837FB}" dt="2025-08-05T08:20:25.919" v="747" actId="26606"/>
          <ac:spMkLst>
            <pc:docMk/>
            <pc:sldMk cId="0" sldId="271"/>
            <ac:spMk id="5122" creationId="{64618B42-2E10-167C-5757-F09D7AA39122}"/>
          </ac:spMkLst>
        </pc:spChg>
        <pc:spChg chg="mod">
          <ac:chgData name="Bryson, Declan" userId="f2c03bb0-c178-4621-a9dc-2b8938c755a0" providerId="ADAL" clId="{8B689D4B-E0AF-4E9A-AD62-960AE2F837FB}" dt="2025-08-05T08:20:25.919" v="747" actId="26606"/>
          <ac:spMkLst>
            <pc:docMk/>
            <pc:sldMk cId="0" sldId="271"/>
            <ac:spMk id="5123" creationId="{5B662B1A-452E-3758-6AF7-A5B6731693C1}"/>
          </ac:spMkLst>
        </pc:spChg>
        <pc:spChg chg="add mod">
          <ac:chgData name="Bryson, Declan" userId="f2c03bb0-c178-4621-a9dc-2b8938c755a0" providerId="ADAL" clId="{8B689D4B-E0AF-4E9A-AD62-960AE2F837FB}" dt="2025-08-05T08:20:25.919" v="747" actId="26606"/>
          <ac:spMkLst>
            <pc:docMk/>
            <pc:sldMk cId="0" sldId="271"/>
            <ac:spMk id="5128" creationId="{A3900FD2-686B-4C7E-8C6B-E752D983DF20}"/>
          </ac:spMkLst>
        </pc:spChg>
        <pc:spChg chg="add mod">
          <ac:chgData name="Bryson, Declan" userId="f2c03bb0-c178-4621-a9dc-2b8938c755a0" providerId="ADAL" clId="{8B689D4B-E0AF-4E9A-AD62-960AE2F837FB}" dt="2025-08-05T08:20:25.919" v="747" actId="26606"/>
          <ac:spMkLst>
            <pc:docMk/>
            <pc:sldMk cId="0" sldId="271"/>
            <ac:spMk id="5130" creationId="{89449E62-E607-7F29-58CA-33FBEC2B8F6D}"/>
          </ac:spMkLst>
        </pc:spChg>
      </pc:sldChg>
      <pc:sldChg chg="addSp delSp modSp mod modClrScheme chgLayout modNotes">
        <pc:chgData name="Bryson, Declan" userId="f2c03bb0-c178-4621-a9dc-2b8938c755a0" providerId="ADAL" clId="{8B689D4B-E0AF-4E9A-AD62-960AE2F837FB}" dt="2025-08-05T08:20:39.377" v="750" actId="26606"/>
        <pc:sldMkLst>
          <pc:docMk/>
          <pc:sldMk cId="0" sldId="272"/>
        </pc:sldMkLst>
        <pc:spChg chg="add del mod">
          <ac:chgData name="Bryson, Declan" userId="f2c03bb0-c178-4621-a9dc-2b8938c755a0" providerId="ADAL" clId="{8B689D4B-E0AF-4E9A-AD62-960AE2F837FB}" dt="2025-08-05T08:19:44.165" v="694"/>
          <ac:spMkLst>
            <pc:docMk/>
            <pc:sldMk cId="0" sldId="272"/>
            <ac:spMk id="2" creationId="{B8D36246-C3E7-91EA-055B-42774E193B24}"/>
          </ac:spMkLst>
        </pc:spChg>
        <pc:spChg chg="mod">
          <ac:chgData name="Bryson, Declan" userId="f2c03bb0-c178-4621-a9dc-2b8938c755a0" providerId="ADAL" clId="{8B689D4B-E0AF-4E9A-AD62-960AE2F837FB}" dt="2025-08-05T08:20:39.377" v="750" actId="26606"/>
          <ac:spMkLst>
            <pc:docMk/>
            <pc:sldMk cId="0" sldId="272"/>
            <ac:spMk id="8194" creationId="{1A572E72-81AE-4AC4-F625-6B57F82B3347}"/>
          </ac:spMkLst>
        </pc:spChg>
        <pc:spChg chg="mod">
          <ac:chgData name="Bryson, Declan" userId="f2c03bb0-c178-4621-a9dc-2b8938c755a0" providerId="ADAL" clId="{8B689D4B-E0AF-4E9A-AD62-960AE2F837FB}" dt="2025-08-05T08:20:39.377" v="750" actId="26606"/>
          <ac:spMkLst>
            <pc:docMk/>
            <pc:sldMk cId="0" sldId="272"/>
            <ac:spMk id="8195" creationId="{454EB6EC-81CE-D8DB-B8DD-D8A15FBC8FE2}"/>
          </ac:spMkLst>
        </pc:spChg>
        <pc:spChg chg="add mod">
          <ac:chgData name="Bryson, Declan" userId="f2c03bb0-c178-4621-a9dc-2b8938c755a0" providerId="ADAL" clId="{8B689D4B-E0AF-4E9A-AD62-960AE2F837FB}" dt="2025-08-05T08:20:39.377" v="750" actId="26606"/>
          <ac:spMkLst>
            <pc:docMk/>
            <pc:sldMk cId="0" sldId="272"/>
            <ac:spMk id="8200" creationId="{F04E8E18-54E5-9A9C-8554-1803D376C89C}"/>
          </ac:spMkLst>
        </pc:spChg>
        <pc:spChg chg="add mod">
          <ac:chgData name="Bryson, Declan" userId="f2c03bb0-c178-4621-a9dc-2b8938c755a0" providerId="ADAL" clId="{8B689D4B-E0AF-4E9A-AD62-960AE2F837FB}" dt="2025-08-05T08:20:39.377" v="750" actId="26606"/>
          <ac:spMkLst>
            <pc:docMk/>
            <pc:sldMk cId="0" sldId="272"/>
            <ac:spMk id="8202" creationId="{C94895B9-DA75-C939-5A34-BA9A29CEC304}"/>
          </ac:spMkLst>
        </pc:spChg>
      </pc:sldChg>
      <pc:sldChg chg="addSp delSp modSp mod modClrScheme chgLayout modNotes">
        <pc:chgData name="Bryson, Declan" userId="f2c03bb0-c178-4621-a9dc-2b8938c755a0" providerId="ADAL" clId="{8B689D4B-E0AF-4E9A-AD62-960AE2F837FB}" dt="2025-08-05T08:20:54.681" v="753" actId="26606"/>
        <pc:sldMkLst>
          <pc:docMk/>
          <pc:sldMk cId="0" sldId="273"/>
        </pc:sldMkLst>
        <pc:spChg chg="add del mod">
          <ac:chgData name="Bryson, Declan" userId="f2c03bb0-c178-4621-a9dc-2b8938c755a0" providerId="ADAL" clId="{8B689D4B-E0AF-4E9A-AD62-960AE2F837FB}" dt="2025-08-05T08:19:44.214" v="715"/>
          <ac:spMkLst>
            <pc:docMk/>
            <pc:sldMk cId="0" sldId="273"/>
            <ac:spMk id="2" creationId="{3CEAA60C-D3EA-AAA1-EA48-18F3597AD41D}"/>
          </ac:spMkLst>
        </pc:spChg>
        <pc:spChg chg="mod">
          <ac:chgData name="Bryson, Declan" userId="f2c03bb0-c178-4621-a9dc-2b8938c755a0" providerId="ADAL" clId="{8B689D4B-E0AF-4E9A-AD62-960AE2F837FB}" dt="2025-08-05T08:20:54.681" v="753" actId="26606"/>
          <ac:spMkLst>
            <pc:docMk/>
            <pc:sldMk cId="0" sldId="273"/>
            <ac:spMk id="11266" creationId="{3D042F85-4A1F-D974-7199-B8C48C56F336}"/>
          </ac:spMkLst>
        </pc:spChg>
        <pc:spChg chg="mod">
          <ac:chgData name="Bryson, Declan" userId="f2c03bb0-c178-4621-a9dc-2b8938c755a0" providerId="ADAL" clId="{8B689D4B-E0AF-4E9A-AD62-960AE2F837FB}" dt="2025-08-05T08:20:54.681" v="753" actId="26606"/>
          <ac:spMkLst>
            <pc:docMk/>
            <pc:sldMk cId="0" sldId="273"/>
            <ac:spMk id="11267" creationId="{23A28033-8E12-CF46-E975-5499E0574B05}"/>
          </ac:spMkLst>
        </pc:spChg>
        <pc:spChg chg="add mod">
          <ac:chgData name="Bryson, Declan" userId="f2c03bb0-c178-4621-a9dc-2b8938c755a0" providerId="ADAL" clId="{8B689D4B-E0AF-4E9A-AD62-960AE2F837FB}" dt="2025-08-05T08:20:54.681" v="753" actId="26606"/>
          <ac:spMkLst>
            <pc:docMk/>
            <pc:sldMk cId="0" sldId="273"/>
            <ac:spMk id="11272" creationId="{F59FDB9D-31D2-1876-5E9B-56D0C1109306}"/>
          </ac:spMkLst>
        </pc:spChg>
        <pc:spChg chg="add mod">
          <ac:chgData name="Bryson, Declan" userId="f2c03bb0-c178-4621-a9dc-2b8938c755a0" providerId="ADAL" clId="{8B689D4B-E0AF-4E9A-AD62-960AE2F837FB}" dt="2025-08-05T08:20:54.681" v="753" actId="26606"/>
          <ac:spMkLst>
            <pc:docMk/>
            <pc:sldMk cId="0" sldId="273"/>
            <ac:spMk id="11274" creationId="{62D68A56-E9F2-6133-D8E5-A6555E21ABBE}"/>
          </ac:spMkLst>
        </pc:spChg>
      </pc:sldChg>
      <pc:sldMasterChg chg="modSldLayout">
        <pc:chgData name="Bryson, Declan" userId="f2c03bb0-c178-4621-a9dc-2b8938c755a0" providerId="ADAL" clId="{8B689D4B-E0AF-4E9A-AD62-960AE2F837FB}" dt="2025-08-05T08:19:44.045" v="649"/>
        <pc:sldMasterMkLst>
          <pc:docMk/>
          <pc:sldMasterMk cId="0" sldId="2147483661"/>
        </pc:sldMasterMkLst>
        <pc:sldLayoutChg chg="modSp mod">
          <pc:chgData name="Bryson, Declan" userId="f2c03bb0-c178-4621-a9dc-2b8938c755a0" providerId="ADAL" clId="{8B689D4B-E0AF-4E9A-AD62-960AE2F837FB}" dt="2025-08-05T08:19:43.959" v="629"/>
          <pc:sldLayoutMkLst>
            <pc:docMk/>
            <pc:sldMasterMk cId="0" sldId="2147483661"/>
            <pc:sldLayoutMk cId="1839260102" sldId="2147483662"/>
          </pc:sldLayoutMkLst>
          <pc:spChg chg="mod">
            <ac:chgData name="Bryson, Declan" userId="f2c03bb0-c178-4621-a9dc-2b8938c755a0" providerId="ADAL" clId="{8B689D4B-E0AF-4E9A-AD62-960AE2F837FB}" dt="2025-08-05T08:19:43.959" v="629"/>
            <ac:spMkLst>
              <pc:docMk/>
              <pc:sldMasterMk cId="0" sldId="2147483661"/>
              <pc:sldLayoutMk cId="1839260102" sldId="2147483662"/>
              <ac:spMk id="5" creationId="{E1403FDA-ADC3-3959-B089-A6718057C509}"/>
            </ac:spMkLst>
          </pc:spChg>
        </pc:sldLayoutChg>
        <pc:sldLayoutChg chg="modSp mod">
          <pc:chgData name="Bryson, Declan" userId="f2c03bb0-c178-4621-a9dc-2b8938c755a0" providerId="ADAL" clId="{8B689D4B-E0AF-4E9A-AD62-960AE2F837FB}" dt="2025-08-05T08:19:43.967" v="631"/>
          <pc:sldLayoutMkLst>
            <pc:docMk/>
            <pc:sldMasterMk cId="0" sldId="2147483661"/>
            <pc:sldLayoutMk cId="3211618919" sldId="2147483663"/>
          </pc:sldLayoutMkLst>
          <pc:spChg chg="mod">
            <ac:chgData name="Bryson, Declan" userId="f2c03bb0-c178-4621-a9dc-2b8938c755a0" providerId="ADAL" clId="{8B689D4B-E0AF-4E9A-AD62-960AE2F837FB}" dt="2025-08-05T08:19:43.967" v="631"/>
            <ac:spMkLst>
              <pc:docMk/>
              <pc:sldMasterMk cId="0" sldId="2147483661"/>
              <pc:sldLayoutMk cId="3211618919" sldId="2147483663"/>
              <ac:spMk id="5" creationId="{7476E4A9-31C9-72FD-262D-2A938C5B5A2D}"/>
            </ac:spMkLst>
          </pc:spChg>
        </pc:sldLayoutChg>
        <pc:sldLayoutChg chg="modSp mod">
          <pc:chgData name="Bryson, Declan" userId="f2c03bb0-c178-4621-a9dc-2b8938c755a0" providerId="ADAL" clId="{8B689D4B-E0AF-4E9A-AD62-960AE2F837FB}" dt="2025-08-05T08:19:43.976" v="633"/>
          <pc:sldLayoutMkLst>
            <pc:docMk/>
            <pc:sldMasterMk cId="0" sldId="2147483661"/>
            <pc:sldLayoutMk cId="70173605" sldId="2147483664"/>
          </pc:sldLayoutMkLst>
          <pc:spChg chg="mod">
            <ac:chgData name="Bryson, Declan" userId="f2c03bb0-c178-4621-a9dc-2b8938c755a0" providerId="ADAL" clId="{8B689D4B-E0AF-4E9A-AD62-960AE2F837FB}" dt="2025-08-05T08:19:43.976" v="633"/>
            <ac:spMkLst>
              <pc:docMk/>
              <pc:sldMasterMk cId="0" sldId="2147483661"/>
              <pc:sldLayoutMk cId="70173605" sldId="2147483664"/>
              <ac:spMk id="5" creationId="{4FEFE331-1E84-ED08-8DCF-DB8F67D08D5E}"/>
            </ac:spMkLst>
          </pc:spChg>
        </pc:sldLayoutChg>
        <pc:sldLayoutChg chg="modSp mod">
          <pc:chgData name="Bryson, Declan" userId="f2c03bb0-c178-4621-a9dc-2b8938c755a0" providerId="ADAL" clId="{8B689D4B-E0AF-4E9A-AD62-960AE2F837FB}" dt="2025-08-05T08:19:43.986" v="635"/>
          <pc:sldLayoutMkLst>
            <pc:docMk/>
            <pc:sldMasterMk cId="0" sldId="2147483661"/>
            <pc:sldLayoutMk cId="926671753" sldId="2147483665"/>
          </pc:sldLayoutMkLst>
          <pc:spChg chg="mod">
            <ac:chgData name="Bryson, Declan" userId="f2c03bb0-c178-4621-a9dc-2b8938c755a0" providerId="ADAL" clId="{8B689D4B-E0AF-4E9A-AD62-960AE2F837FB}" dt="2025-08-05T08:19:43.986" v="635"/>
            <ac:spMkLst>
              <pc:docMk/>
              <pc:sldMasterMk cId="0" sldId="2147483661"/>
              <pc:sldLayoutMk cId="926671753" sldId="2147483665"/>
              <ac:spMk id="6" creationId="{4290CC4F-8CDA-C7C3-9AFE-526624D75FD5}"/>
            </ac:spMkLst>
          </pc:spChg>
        </pc:sldLayoutChg>
        <pc:sldLayoutChg chg="modSp mod">
          <pc:chgData name="Bryson, Declan" userId="f2c03bb0-c178-4621-a9dc-2b8938c755a0" providerId="ADAL" clId="{8B689D4B-E0AF-4E9A-AD62-960AE2F837FB}" dt="2025-08-05T08:19:43.993" v="637"/>
          <pc:sldLayoutMkLst>
            <pc:docMk/>
            <pc:sldMasterMk cId="0" sldId="2147483661"/>
            <pc:sldLayoutMk cId="99829243" sldId="2147483666"/>
          </pc:sldLayoutMkLst>
          <pc:spChg chg="mod">
            <ac:chgData name="Bryson, Declan" userId="f2c03bb0-c178-4621-a9dc-2b8938c755a0" providerId="ADAL" clId="{8B689D4B-E0AF-4E9A-AD62-960AE2F837FB}" dt="2025-08-05T08:19:43.993" v="637"/>
            <ac:spMkLst>
              <pc:docMk/>
              <pc:sldMasterMk cId="0" sldId="2147483661"/>
              <pc:sldLayoutMk cId="99829243" sldId="2147483666"/>
              <ac:spMk id="8" creationId="{944596FA-07FC-D080-F49C-41761BE2C5B9}"/>
            </ac:spMkLst>
          </pc:spChg>
        </pc:sldLayoutChg>
        <pc:sldLayoutChg chg="modSp mod">
          <pc:chgData name="Bryson, Declan" userId="f2c03bb0-c178-4621-a9dc-2b8938c755a0" providerId="ADAL" clId="{8B689D4B-E0AF-4E9A-AD62-960AE2F837FB}" dt="2025-08-05T08:19:44.004" v="639"/>
          <pc:sldLayoutMkLst>
            <pc:docMk/>
            <pc:sldMasterMk cId="0" sldId="2147483661"/>
            <pc:sldLayoutMk cId="453990765" sldId="2147483667"/>
          </pc:sldLayoutMkLst>
          <pc:spChg chg="mod">
            <ac:chgData name="Bryson, Declan" userId="f2c03bb0-c178-4621-a9dc-2b8938c755a0" providerId="ADAL" clId="{8B689D4B-E0AF-4E9A-AD62-960AE2F837FB}" dt="2025-08-05T08:19:44.004" v="639"/>
            <ac:spMkLst>
              <pc:docMk/>
              <pc:sldMasterMk cId="0" sldId="2147483661"/>
              <pc:sldLayoutMk cId="453990765" sldId="2147483667"/>
              <ac:spMk id="4" creationId="{69CDF590-8FCD-D377-F36D-D0AEDE9359D9}"/>
            </ac:spMkLst>
          </pc:spChg>
        </pc:sldLayoutChg>
        <pc:sldLayoutChg chg="modSp mod">
          <pc:chgData name="Bryson, Declan" userId="f2c03bb0-c178-4621-a9dc-2b8938c755a0" providerId="ADAL" clId="{8B689D4B-E0AF-4E9A-AD62-960AE2F837FB}" dt="2025-08-05T08:19:44.011" v="641"/>
          <pc:sldLayoutMkLst>
            <pc:docMk/>
            <pc:sldMasterMk cId="0" sldId="2147483661"/>
            <pc:sldLayoutMk cId="1020553812" sldId="2147483668"/>
          </pc:sldLayoutMkLst>
          <pc:spChg chg="mod">
            <ac:chgData name="Bryson, Declan" userId="f2c03bb0-c178-4621-a9dc-2b8938c755a0" providerId="ADAL" clId="{8B689D4B-E0AF-4E9A-AD62-960AE2F837FB}" dt="2025-08-05T08:19:44.011" v="641"/>
            <ac:spMkLst>
              <pc:docMk/>
              <pc:sldMasterMk cId="0" sldId="2147483661"/>
              <pc:sldLayoutMk cId="1020553812" sldId="2147483668"/>
              <ac:spMk id="3" creationId="{3FEF99AA-B52B-E12E-1533-59256AAFDB4F}"/>
            </ac:spMkLst>
          </pc:spChg>
        </pc:sldLayoutChg>
        <pc:sldLayoutChg chg="modSp mod">
          <pc:chgData name="Bryson, Declan" userId="f2c03bb0-c178-4621-a9dc-2b8938c755a0" providerId="ADAL" clId="{8B689D4B-E0AF-4E9A-AD62-960AE2F837FB}" dt="2025-08-05T08:19:44.021" v="643"/>
          <pc:sldLayoutMkLst>
            <pc:docMk/>
            <pc:sldMasterMk cId="0" sldId="2147483661"/>
            <pc:sldLayoutMk cId="1561826322" sldId="2147483669"/>
          </pc:sldLayoutMkLst>
          <pc:spChg chg="mod">
            <ac:chgData name="Bryson, Declan" userId="f2c03bb0-c178-4621-a9dc-2b8938c755a0" providerId="ADAL" clId="{8B689D4B-E0AF-4E9A-AD62-960AE2F837FB}" dt="2025-08-05T08:19:44.021" v="643"/>
            <ac:spMkLst>
              <pc:docMk/>
              <pc:sldMasterMk cId="0" sldId="2147483661"/>
              <pc:sldLayoutMk cId="1561826322" sldId="2147483669"/>
              <ac:spMk id="6" creationId="{9BF39896-D72E-4626-61C6-CCAFAEE8CF76}"/>
            </ac:spMkLst>
          </pc:spChg>
        </pc:sldLayoutChg>
        <pc:sldLayoutChg chg="modSp mod">
          <pc:chgData name="Bryson, Declan" userId="f2c03bb0-c178-4621-a9dc-2b8938c755a0" providerId="ADAL" clId="{8B689D4B-E0AF-4E9A-AD62-960AE2F837FB}" dt="2025-08-05T08:19:44.028" v="645"/>
          <pc:sldLayoutMkLst>
            <pc:docMk/>
            <pc:sldMasterMk cId="0" sldId="2147483661"/>
            <pc:sldLayoutMk cId="2273481747" sldId="2147483670"/>
          </pc:sldLayoutMkLst>
          <pc:spChg chg="mod">
            <ac:chgData name="Bryson, Declan" userId="f2c03bb0-c178-4621-a9dc-2b8938c755a0" providerId="ADAL" clId="{8B689D4B-E0AF-4E9A-AD62-960AE2F837FB}" dt="2025-08-05T08:19:44.028" v="645"/>
            <ac:spMkLst>
              <pc:docMk/>
              <pc:sldMasterMk cId="0" sldId="2147483661"/>
              <pc:sldLayoutMk cId="2273481747" sldId="2147483670"/>
              <ac:spMk id="6" creationId="{BD26BD98-F213-C2EA-3EC4-A1C6F55E4989}"/>
            </ac:spMkLst>
          </pc:spChg>
        </pc:sldLayoutChg>
        <pc:sldLayoutChg chg="modSp mod">
          <pc:chgData name="Bryson, Declan" userId="f2c03bb0-c178-4621-a9dc-2b8938c755a0" providerId="ADAL" clId="{8B689D4B-E0AF-4E9A-AD62-960AE2F837FB}" dt="2025-08-05T08:19:44.036" v="647"/>
          <pc:sldLayoutMkLst>
            <pc:docMk/>
            <pc:sldMasterMk cId="0" sldId="2147483661"/>
            <pc:sldLayoutMk cId="3961649962" sldId="2147483671"/>
          </pc:sldLayoutMkLst>
          <pc:spChg chg="mod">
            <ac:chgData name="Bryson, Declan" userId="f2c03bb0-c178-4621-a9dc-2b8938c755a0" providerId="ADAL" clId="{8B689D4B-E0AF-4E9A-AD62-960AE2F837FB}" dt="2025-08-05T08:19:44.036" v="647"/>
            <ac:spMkLst>
              <pc:docMk/>
              <pc:sldMasterMk cId="0" sldId="2147483661"/>
              <pc:sldLayoutMk cId="3961649962" sldId="2147483671"/>
              <ac:spMk id="5" creationId="{BA5FAB69-F0FB-5037-8963-0595A3A98353}"/>
            </ac:spMkLst>
          </pc:spChg>
        </pc:sldLayoutChg>
        <pc:sldLayoutChg chg="modSp mod">
          <pc:chgData name="Bryson, Declan" userId="f2c03bb0-c178-4621-a9dc-2b8938c755a0" providerId="ADAL" clId="{8B689D4B-E0AF-4E9A-AD62-960AE2F837FB}" dt="2025-08-05T08:19:44.045" v="649"/>
          <pc:sldLayoutMkLst>
            <pc:docMk/>
            <pc:sldMasterMk cId="0" sldId="2147483661"/>
            <pc:sldLayoutMk cId="2493566254" sldId="2147483672"/>
          </pc:sldLayoutMkLst>
          <pc:spChg chg="mod">
            <ac:chgData name="Bryson, Declan" userId="f2c03bb0-c178-4621-a9dc-2b8938c755a0" providerId="ADAL" clId="{8B689D4B-E0AF-4E9A-AD62-960AE2F837FB}" dt="2025-08-05T08:19:44.045" v="649"/>
            <ac:spMkLst>
              <pc:docMk/>
              <pc:sldMasterMk cId="0" sldId="2147483661"/>
              <pc:sldLayoutMk cId="2493566254" sldId="2147483672"/>
              <ac:spMk id="5" creationId="{9F644995-85B3-273B-4BE0-35DB271284F1}"/>
            </ac:spMkLst>
          </pc:spChg>
        </pc:sldLayoutChg>
      </pc:sldMasterChg>
      <pc:sldMasterChg chg="modSldLayout">
        <pc:chgData name="Bryson, Declan" userId="f2c03bb0-c178-4621-a9dc-2b8938c755a0" providerId="ADAL" clId="{8B689D4B-E0AF-4E9A-AD62-960AE2F837FB}" dt="2025-08-05T08:19:58.663" v="743"/>
        <pc:sldMasterMkLst>
          <pc:docMk/>
          <pc:sldMasterMk cId="58586026" sldId="2147483673"/>
        </pc:sldMasterMkLst>
        <pc:sldLayoutChg chg="modSp">
          <pc:chgData name="Bryson, Declan" userId="f2c03bb0-c178-4621-a9dc-2b8938c755a0" providerId="ADAL" clId="{8B689D4B-E0AF-4E9A-AD62-960AE2F837FB}" dt="2025-08-05T08:19:58.522" v="721"/>
          <pc:sldLayoutMkLst>
            <pc:docMk/>
            <pc:sldMasterMk cId="58586026" sldId="2147483673"/>
            <pc:sldLayoutMk cId="1506074514" sldId="2147483674"/>
          </pc:sldLayoutMkLst>
          <pc:spChg chg="mod">
            <ac:chgData name="Bryson, Declan" userId="f2c03bb0-c178-4621-a9dc-2b8938c755a0" providerId="ADAL" clId="{8B689D4B-E0AF-4E9A-AD62-960AE2F837FB}" dt="2025-08-05T08:19:58.522" v="721"/>
            <ac:spMkLst>
              <pc:docMk/>
              <pc:sldMasterMk cId="58586026" sldId="2147483673"/>
              <pc:sldLayoutMk cId="1506074514" sldId="2147483674"/>
              <ac:spMk id="7" creationId="{EA0F1804-2CCB-CB57-EBD3-DF9DA37512F4}"/>
            </ac:spMkLst>
          </pc:spChg>
        </pc:sldLayoutChg>
        <pc:sldLayoutChg chg="modSp">
          <pc:chgData name="Bryson, Declan" userId="f2c03bb0-c178-4621-a9dc-2b8938c755a0" providerId="ADAL" clId="{8B689D4B-E0AF-4E9A-AD62-960AE2F837FB}" dt="2025-08-05T08:19:58.530" v="722"/>
          <pc:sldLayoutMkLst>
            <pc:docMk/>
            <pc:sldMasterMk cId="58586026" sldId="2147483673"/>
            <pc:sldLayoutMk cId="1612552539" sldId="2147483675"/>
          </pc:sldLayoutMkLst>
          <pc:spChg chg="mod">
            <ac:chgData name="Bryson, Declan" userId="f2c03bb0-c178-4621-a9dc-2b8938c755a0" providerId="ADAL" clId="{8B689D4B-E0AF-4E9A-AD62-960AE2F837FB}" dt="2025-08-05T08:19:58.530" v="722"/>
            <ac:spMkLst>
              <pc:docMk/>
              <pc:sldMasterMk cId="58586026" sldId="2147483673"/>
              <pc:sldLayoutMk cId="1612552539" sldId="2147483675"/>
              <ac:spMk id="5" creationId="{45CC3929-0604-FC3C-F26F-CDCFDF9E1990}"/>
            </ac:spMkLst>
          </pc:spChg>
        </pc:sldLayoutChg>
        <pc:sldLayoutChg chg="modSp">
          <pc:chgData name="Bryson, Declan" userId="f2c03bb0-c178-4621-a9dc-2b8938c755a0" providerId="ADAL" clId="{8B689D4B-E0AF-4E9A-AD62-960AE2F837FB}" dt="2025-08-05T08:19:58.538" v="723"/>
          <pc:sldLayoutMkLst>
            <pc:docMk/>
            <pc:sldMasterMk cId="58586026" sldId="2147483673"/>
            <pc:sldLayoutMk cId="3116701684" sldId="2147483676"/>
          </pc:sldLayoutMkLst>
          <pc:spChg chg="mod">
            <ac:chgData name="Bryson, Declan" userId="f2c03bb0-c178-4621-a9dc-2b8938c755a0" providerId="ADAL" clId="{8B689D4B-E0AF-4E9A-AD62-960AE2F837FB}" dt="2025-08-05T08:19:58.538" v="723"/>
            <ac:spMkLst>
              <pc:docMk/>
              <pc:sldMasterMk cId="58586026" sldId="2147483673"/>
              <pc:sldLayoutMk cId="3116701684" sldId="2147483676"/>
              <ac:spMk id="5" creationId="{B5A9425A-9E5A-94E2-7556-EDD96226E1F2}"/>
            </ac:spMkLst>
          </pc:spChg>
        </pc:sldLayoutChg>
        <pc:sldLayoutChg chg="modSp">
          <pc:chgData name="Bryson, Declan" userId="f2c03bb0-c178-4621-a9dc-2b8938c755a0" providerId="ADAL" clId="{8B689D4B-E0AF-4E9A-AD62-960AE2F837FB}" dt="2025-08-05T08:19:58.545" v="724"/>
          <pc:sldLayoutMkLst>
            <pc:docMk/>
            <pc:sldMasterMk cId="58586026" sldId="2147483673"/>
            <pc:sldLayoutMk cId="3706402270" sldId="2147483677"/>
          </pc:sldLayoutMkLst>
          <pc:spChg chg="mod">
            <ac:chgData name="Bryson, Declan" userId="f2c03bb0-c178-4621-a9dc-2b8938c755a0" providerId="ADAL" clId="{8B689D4B-E0AF-4E9A-AD62-960AE2F837FB}" dt="2025-08-05T08:19:58.545" v="724"/>
            <ac:spMkLst>
              <pc:docMk/>
              <pc:sldMasterMk cId="58586026" sldId="2147483673"/>
              <pc:sldLayoutMk cId="3706402270" sldId="2147483677"/>
              <ac:spMk id="6" creationId="{25D9A45A-6EB3-D4F5-CEC7-C8B168D53A00}"/>
            </ac:spMkLst>
          </pc:spChg>
        </pc:sldLayoutChg>
        <pc:sldLayoutChg chg="modSp">
          <pc:chgData name="Bryson, Declan" userId="f2c03bb0-c178-4621-a9dc-2b8938c755a0" providerId="ADAL" clId="{8B689D4B-E0AF-4E9A-AD62-960AE2F837FB}" dt="2025-08-05T08:19:58.554" v="725"/>
          <pc:sldLayoutMkLst>
            <pc:docMk/>
            <pc:sldMasterMk cId="58586026" sldId="2147483673"/>
            <pc:sldLayoutMk cId="2538675166" sldId="2147483678"/>
          </pc:sldLayoutMkLst>
          <pc:spChg chg="mod">
            <ac:chgData name="Bryson, Declan" userId="f2c03bb0-c178-4621-a9dc-2b8938c755a0" providerId="ADAL" clId="{8B689D4B-E0AF-4E9A-AD62-960AE2F837FB}" dt="2025-08-05T08:19:58.554" v="725"/>
            <ac:spMkLst>
              <pc:docMk/>
              <pc:sldMasterMk cId="58586026" sldId="2147483673"/>
              <pc:sldLayoutMk cId="2538675166" sldId="2147483678"/>
              <ac:spMk id="8" creationId="{F762742C-BB6F-D5C7-BFD2-BC57141E52D6}"/>
            </ac:spMkLst>
          </pc:spChg>
        </pc:sldLayoutChg>
        <pc:sldLayoutChg chg="modSp">
          <pc:chgData name="Bryson, Declan" userId="f2c03bb0-c178-4621-a9dc-2b8938c755a0" providerId="ADAL" clId="{8B689D4B-E0AF-4E9A-AD62-960AE2F837FB}" dt="2025-08-05T08:19:58.561" v="726"/>
          <pc:sldLayoutMkLst>
            <pc:docMk/>
            <pc:sldMasterMk cId="58586026" sldId="2147483673"/>
            <pc:sldLayoutMk cId="3740902163" sldId="2147483679"/>
          </pc:sldLayoutMkLst>
          <pc:spChg chg="mod">
            <ac:chgData name="Bryson, Declan" userId="f2c03bb0-c178-4621-a9dc-2b8938c755a0" providerId="ADAL" clId="{8B689D4B-E0AF-4E9A-AD62-960AE2F837FB}" dt="2025-08-05T08:19:58.561" v="726"/>
            <ac:spMkLst>
              <pc:docMk/>
              <pc:sldMasterMk cId="58586026" sldId="2147483673"/>
              <pc:sldLayoutMk cId="3740902163" sldId="2147483679"/>
              <ac:spMk id="4" creationId="{857CDD2A-AE92-3FAA-D1A3-B1D09E6CA37F}"/>
            </ac:spMkLst>
          </pc:spChg>
        </pc:sldLayoutChg>
        <pc:sldLayoutChg chg="modSp">
          <pc:chgData name="Bryson, Declan" userId="f2c03bb0-c178-4621-a9dc-2b8938c755a0" providerId="ADAL" clId="{8B689D4B-E0AF-4E9A-AD62-960AE2F837FB}" dt="2025-08-05T08:19:58.567" v="727"/>
          <pc:sldLayoutMkLst>
            <pc:docMk/>
            <pc:sldMasterMk cId="58586026" sldId="2147483673"/>
            <pc:sldLayoutMk cId="2190612650" sldId="2147483680"/>
          </pc:sldLayoutMkLst>
          <pc:spChg chg="mod">
            <ac:chgData name="Bryson, Declan" userId="f2c03bb0-c178-4621-a9dc-2b8938c755a0" providerId="ADAL" clId="{8B689D4B-E0AF-4E9A-AD62-960AE2F837FB}" dt="2025-08-05T08:19:58.567" v="727"/>
            <ac:spMkLst>
              <pc:docMk/>
              <pc:sldMasterMk cId="58586026" sldId="2147483673"/>
              <pc:sldLayoutMk cId="2190612650" sldId="2147483680"/>
              <ac:spMk id="3" creationId="{9033C488-44AB-CEC3-97AC-270784CCBCC0}"/>
            </ac:spMkLst>
          </pc:spChg>
        </pc:sldLayoutChg>
        <pc:sldLayoutChg chg="modSp">
          <pc:chgData name="Bryson, Declan" userId="f2c03bb0-c178-4621-a9dc-2b8938c755a0" providerId="ADAL" clId="{8B689D4B-E0AF-4E9A-AD62-960AE2F837FB}" dt="2025-08-05T08:19:58.575" v="728"/>
          <pc:sldLayoutMkLst>
            <pc:docMk/>
            <pc:sldMasterMk cId="58586026" sldId="2147483673"/>
            <pc:sldLayoutMk cId="1537805076" sldId="2147483681"/>
          </pc:sldLayoutMkLst>
          <pc:spChg chg="mod">
            <ac:chgData name="Bryson, Declan" userId="f2c03bb0-c178-4621-a9dc-2b8938c755a0" providerId="ADAL" clId="{8B689D4B-E0AF-4E9A-AD62-960AE2F837FB}" dt="2025-08-05T08:19:58.575" v="728"/>
            <ac:spMkLst>
              <pc:docMk/>
              <pc:sldMasterMk cId="58586026" sldId="2147483673"/>
              <pc:sldLayoutMk cId="1537805076" sldId="2147483681"/>
              <ac:spMk id="6" creationId="{51C9CAC8-3E28-C2B7-374B-5B8BAF06EB23}"/>
            </ac:spMkLst>
          </pc:spChg>
        </pc:sldLayoutChg>
        <pc:sldLayoutChg chg="modSp">
          <pc:chgData name="Bryson, Declan" userId="f2c03bb0-c178-4621-a9dc-2b8938c755a0" providerId="ADAL" clId="{8B689D4B-E0AF-4E9A-AD62-960AE2F837FB}" dt="2025-08-05T08:19:58.582" v="729"/>
          <pc:sldLayoutMkLst>
            <pc:docMk/>
            <pc:sldMasterMk cId="58586026" sldId="2147483673"/>
            <pc:sldLayoutMk cId="317607101" sldId="2147483682"/>
          </pc:sldLayoutMkLst>
          <pc:spChg chg="mod">
            <ac:chgData name="Bryson, Declan" userId="f2c03bb0-c178-4621-a9dc-2b8938c755a0" providerId="ADAL" clId="{8B689D4B-E0AF-4E9A-AD62-960AE2F837FB}" dt="2025-08-05T08:19:58.582" v="729"/>
            <ac:spMkLst>
              <pc:docMk/>
              <pc:sldMasterMk cId="58586026" sldId="2147483673"/>
              <pc:sldLayoutMk cId="317607101" sldId="2147483682"/>
              <ac:spMk id="5" creationId="{B5C426D4-DDF3-86E0-21AE-47FC47367B4B}"/>
            </ac:spMkLst>
          </pc:spChg>
        </pc:sldLayoutChg>
        <pc:sldLayoutChg chg="modSp mod">
          <pc:chgData name="Bryson, Declan" userId="f2c03bb0-c178-4621-a9dc-2b8938c755a0" providerId="ADAL" clId="{8B689D4B-E0AF-4E9A-AD62-960AE2F837FB}" dt="2025-08-05T08:19:58.596" v="731"/>
          <pc:sldLayoutMkLst>
            <pc:docMk/>
            <pc:sldMasterMk cId="58586026" sldId="2147483673"/>
            <pc:sldLayoutMk cId="3046870375" sldId="2147483683"/>
          </pc:sldLayoutMkLst>
          <pc:spChg chg="mod">
            <ac:chgData name="Bryson, Declan" userId="f2c03bb0-c178-4621-a9dc-2b8938c755a0" providerId="ADAL" clId="{8B689D4B-E0AF-4E9A-AD62-960AE2F837FB}" dt="2025-08-05T08:19:58.596" v="731"/>
            <ac:spMkLst>
              <pc:docMk/>
              <pc:sldMasterMk cId="58586026" sldId="2147483673"/>
              <pc:sldLayoutMk cId="3046870375" sldId="2147483683"/>
              <ac:spMk id="6" creationId="{4C6E3F63-5A2F-D286-70F3-4DE8BF40A5D1}"/>
            </ac:spMkLst>
          </pc:spChg>
        </pc:sldLayoutChg>
        <pc:sldLayoutChg chg="modSp mod">
          <pc:chgData name="Bryson, Declan" userId="f2c03bb0-c178-4621-a9dc-2b8938c755a0" providerId="ADAL" clId="{8B689D4B-E0AF-4E9A-AD62-960AE2F837FB}" dt="2025-08-05T08:19:58.607" v="733"/>
          <pc:sldLayoutMkLst>
            <pc:docMk/>
            <pc:sldMasterMk cId="58586026" sldId="2147483673"/>
            <pc:sldLayoutMk cId="3344793696" sldId="2147483684"/>
          </pc:sldLayoutMkLst>
          <pc:spChg chg="mod">
            <ac:chgData name="Bryson, Declan" userId="f2c03bb0-c178-4621-a9dc-2b8938c755a0" providerId="ADAL" clId="{8B689D4B-E0AF-4E9A-AD62-960AE2F837FB}" dt="2025-08-05T08:19:58.607" v="733"/>
            <ac:spMkLst>
              <pc:docMk/>
              <pc:sldMasterMk cId="58586026" sldId="2147483673"/>
              <pc:sldLayoutMk cId="3344793696" sldId="2147483684"/>
              <ac:spMk id="5" creationId="{2E71FB03-D33C-B52A-BD45-1AB0FEBCE224}"/>
            </ac:spMkLst>
          </pc:spChg>
        </pc:sldLayoutChg>
        <pc:sldLayoutChg chg="modSp mod">
          <pc:chgData name="Bryson, Declan" userId="f2c03bb0-c178-4621-a9dc-2b8938c755a0" providerId="ADAL" clId="{8B689D4B-E0AF-4E9A-AD62-960AE2F837FB}" dt="2025-08-05T08:19:58.618" v="735"/>
          <pc:sldLayoutMkLst>
            <pc:docMk/>
            <pc:sldMasterMk cId="58586026" sldId="2147483673"/>
            <pc:sldLayoutMk cId="2394150731" sldId="2147483685"/>
          </pc:sldLayoutMkLst>
          <pc:spChg chg="mod">
            <ac:chgData name="Bryson, Declan" userId="f2c03bb0-c178-4621-a9dc-2b8938c755a0" providerId="ADAL" clId="{8B689D4B-E0AF-4E9A-AD62-960AE2F837FB}" dt="2025-08-05T08:19:58.618" v="735"/>
            <ac:spMkLst>
              <pc:docMk/>
              <pc:sldMasterMk cId="58586026" sldId="2147483673"/>
              <pc:sldLayoutMk cId="2394150731" sldId="2147483685"/>
              <ac:spMk id="7" creationId="{98633F73-6D2D-CA8C-E7FF-6A57A12436DF}"/>
            </ac:spMkLst>
          </pc:spChg>
        </pc:sldLayoutChg>
        <pc:sldLayoutChg chg="modSp mod">
          <pc:chgData name="Bryson, Declan" userId="f2c03bb0-c178-4621-a9dc-2b8938c755a0" providerId="ADAL" clId="{8B689D4B-E0AF-4E9A-AD62-960AE2F837FB}" dt="2025-08-05T08:19:58.628" v="737"/>
          <pc:sldLayoutMkLst>
            <pc:docMk/>
            <pc:sldMasterMk cId="58586026" sldId="2147483673"/>
            <pc:sldLayoutMk cId="2600995642" sldId="2147483686"/>
          </pc:sldLayoutMkLst>
          <pc:spChg chg="mod">
            <ac:chgData name="Bryson, Declan" userId="f2c03bb0-c178-4621-a9dc-2b8938c755a0" providerId="ADAL" clId="{8B689D4B-E0AF-4E9A-AD62-960AE2F837FB}" dt="2025-08-05T08:19:58.628" v="737"/>
            <ac:spMkLst>
              <pc:docMk/>
              <pc:sldMasterMk cId="58586026" sldId="2147483673"/>
              <pc:sldLayoutMk cId="2600995642" sldId="2147483686"/>
              <ac:spMk id="5" creationId="{385457C3-E8F4-529D-B9B2-5A4A574BF882}"/>
            </ac:spMkLst>
          </pc:spChg>
        </pc:sldLayoutChg>
        <pc:sldLayoutChg chg="modSp mod">
          <pc:chgData name="Bryson, Declan" userId="f2c03bb0-c178-4621-a9dc-2b8938c755a0" providerId="ADAL" clId="{8B689D4B-E0AF-4E9A-AD62-960AE2F837FB}" dt="2025-08-05T08:19:58.639" v="739"/>
          <pc:sldLayoutMkLst>
            <pc:docMk/>
            <pc:sldMasterMk cId="58586026" sldId="2147483673"/>
            <pc:sldLayoutMk cId="3362962238" sldId="2147483687"/>
          </pc:sldLayoutMkLst>
          <pc:spChg chg="mod">
            <ac:chgData name="Bryson, Declan" userId="f2c03bb0-c178-4621-a9dc-2b8938c755a0" providerId="ADAL" clId="{8B689D4B-E0AF-4E9A-AD62-960AE2F837FB}" dt="2025-08-05T08:19:58.639" v="739"/>
            <ac:spMkLst>
              <pc:docMk/>
              <pc:sldMasterMk cId="58586026" sldId="2147483673"/>
              <pc:sldLayoutMk cId="3362962238" sldId="2147483687"/>
              <ac:spMk id="7" creationId="{1FB05740-A8B1-E8F1-C363-51221A67FAAF}"/>
            </ac:spMkLst>
          </pc:spChg>
        </pc:sldLayoutChg>
        <pc:sldLayoutChg chg="modSp mod">
          <pc:chgData name="Bryson, Declan" userId="f2c03bb0-c178-4621-a9dc-2b8938c755a0" providerId="ADAL" clId="{8B689D4B-E0AF-4E9A-AD62-960AE2F837FB}" dt="2025-08-05T08:19:58.649" v="741"/>
          <pc:sldLayoutMkLst>
            <pc:docMk/>
            <pc:sldMasterMk cId="58586026" sldId="2147483673"/>
            <pc:sldLayoutMk cId="1448411280" sldId="2147483688"/>
          </pc:sldLayoutMkLst>
          <pc:spChg chg="mod">
            <ac:chgData name="Bryson, Declan" userId="f2c03bb0-c178-4621-a9dc-2b8938c755a0" providerId="ADAL" clId="{8B689D4B-E0AF-4E9A-AD62-960AE2F837FB}" dt="2025-08-05T08:19:58.649" v="741"/>
            <ac:spMkLst>
              <pc:docMk/>
              <pc:sldMasterMk cId="58586026" sldId="2147483673"/>
              <pc:sldLayoutMk cId="1448411280" sldId="2147483688"/>
              <ac:spMk id="5" creationId="{A4836DE9-957F-B838-EB70-371861FFA9FF}"/>
            </ac:spMkLst>
          </pc:spChg>
        </pc:sldLayoutChg>
        <pc:sldLayoutChg chg="modSp">
          <pc:chgData name="Bryson, Declan" userId="f2c03bb0-c178-4621-a9dc-2b8938c755a0" providerId="ADAL" clId="{8B689D4B-E0AF-4E9A-AD62-960AE2F837FB}" dt="2025-08-05T08:19:58.656" v="742"/>
          <pc:sldLayoutMkLst>
            <pc:docMk/>
            <pc:sldMasterMk cId="58586026" sldId="2147483673"/>
            <pc:sldLayoutMk cId="1947691145" sldId="2147483689"/>
          </pc:sldLayoutMkLst>
          <pc:spChg chg="mod">
            <ac:chgData name="Bryson, Declan" userId="f2c03bb0-c178-4621-a9dc-2b8938c755a0" providerId="ADAL" clId="{8B689D4B-E0AF-4E9A-AD62-960AE2F837FB}" dt="2025-08-05T08:19:58.656" v="742"/>
            <ac:spMkLst>
              <pc:docMk/>
              <pc:sldMasterMk cId="58586026" sldId="2147483673"/>
              <pc:sldLayoutMk cId="1947691145" sldId="2147483689"/>
              <ac:spMk id="5" creationId="{FC83C711-A2D3-9A02-50F9-B96B92407562}"/>
            </ac:spMkLst>
          </pc:spChg>
        </pc:sldLayoutChg>
        <pc:sldLayoutChg chg="modSp">
          <pc:chgData name="Bryson, Declan" userId="f2c03bb0-c178-4621-a9dc-2b8938c755a0" providerId="ADAL" clId="{8B689D4B-E0AF-4E9A-AD62-960AE2F837FB}" dt="2025-08-05T08:19:58.663" v="743"/>
          <pc:sldLayoutMkLst>
            <pc:docMk/>
            <pc:sldMasterMk cId="58586026" sldId="2147483673"/>
            <pc:sldLayoutMk cId="402632738" sldId="2147483690"/>
          </pc:sldLayoutMkLst>
          <pc:spChg chg="mod">
            <ac:chgData name="Bryson, Declan" userId="f2c03bb0-c178-4621-a9dc-2b8938c755a0" providerId="ADAL" clId="{8B689D4B-E0AF-4E9A-AD62-960AE2F837FB}" dt="2025-08-05T08:19:58.663" v="743"/>
            <ac:spMkLst>
              <pc:docMk/>
              <pc:sldMasterMk cId="58586026" sldId="2147483673"/>
              <pc:sldLayoutMk cId="402632738" sldId="2147483690"/>
              <ac:spMk id="5" creationId="{94C40921-837F-4661-7085-FDEF923500F8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F190D5D-C45B-412E-8C59-148FB60F66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algn="ctr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08A474-FBC6-15D4-CF71-BC02D30505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FFC157-0E3D-4B24-B949-7DC3594442EE}" type="datetimeFigureOut">
              <a:rPr lang="en-GB" smtClean="0"/>
              <a:t>05/08/2025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0DF789-03E3-75AE-EC61-585943A61CA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68580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algn="ctr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251331-32EA-C137-C1DA-4497623D7F2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BD449D-B10A-4B75-A944-B33C7597EA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1233393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45838AA-8C44-8DB8-2189-5A2FB5686C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25A3C151-3102-CB9E-89AF-4754DC83FF9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08AE0DB0-C075-81BC-E724-793B640A3DE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A1DA093B-AF12-5398-4081-AFA1BC1B061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FD67CEAB-9061-4FFC-DD53-A1BE1D5CF41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F6DFF03A-42DA-84C0-FBB0-49579C20B5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FD4A59E-57B1-4450-A42D-901B2B104BE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D4A59E-57B1-4450-A42D-901B2B104BE9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356655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D4A59E-57B1-4450-A42D-901B2B104BE9}" type="slidenum">
              <a:rPr lang="en-GB" altLang="en-US" smtClean="0"/>
              <a:pPr/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521993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A6F6AAA3-66FA-5710-37D0-58EB897262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A034260-933E-4436-B5AB-EA316661D91E}" type="slidenum">
              <a:rPr lang="en-GB" altLang="en-US"/>
              <a:pPr eaLnBrk="1" hangingPunct="1"/>
              <a:t>2</a:t>
            </a:fld>
            <a:endParaRPr lang="en-GB" altLang="en-US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36CEC5B3-2F57-8963-26C8-85E0591144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F650EC06-E8CA-73D0-2466-8601FF2D36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altLang="en-US">
                <a:latin typeface="Arial" panose="020B0604020202020204" pitchFamily="34" charset="0"/>
              </a:rPr>
              <a:t>With everyone sitting in a circle around a table. Hand out a pile of post-its to each person.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D4A59E-57B1-4450-A42D-901B2B104BE9}" type="slidenum">
              <a:rPr lang="en-GB" altLang="en-US" smtClean="0"/>
              <a:pPr/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856121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D4A59E-57B1-4450-A42D-901B2B104BE9}" type="slidenum">
              <a:rPr lang="en-GB" altLang="en-US" smtClean="0"/>
              <a:pPr/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361892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D4A59E-57B1-4450-A42D-901B2B104BE9}" type="slidenum">
              <a:rPr lang="en-GB" altLang="en-US" smtClean="0"/>
              <a:pPr/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408523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D4A59E-57B1-4450-A42D-901B2B104BE9}" type="slidenum">
              <a:rPr lang="en-GB" altLang="en-US" smtClean="0"/>
              <a:pPr/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942694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D4A59E-57B1-4450-A42D-901B2B104BE9}" type="slidenum">
              <a:rPr lang="en-GB" altLang="en-US" smtClean="0"/>
              <a:pPr/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752290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D4A59E-57B1-4450-A42D-901B2B104BE9}" type="slidenum">
              <a:rPr lang="en-GB" altLang="en-US" smtClean="0"/>
              <a:pPr/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092639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D4A59E-57B1-4450-A42D-901B2B104BE9}" type="slidenum">
              <a:rPr lang="en-GB" altLang="en-US" smtClean="0"/>
              <a:pPr/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63010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2">
            <a:extLst>
              <a:ext uri="{FF2B5EF4-FFF2-40B4-BE49-F238E27FC236}">
                <a16:creationId xmlns:a16="http://schemas.microsoft.com/office/drawing/2014/main" id="{F093E6F9-345E-D06E-856B-262D99C09FE7}"/>
              </a:ext>
            </a:extLst>
          </p:cNvPr>
          <p:cNvSpPr>
            <a:spLocks/>
          </p:cNvSpPr>
          <p:nvPr/>
        </p:nvSpPr>
        <p:spPr bwMode="auto">
          <a:xfrm>
            <a:off x="203200" y="3771900"/>
            <a:ext cx="361950" cy="90488"/>
          </a:xfrm>
          <a:custGeom>
            <a:avLst/>
            <a:gdLst>
              <a:gd name="T0" fmla="*/ 228 w 228"/>
              <a:gd name="T1" fmla="*/ 57 h 57"/>
              <a:gd name="T2" fmla="*/ 0 w 228"/>
              <a:gd name="T3" fmla="*/ 0 h 57"/>
              <a:gd name="T4" fmla="*/ 222 w 228"/>
              <a:gd name="T5" fmla="*/ 54 h 57"/>
              <a:gd name="T6" fmla="*/ 228 w 228"/>
              <a:gd name="T7" fmla="*/ 57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Freeform 13">
            <a:extLst>
              <a:ext uri="{FF2B5EF4-FFF2-40B4-BE49-F238E27FC236}">
                <a16:creationId xmlns:a16="http://schemas.microsoft.com/office/drawing/2014/main" id="{07E5E424-DD8C-0994-5DDE-A02797CF7AC1}"/>
              </a:ext>
            </a:extLst>
          </p:cNvPr>
          <p:cNvSpPr>
            <a:spLocks/>
          </p:cNvSpPr>
          <p:nvPr/>
        </p:nvSpPr>
        <p:spPr bwMode="auto">
          <a:xfrm>
            <a:off x="560388" y="3867150"/>
            <a:ext cx="61912" cy="80963"/>
          </a:xfrm>
          <a:custGeom>
            <a:avLst/>
            <a:gdLst>
              <a:gd name="T0" fmla="*/ 0 w 39"/>
              <a:gd name="T1" fmla="*/ 0 h 51"/>
              <a:gd name="T2" fmla="*/ 39 w 39"/>
              <a:gd name="T3" fmla="*/ 51 h 51"/>
              <a:gd name="T4" fmla="*/ 3 w 39"/>
              <a:gd name="T5" fmla="*/ 0 h 51"/>
              <a:gd name="T6" fmla="*/ 0 w 39"/>
              <a:gd name="T7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6BCF742-EC01-1AC4-8353-C8D598E79A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26313" y="6116638"/>
            <a:ext cx="8572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A0F1804-2CCB-CB57-EBD3-DF9DA3751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06B5F29-36D3-58D7-95FA-5ADF3F557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75638" y="6116638"/>
            <a:ext cx="411162" cy="365125"/>
          </a:xfrm>
        </p:spPr>
        <p:txBody>
          <a:bodyPr/>
          <a:lstStyle>
            <a:lvl1pPr>
              <a:defRPr/>
            </a:lvl1pPr>
          </a:lstStyle>
          <a:p>
            <a:fld id="{9F89811F-06DF-4794-9F61-4085150613D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060745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9E1987-C8DD-5B3C-FF84-B6489C015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6E3F63-5A2F-D286-70F3-4DE8BF40A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FDEDF0-3C53-846F-8BCA-189AADF5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65EFDA-31A5-4E22-B754-98D5CCE3D05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46870375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59933-82AE-F2A1-1D49-942AF0860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1FB03-D33C-B52A-BD45-1AB0FEBCE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FFA490-AF11-4E87-8590-5C4F431B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65EFDA-31A5-4E22-B754-98D5CCE3D05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44793696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9173B19-18F2-BDAE-6C7C-3EFF2908BF13}"/>
              </a:ext>
            </a:extLst>
          </p:cNvPr>
          <p:cNvSpPr txBox="1"/>
          <p:nvPr/>
        </p:nvSpPr>
        <p:spPr>
          <a:xfrm>
            <a:off x="969963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9F8A14-6249-AF0D-6783-2ABE3163537A}"/>
              </a:ext>
            </a:extLst>
          </p:cNvPr>
          <p:cNvSpPr txBox="1"/>
          <p:nvPr/>
        </p:nvSpPr>
        <p:spPr>
          <a:xfrm>
            <a:off x="8172450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B936752-CF05-D799-2037-A5ED5512BD3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8633F73-6D2D-CA8C-E7FF-6A57A12436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8AA349E-FF49-6543-A7E6-FAB4922BB10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CF65EFDA-31A5-4E22-B754-98D5CCE3D05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94150731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C4D51D-FEDA-E357-D33D-408079D71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5457C3-E8F4-529D-B9B2-5A4A574BF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8C868-1314-EAB7-FDDC-5A4B32CC2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65EFDA-31A5-4E22-B754-98D5CCE3D05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00995642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9229AD8-9628-7B5A-5EA8-7AEC360B0AAC}"/>
              </a:ext>
            </a:extLst>
          </p:cNvPr>
          <p:cNvSpPr txBox="1"/>
          <p:nvPr/>
        </p:nvSpPr>
        <p:spPr>
          <a:xfrm>
            <a:off x="969963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C8F580-5360-4B10-90B2-2A4D6FB2BA92}"/>
              </a:ext>
            </a:extLst>
          </p:cNvPr>
          <p:cNvSpPr txBox="1"/>
          <p:nvPr/>
        </p:nvSpPr>
        <p:spPr>
          <a:xfrm>
            <a:off x="8172450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A5ADA19-BD27-E8BA-6DE5-7C2C3B94AB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FB05740-A8B1-E8F1-C363-51221A67FAA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567E542-E3A1-2411-941C-859575427D8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CF65EFDA-31A5-4E22-B754-98D5CCE3D05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62962238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rtlCol="0">
            <a:normAutofit/>
          </a:bodyPr>
          <a:lstStyle>
            <a:lvl1pPr>
              <a:defRPr lang="en-US" b="0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61CD4-320F-9A4C-93DA-E79A1BF09EA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836DE9-957F-B838-EB70-371861FFA9F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636F3-C1C5-E53D-CA6B-751BDCF761A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CF65EFDA-31A5-4E22-B754-98D5CCE3D05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48411280"/>
      </p:ext>
    </p:extLst>
  </p:cSld>
  <p:clrMapOvr>
    <a:masterClrMapping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1B49A-8793-DA40-2E10-8F67E05DF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83C711-A2D3-9A02-50F9-B96B92407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A2BCF-59B4-CAB0-689D-8786F31A7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22DADE-429E-4391-9F94-76B379D54B6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476911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0D46FC-1B43-1AF2-6425-FB48FFC73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C40921-837F-4661-7085-FDEF92350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9E922-5CCF-A1FB-F247-F7384BB3E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453FD6-226C-4B40-8858-4966F256E9DC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2632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CAFA72-2D04-663E-4B66-706182F794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43775" y="6108700"/>
            <a:ext cx="8572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C3929-0604-FC3C-F26F-CDCFDF9E1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08700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40DE8-4414-589F-EC66-03D84C7D6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58175" y="6108700"/>
            <a:ext cx="428625" cy="365125"/>
          </a:xfrm>
        </p:spPr>
        <p:txBody>
          <a:bodyPr/>
          <a:lstStyle>
            <a:lvl1pPr>
              <a:defRPr/>
            </a:lvl1pPr>
          </a:lstStyle>
          <a:p>
            <a:fld id="{B083261D-0A61-4BC1-8475-3DE6A37E85AA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2552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91A221-58B3-C2DB-3DBD-8CB49CFD5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9425A-9E5A-94E2-7556-EDD96226E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F58774-F7AA-53A8-6A57-B6B8D6862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147468-2E00-4072-91F3-A32E2E8C86F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16701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892CC-0209-90C7-70CD-C7915DE5B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9A45A-6EB3-D4F5-CEC7-C8B168D53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104475-EE6D-72C6-1220-F60398D92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F49E00-6486-4BFA-B81A-D8C66D82169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06402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DB4782-1800-08C8-2C81-9DB4ACB42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62742C-BB6F-D5C7-BFD2-BC57141E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5F9019-7F22-DEAA-03E9-B37170847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27F132-55C4-43FB-B469-2D602121070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38675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A49857-B937-B994-4CE8-458ECE8E6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7CDD2A-AE92-3FAA-D1A3-B1D09E6CA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E4B911-AC0A-3430-FE1D-DDFDC10B3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F61A43-023E-4642-BE4D-A53C45EEF921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40902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2E917-E16C-A52F-A3FF-1F864DF0D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33C488-44AB-CEC3-97AC-270784CCB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3F7509-4EA9-8CF9-F04A-F04394D9D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47407-7D66-489A-ABB5-0F1DEDB7554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90612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05E458-A291-D0F8-E732-AE029BD2F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9CAC8-3E28-C2B7-374B-5B8BAF06E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3EB4C2-B463-A2F0-3C64-7BB7DD6CD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1F21B1-67F9-48BC-805E-C620980ABB21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37805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4">
            <a:extLst>
              <a:ext uri="{FF2B5EF4-FFF2-40B4-BE49-F238E27FC236}">
                <a16:creationId xmlns:a16="http://schemas.microsoft.com/office/drawing/2014/main" id="{6BD113B1-170D-8A80-566B-00F9F34FD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B5C426D4-DDF3-86E0-21AE-47FC47367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B8C4176-3B8A-D4C2-0ADC-83BEE5249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15BE9D-EBD0-4DA7-A30E-B92A7CD2CB12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7607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3">
            <a:extLst>
              <a:ext uri="{FF2B5EF4-FFF2-40B4-BE49-F238E27FC236}">
                <a16:creationId xmlns:a16="http://schemas.microsoft.com/office/drawing/2014/main" id="{CD83E00B-5E0D-B6B3-2126-0FBE6D0D4F5F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2132013" cy="6858000"/>
            <a:chOff x="0" y="0"/>
            <a:chExt cx="2132013" cy="6858001"/>
          </a:xfrm>
        </p:grpSpPr>
        <p:sp>
          <p:nvSpPr>
            <p:cNvPr id="1032" name="Freeform 6">
              <a:extLst>
                <a:ext uri="{FF2B5EF4-FFF2-40B4-BE49-F238E27FC236}">
                  <a16:creationId xmlns:a16="http://schemas.microsoft.com/office/drawing/2014/main" id="{3D07530E-E125-97B1-D4FA-48B9927E976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1073150" cy="5291138"/>
            </a:xfrm>
            <a:custGeom>
              <a:avLst/>
              <a:gdLst>
                <a:gd name="T0" fmla="*/ 0 w 676"/>
                <a:gd name="T1" fmla="*/ 3132 h 3333"/>
                <a:gd name="T2" fmla="*/ 0 w 676"/>
                <a:gd name="T3" fmla="*/ 3312 h 3333"/>
                <a:gd name="T4" fmla="*/ 126 w 676"/>
                <a:gd name="T5" fmla="*/ 3333 h 3333"/>
                <a:gd name="T6" fmla="*/ 676 w 676"/>
                <a:gd name="T7" fmla="*/ 0 h 3333"/>
                <a:gd name="T8" fmla="*/ 514 w 676"/>
                <a:gd name="T9" fmla="*/ 0 h 3333"/>
                <a:gd name="T10" fmla="*/ 0 w 676"/>
                <a:gd name="T11" fmla="*/ 3132 h 3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E0E96F27-01E7-0907-CC25-9DDECFCE9AD5}"/>
                </a:ext>
              </a:extLst>
            </p:cNvPr>
            <p:cNvSpPr/>
            <p:nvPr/>
          </p:nvSpPr>
          <p:spPr bwMode="auto">
            <a:xfrm>
              <a:off x="0" y="0"/>
              <a:ext cx="758825" cy="4624389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78D2D360-AAB4-171C-5848-E38068A1B679}"/>
                </a:ext>
              </a:extLst>
            </p:cNvPr>
            <p:cNvSpPr/>
            <p:nvPr/>
          </p:nvSpPr>
          <p:spPr bwMode="auto">
            <a:xfrm>
              <a:off x="0" y="5662614"/>
              <a:ext cx="906463" cy="1195387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3840D970-4471-BB62-1044-16CB751836E8}"/>
                </a:ext>
              </a:extLst>
            </p:cNvPr>
            <p:cNvSpPr/>
            <p:nvPr/>
          </p:nvSpPr>
          <p:spPr bwMode="auto">
            <a:xfrm>
              <a:off x="0" y="5295901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2888CF25-6D57-4CC3-0714-C9F71489C9E4}"/>
                </a:ext>
              </a:extLst>
            </p:cNvPr>
            <p:cNvSpPr/>
            <p:nvPr/>
          </p:nvSpPr>
          <p:spPr bwMode="auto">
            <a:xfrm>
              <a:off x="0" y="5257801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D3F24966-5620-47E6-0704-4A44EDF3FC3B}"/>
                </a:ext>
              </a:extLst>
            </p:cNvPr>
            <p:cNvSpPr/>
            <p:nvPr/>
          </p:nvSpPr>
          <p:spPr bwMode="auto">
            <a:xfrm>
              <a:off x="0" y="5357814"/>
              <a:ext cx="1377950" cy="1500187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6AA26D92-D7F7-EF6F-07E1-FAF34982DA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82663" y="457200"/>
            <a:ext cx="7704137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85CD53CB-0D31-D6E7-84F6-057134A920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82663" y="2667000"/>
            <a:ext cx="7704137" cy="335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F64BB-3F6F-4327-A247-D563E82F11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8063" y="6116638"/>
            <a:ext cx="8588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648A5-2DCA-0217-857A-2147E2314B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87550" y="6116638"/>
            <a:ext cx="53133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r>
              <a:rPr lang="en-GB"/>
              <a:t>OFFICIAL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762D8-1296-4CD5-ACA8-45C976E459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74050" y="6116638"/>
            <a:ext cx="412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 smtClean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F65EFDA-31A5-4E22-B754-98D5CCE3D05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858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  <p:sldLayoutId id="2147483690" r:id="rId17"/>
  </p:sldLayoutIdLst>
  <p:hf sldNum="0" hd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000" kern="1200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indent="-1714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00250" indent="-1714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89D625F-15AA-0C59-F52B-1D7A3AC2E6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en-US" b="0" kern="1200" cap="none">
                <a:ln w="3175" cmpd="sng">
                  <a:noFill/>
                </a:ln>
                <a:latin typeface="+mj-lt"/>
                <a:ea typeface="+mj-ea"/>
                <a:cs typeface="+mj-cs"/>
              </a:rPr>
              <a:t>Topic 7-Expedition Aim 2</a:t>
            </a:r>
          </a:p>
        </p:txBody>
      </p:sp>
      <p:sp>
        <p:nvSpPr>
          <p:cNvPr id="2052" name="Text Box 6">
            <a:extLst>
              <a:ext uri="{FF2B5EF4-FFF2-40B4-BE49-F238E27FC236}">
                <a16:creationId xmlns:a16="http://schemas.microsoft.com/office/drawing/2014/main" id="{A81571EE-C180-1F69-3A56-618EBF685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8235" y="3428999"/>
            <a:ext cx="663112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600"/>
              </a:spcAft>
              <a:buClr>
                <a:srgbClr val="2E5C53"/>
              </a:buClr>
              <a:buSzPct val="145000"/>
            </a:pPr>
            <a:r>
              <a:rPr lang="en-US" altLang="en-US" b="1" kern="1200">
                <a:latin typeface="+mn-lt"/>
                <a:ea typeface="+mn-ea"/>
                <a:cs typeface="+mn-cs"/>
              </a:rPr>
              <a:t>Choose an Expedition Aim</a:t>
            </a:r>
          </a:p>
        </p:txBody>
      </p:sp>
      <p:sp>
        <p:nvSpPr>
          <p:cNvPr id="2057" name="Text Placeholder 3">
            <a:extLst>
              <a:ext uri="{FF2B5EF4-FFF2-40B4-BE49-F238E27FC236}">
                <a16:creationId xmlns:a16="http://schemas.microsoft.com/office/drawing/2014/main" id="{CE352E33-1C1A-2ABC-6805-AC9E2531A8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/>
          <a:lstStyle/>
          <a:p>
            <a:endParaRPr lang="en-US"/>
          </a:p>
        </p:txBody>
      </p:sp>
      <p:sp>
        <p:nvSpPr>
          <p:cNvPr id="2059" name="Footer Placeholder 4">
            <a:extLst>
              <a:ext uri="{FF2B5EF4-FFF2-40B4-BE49-F238E27FC236}">
                <a16:creationId xmlns:a16="http://schemas.microsoft.com/office/drawing/2014/main" id="{F0F9E0D1-9A53-AD54-ECCC-C55040A53D8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2051" name="Text Box 4">
            <a:extLst>
              <a:ext uri="{FF2B5EF4-FFF2-40B4-BE49-F238E27FC236}">
                <a16:creationId xmlns:a16="http://schemas.microsoft.com/office/drawing/2014/main" id="{75F28855-05E4-5424-54A2-81257517A1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2781300"/>
            <a:ext cx="424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3D042F85-4A1F-D974-7199-B8C48C56F3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wrap="square" anchor="b">
            <a:normAutofit/>
          </a:bodyPr>
          <a:lstStyle/>
          <a:p>
            <a:pPr eaLnBrk="1" hangingPunct="1"/>
            <a:r>
              <a:rPr lang="en-GB" altLang="en-US"/>
              <a:t>Final Aim Selection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3A28033-8E12-CF46-E975-5499E0574B0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wrap="square" anchor="ctr">
            <a:normAutofit/>
          </a:bodyPr>
          <a:lstStyle/>
          <a:p>
            <a:pPr eaLnBrk="1" hangingPunct="1"/>
            <a:r>
              <a:rPr lang="en-GB" altLang="en-US"/>
              <a:t>Selection of the final aim should be by the whole group, voting is a last resort. If you cannot decide today remember your options just now and we will decided next time. Can you combine the remaining ideas into one uber aim?</a:t>
            </a:r>
          </a:p>
        </p:txBody>
      </p:sp>
      <p:sp>
        <p:nvSpPr>
          <p:cNvPr id="11272" name="Text Placeholder 3">
            <a:extLst>
              <a:ext uri="{FF2B5EF4-FFF2-40B4-BE49-F238E27FC236}">
                <a16:creationId xmlns:a16="http://schemas.microsoft.com/office/drawing/2014/main" id="{F59FDB9D-31D2-1876-5E9B-56D0C11093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3825" cy="2514600"/>
          </a:xfrm>
        </p:spPr>
        <p:txBody>
          <a:bodyPr/>
          <a:lstStyle/>
          <a:p>
            <a:endParaRPr lang="en-US"/>
          </a:p>
        </p:txBody>
      </p:sp>
      <p:sp>
        <p:nvSpPr>
          <p:cNvPr id="11274" name="Footer Placeholder 4">
            <a:extLst>
              <a:ext uri="{FF2B5EF4-FFF2-40B4-BE49-F238E27FC236}">
                <a16:creationId xmlns:a16="http://schemas.microsoft.com/office/drawing/2014/main" id="{62D68A56-E9F2-6133-D8E5-A6555E21A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5C635CF-AF43-5BD9-788A-8F6651A88D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wrap="square" anchor="b">
            <a:normAutofit/>
          </a:bodyPr>
          <a:lstStyle/>
          <a:p>
            <a:pPr eaLnBrk="1" hangingPunct="1"/>
            <a:r>
              <a:rPr lang="en-GB" altLang="en-US"/>
              <a:t>Aim Ideas Generation Round 1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91D3ED8-98B6-B0F6-2B9E-907495ABBDB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wrap="square" anchor="ctr">
            <a:normAutofit/>
          </a:bodyPr>
          <a:lstStyle/>
          <a:p>
            <a:pPr eaLnBrk="1" hangingPunct="1"/>
            <a:r>
              <a:rPr lang="en-GB" altLang="en-US"/>
              <a:t>You will be given some post it notes for idea generation for your expedition aim.</a:t>
            </a:r>
          </a:p>
          <a:p>
            <a:pPr eaLnBrk="1" hangingPunct="1"/>
            <a:r>
              <a:rPr lang="en-GB" altLang="en-US"/>
              <a:t>You will be timed and will only have three minutes to do this.</a:t>
            </a:r>
          </a:p>
          <a:p>
            <a:pPr eaLnBrk="1" hangingPunct="1"/>
            <a:r>
              <a:rPr lang="en-GB" altLang="en-US"/>
              <a:t>No one is allowed to voice any opinion on anyone else's ideas. This stage is about generation. Choosing will come later.</a:t>
            </a:r>
          </a:p>
          <a:p>
            <a:pPr eaLnBrk="1" hangingPunct="1"/>
            <a:r>
              <a:rPr lang="en-GB" altLang="en-US"/>
              <a:t>You must right down as many ideas as you can in the time.</a:t>
            </a:r>
          </a:p>
          <a:p>
            <a:pPr eaLnBrk="1" hangingPunct="1"/>
            <a:r>
              <a:rPr lang="en-GB" altLang="en-US"/>
              <a:t>One idea per sheet of paper.</a:t>
            </a:r>
          </a:p>
        </p:txBody>
      </p:sp>
      <p:sp>
        <p:nvSpPr>
          <p:cNvPr id="3080" name="Text Placeholder 3">
            <a:extLst>
              <a:ext uri="{FF2B5EF4-FFF2-40B4-BE49-F238E27FC236}">
                <a16:creationId xmlns:a16="http://schemas.microsoft.com/office/drawing/2014/main" id="{846B3CFD-CED0-6EB8-BC72-30016A8D38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3825" cy="2514600"/>
          </a:xfrm>
        </p:spPr>
        <p:txBody>
          <a:bodyPr/>
          <a:lstStyle/>
          <a:p>
            <a:endParaRPr lang="en-US"/>
          </a:p>
        </p:txBody>
      </p:sp>
      <p:sp>
        <p:nvSpPr>
          <p:cNvPr id="3082" name="Footer Placeholder 4">
            <a:extLst>
              <a:ext uri="{FF2B5EF4-FFF2-40B4-BE49-F238E27FC236}">
                <a16:creationId xmlns:a16="http://schemas.microsoft.com/office/drawing/2014/main" id="{F750DB3F-D68C-D38B-F1F7-D867043AD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745722D-A8BE-52B1-8EBD-1936BC3FD2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wrap="square" anchor="b">
            <a:normAutofit/>
          </a:bodyPr>
          <a:lstStyle/>
          <a:p>
            <a:pPr eaLnBrk="1" hangingPunct="1"/>
            <a:r>
              <a:rPr lang="en-GB" altLang="en-US"/>
              <a:t>Aim Ideas Generation Round 2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4C64FC7-4ADA-FEB6-7C82-61CAA5FB210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wrap="square" anchor="ctr">
            <a:normAutofit/>
          </a:bodyPr>
          <a:lstStyle/>
          <a:p>
            <a:pPr eaLnBrk="1" hangingPunct="1"/>
            <a:r>
              <a:rPr lang="en-GB" altLang="en-US"/>
              <a:t>This time with your post it notes you must write down the activities that you like to do in your spare time. </a:t>
            </a:r>
          </a:p>
          <a:p>
            <a:pPr eaLnBrk="1" hangingPunct="1"/>
            <a:r>
              <a:rPr lang="en-GB" altLang="en-US"/>
              <a:t>You will be timed and will only have three minutes to do this.</a:t>
            </a:r>
          </a:p>
          <a:p>
            <a:pPr eaLnBrk="1" hangingPunct="1"/>
            <a:r>
              <a:rPr lang="en-GB" altLang="en-US"/>
              <a:t>No one is allowed to voice any opinion on anyone else's ideas. This stage is about generation. Choosing will come later.</a:t>
            </a:r>
          </a:p>
          <a:p>
            <a:pPr eaLnBrk="1" hangingPunct="1"/>
            <a:r>
              <a:rPr lang="en-GB" altLang="en-US"/>
              <a:t>You must right down as many ideas as you can in the time.</a:t>
            </a:r>
          </a:p>
          <a:p>
            <a:pPr eaLnBrk="1" hangingPunct="1"/>
            <a:r>
              <a:rPr lang="en-GB" altLang="en-US"/>
              <a:t>One idea per sheet of paper.</a:t>
            </a:r>
          </a:p>
        </p:txBody>
      </p:sp>
      <p:sp>
        <p:nvSpPr>
          <p:cNvPr id="4104" name="Text Placeholder 3">
            <a:extLst>
              <a:ext uri="{FF2B5EF4-FFF2-40B4-BE49-F238E27FC236}">
                <a16:creationId xmlns:a16="http://schemas.microsoft.com/office/drawing/2014/main" id="{52AD70E7-5DF6-C92A-C7D1-9E1F32CEDA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3825" cy="2514600"/>
          </a:xfrm>
        </p:spPr>
        <p:txBody>
          <a:bodyPr/>
          <a:lstStyle/>
          <a:p>
            <a:endParaRPr lang="en-US"/>
          </a:p>
        </p:txBody>
      </p:sp>
      <p:sp>
        <p:nvSpPr>
          <p:cNvPr id="4106" name="Footer Placeholder 4">
            <a:extLst>
              <a:ext uri="{FF2B5EF4-FFF2-40B4-BE49-F238E27FC236}">
                <a16:creationId xmlns:a16="http://schemas.microsoft.com/office/drawing/2014/main" id="{25D64BD9-B57B-6C28-0FCC-E07E66B21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4618B42-2E10-167C-5757-F09D7AA391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wrap="square" anchor="b">
            <a:normAutofit/>
          </a:bodyPr>
          <a:lstStyle/>
          <a:p>
            <a:pPr eaLnBrk="1" hangingPunct="1"/>
            <a:r>
              <a:rPr lang="en-GB" altLang="en-US"/>
              <a:t>Aim Ideas Generation Round 3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5B662B1A-452E-3758-6AF7-A5B6731693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wrap="square" anchor="ctr">
            <a:normAutofit/>
          </a:bodyPr>
          <a:lstStyle/>
          <a:p>
            <a:pPr eaLnBrk="1" hangingPunct="1"/>
            <a:r>
              <a:rPr lang="en-GB" altLang="en-US"/>
              <a:t>This time with your post it notes you must write the things that you like most about the outdoors. </a:t>
            </a:r>
          </a:p>
          <a:p>
            <a:pPr eaLnBrk="1" hangingPunct="1"/>
            <a:r>
              <a:rPr lang="en-GB" altLang="en-US"/>
              <a:t>You will be timed and will only have three minutes to do this.</a:t>
            </a:r>
          </a:p>
          <a:p>
            <a:pPr eaLnBrk="1" hangingPunct="1"/>
            <a:r>
              <a:rPr lang="en-GB" altLang="en-US"/>
              <a:t>No one is allowed to voice any opinion on anyone else's ideas. This stage is about generation. Choosing will come later.</a:t>
            </a:r>
          </a:p>
          <a:p>
            <a:pPr eaLnBrk="1" hangingPunct="1"/>
            <a:r>
              <a:rPr lang="en-GB" altLang="en-US"/>
              <a:t>You must right down as many ideas as you can in the time.</a:t>
            </a:r>
          </a:p>
          <a:p>
            <a:pPr eaLnBrk="1" hangingPunct="1"/>
            <a:r>
              <a:rPr lang="en-GB" altLang="en-US"/>
              <a:t>One idea per sheet of paper.</a:t>
            </a:r>
          </a:p>
          <a:p>
            <a:pPr eaLnBrk="1" hangingPunct="1"/>
            <a:endParaRPr lang="en-GB" altLang="en-US"/>
          </a:p>
        </p:txBody>
      </p:sp>
      <p:sp>
        <p:nvSpPr>
          <p:cNvPr id="5128" name="Text Placeholder 3">
            <a:extLst>
              <a:ext uri="{FF2B5EF4-FFF2-40B4-BE49-F238E27FC236}">
                <a16:creationId xmlns:a16="http://schemas.microsoft.com/office/drawing/2014/main" id="{A3900FD2-686B-4C7E-8C6B-E752D983DF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3825" cy="2514600"/>
          </a:xfrm>
        </p:spPr>
        <p:txBody>
          <a:bodyPr/>
          <a:lstStyle/>
          <a:p>
            <a:endParaRPr lang="en-US"/>
          </a:p>
        </p:txBody>
      </p:sp>
      <p:sp>
        <p:nvSpPr>
          <p:cNvPr id="5130" name="Footer Placeholder 4">
            <a:extLst>
              <a:ext uri="{FF2B5EF4-FFF2-40B4-BE49-F238E27FC236}">
                <a16:creationId xmlns:a16="http://schemas.microsoft.com/office/drawing/2014/main" id="{89449E62-E607-7F29-58CA-33FBEC2B8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49C3190-61BC-256D-CCAE-6E6F923C5A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wrap="square" anchor="b">
            <a:normAutofit/>
          </a:bodyPr>
          <a:lstStyle/>
          <a:p>
            <a:pPr eaLnBrk="1" hangingPunct="1"/>
            <a:r>
              <a:rPr lang="en-GB" altLang="en-US"/>
              <a:t>Aim Idea Discussion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1E2ED5F-F6C5-68D5-FA96-306F49CDE8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wrap="square" anchor="ctr">
            <a:normAutofit/>
          </a:bodyPr>
          <a:lstStyle/>
          <a:p>
            <a:pPr eaLnBrk="1" hangingPunct="1"/>
            <a:r>
              <a:rPr lang="en-GB" altLang="en-US"/>
              <a:t>Now talk about the good points of each idea and the challenges faced by doing them.</a:t>
            </a:r>
          </a:p>
          <a:p>
            <a:pPr eaLnBrk="1" hangingPunct="1"/>
            <a:r>
              <a:rPr lang="en-GB" altLang="en-US"/>
              <a:t>Talk over each idea individually and remember be constructive. </a:t>
            </a:r>
          </a:p>
          <a:p>
            <a:pPr eaLnBrk="1" hangingPunct="1"/>
            <a:r>
              <a:rPr lang="en-GB" altLang="en-US"/>
              <a:t>No rubbishing of ideas!!</a:t>
            </a:r>
          </a:p>
        </p:txBody>
      </p:sp>
      <p:sp>
        <p:nvSpPr>
          <p:cNvPr id="6152" name="Text Placeholder 3">
            <a:extLst>
              <a:ext uri="{FF2B5EF4-FFF2-40B4-BE49-F238E27FC236}">
                <a16:creationId xmlns:a16="http://schemas.microsoft.com/office/drawing/2014/main" id="{9553A649-19FE-F2C8-7052-6F3C182E9E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3825" cy="2514600"/>
          </a:xfrm>
        </p:spPr>
        <p:txBody>
          <a:bodyPr/>
          <a:lstStyle/>
          <a:p>
            <a:endParaRPr lang="en-US"/>
          </a:p>
        </p:txBody>
      </p:sp>
      <p:sp>
        <p:nvSpPr>
          <p:cNvPr id="6154" name="Footer Placeholder 4">
            <a:extLst>
              <a:ext uri="{FF2B5EF4-FFF2-40B4-BE49-F238E27FC236}">
                <a16:creationId xmlns:a16="http://schemas.microsoft.com/office/drawing/2014/main" id="{DE4EDD04-D352-39F4-7E74-A2D533EFC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8992A02-EB24-DA0A-9B8E-C39D22001B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wrap="square" anchor="b">
            <a:normAutofit/>
          </a:bodyPr>
          <a:lstStyle/>
          <a:p>
            <a:pPr eaLnBrk="1" hangingPunct="1"/>
            <a:r>
              <a:rPr lang="en-GB" altLang="en-US"/>
              <a:t>Aim Idea Filter  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592EF9C0-5DAF-1C1B-892A-7BE743EA231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wrap="square" anchor="ctr">
            <a:normAutofit/>
          </a:bodyPr>
          <a:lstStyle/>
          <a:p>
            <a:pPr eaLnBrk="1" hangingPunct="1"/>
            <a:r>
              <a:rPr lang="en-GB" altLang="en-US"/>
              <a:t>Now if there are any ideas which you think are unfeasible take these away.</a:t>
            </a:r>
          </a:p>
          <a:p>
            <a:pPr eaLnBrk="1" hangingPunct="1"/>
            <a:r>
              <a:rPr lang="en-GB" altLang="en-US"/>
              <a:t>If there are any ideas which anyone definitely does not want to do take them away.</a:t>
            </a:r>
          </a:p>
          <a:p>
            <a:pPr eaLnBrk="1" hangingPunct="1"/>
            <a:r>
              <a:rPr lang="en-GB" altLang="en-US"/>
              <a:t>Now everyone can choose one favourite idea.</a:t>
            </a:r>
          </a:p>
          <a:p>
            <a:pPr eaLnBrk="1" hangingPunct="1"/>
            <a:r>
              <a:rPr lang="en-GB" altLang="en-US"/>
              <a:t>You should be left with 4-7 ideas. Keep these at the moment.</a:t>
            </a:r>
          </a:p>
        </p:txBody>
      </p:sp>
      <p:sp>
        <p:nvSpPr>
          <p:cNvPr id="7176" name="Text Placeholder 3">
            <a:extLst>
              <a:ext uri="{FF2B5EF4-FFF2-40B4-BE49-F238E27FC236}">
                <a16:creationId xmlns:a16="http://schemas.microsoft.com/office/drawing/2014/main" id="{5AABAFFB-561C-64A2-F07A-EAD1C0F668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3825" cy="2514600"/>
          </a:xfrm>
        </p:spPr>
        <p:txBody>
          <a:bodyPr/>
          <a:lstStyle/>
          <a:p>
            <a:endParaRPr lang="en-US"/>
          </a:p>
        </p:txBody>
      </p:sp>
      <p:sp>
        <p:nvSpPr>
          <p:cNvPr id="7178" name="Footer Placeholder 4">
            <a:extLst>
              <a:ext uri="{FF2B5EF4-FFF2-40B4-BE49-F238E27FC236}">
                <a16:creationId xmlns:a16="http://schemas.microsoft.com/office/drawing/2014/main" id="{5375DEA1-6280-FD87-CCAE-E02426EF7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1A572E72-81AE-4AC4-F625-6B57F82B33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wrap="square" anchor="b">
            <a:normAutofit/>
          </a:bodyPr>
          <a:lstStyle/>
          <a:p>
            <a:pPr eaLnBrk="1" hangingPunct="1"/>
            <a:r>
              <a:rPr lang="en-GB" altLang="en-US"/>
              <a:t>Next Generation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454EB6EC-81CE-D8DB-B8DD-D8A15FBC8FE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wrap="square" anchor="ctr">
            <a:normAutofit/>
          </a:bodyPr>
          <a:lstStyle/>
          <a:p>
            <a:pPr eaLnBrk="1" hangingPunct="1"/>
            <a:r>
              <a:rPr lang="en-GB" altLang="en-US"/>
              <a:t>You may have come up with something that you feel is important to put forward after the discussion. </a:t>
            </a:r>
          </a:p>
          <a:p>
            <a:pPr eaLnBrk="1" hangingPunct="1"/>
            <a:r>
              <a:rPr lang="en-GB" altLang="en-US"/>
              <a:t>Take a further 3 minutes to add the last ideas. </a:t>
            </a:r>
          </a:p>
        </p:txBody>
      </p:sp>
      <p:sp>
        <p:nvSpPr>
          <p:cNvPr id="8200" name="Text Placeholder 3">
            <a:extLst>
              <a:ext uri="{FF2B5EF4-FFF2-40B4-BE49-F238E27FC236}">
                <a16:creationId xmlns:a16="http://schemas.microsoft.com/office/drawing/2014/main" id="{F04E8E18-54E5-9A9C-8554-1803D376C8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3825" cy="2514600"/>
          </a:xfrm>
        </p:spPr>
        <p:txBody>
          <a:bodyPr/>
          <a:lstStyle/>
          <a:p>
            <a:endParaRPr lang="en-US"/>
          </a:p>
        </p:txBody>
      </p:sp>
      <p:sp>
        <p:nvSpPr>
          <p:cNvPr id="8202" name="Footer Placeholder 4">
            <a:extLst>
              <a:ext uri="{FF2B5EF4-FFF2-40B4-BE49-F238E27FC236}">
                <a16:creationId xmlns:a16="http://schemas.microsoft.com/office/drawing/2014/main" id="{C94895B9-DA75-C939-5A34-BA9A29CEC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96B9A9F-4934-4E56-EA37-18E367F43E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wrap="square" anchor="b">
            <a:normAutofit/>
          </a:bodyPr>
          <a:lstStyle/>
          <a:p>
            <a:pPr eaLnBrk="1" hangingPunct="1"/>
            <a:r>
              <a:rPr lang="en-GB" altLang="en-US"/>
              <a:t>Project Breakdown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A5110C8A-3325-7494-7B5D-BBFA96ACC2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wrap="square" anchor="ctr">
            <a:normAutofit/>
          </a:bodyPr>
          <a:lstStyle/>
          <a:p>
            <a:pPr eaLnBrk="1" hangingPunct="1"/>
            <a:r>
              <a:rPr lang="en-GB" altLang="en-US"/>
              <a:t>Division of hours</a:t>
            </a:r>
          </a:p>
          <a:p>
            <a:pPr eaLnBrk="1" hangingPunct="1"/>
            <a:r>
              <a:rPr lang="en-GB" altLang="en-US"/>
              <a:t>How you will record?</a:t>
            </a:r>
          </a:p>
          <a:p>
            <a:pPr eaLnBrk="1" hangingPunct="1"/>
            <a:r>
              <a:rPr lang="en-GB" altLang="en-US"/>
              <a:t>What is point of project?</a:t>
            </a:r>
          </a:p>
          <a:p>
            <a:pPr eaLnBrk="1" hangingPunct="1"/>
            <a:r>
              <a:rPr lang="en-GB" altLang="en-US"/>
              <a:t>What will you find?</a:t>
            </a:r>
          </a:p>
          <a:p>
            <a:pPr eaLnBrk="1" hangingPunct="1"/>
            <a:r>
              <a:rPr lang="en-GB" altLang="en-US"/>
              <a:t>What equipment do you need?</a:t>
            </a:r>
          </a:p>
          <a:p>
            <a:pPr eaLnBrk="1" hangingPunct="1"/>
            <a:r>
              <a:rPr lang="en-GB" altLang="en-US"/>
              <a:t>How will you record your information?</a:t>
            </a:r>
          </a:p>
          <a:p>
            <a:pPr eaLnBrk="1" hangingPunct="1"/>
            <a:r>
              <a:rPr lang="en-GB" altLang="en-US"/>
              <a:t>What kind of area will you have to go to for this?</a:t>
            </a:r>
          </a:p>
        </p:txBody>
      </p:sp>
      <p:sp>
        <p:nvSpPr>
          <p:cNvPr id="9224" name="Text Placeholder 3">
            <a:extLst>
              <a:ext uri="{FF2B5EF4-FFF2-40B4-BE49-F238E27FC236}">
                <a16:creationId xmlns:a16="http://schemas.microsoft.com/office/drawing/2014/main" id="{46B9E577-F96D-B412-5E3E-3D7215145A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3825" cy="2514600"/>
          </a:xfrm>
        </p:spPr>
        <p:txBody>
          <a:bodyPr/>
          <a:lstStyle/>
          <a:p>
            <a:endParaRPr lang="en-US"/>
          </a:p>
        </p:txBody>
      </p:sp>
      <p:sp>
        <p:nvSpPr>
          <p:cNvPr id="9226" name="Footer Placeholder 4">
            <a:extLst>
              <a:ext uri="{FF2B5EF4-FFF2-40B4-BE49-F238E27FC236}">
                <a16:creationId xmlns:a16="http://schemas.microsoft.com/office/drawing/2014/main" id="{2D5EE783-9CA5-4E52-132D-8812DF5BE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E2D9765-6D38-2672-5CB2-03A4934AF4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wrap="square" anchor="b">
            <a:normAutofit/>
          </a:bodyPr>
          <a:lstStyle/>
          <a:p>
            <a:pPr eaLnBrk="1" hangingPunct="1"/>
            <a:r>
              <a:rPr lang="en-GB" altLang="en-US"/>
              <a:t>Investigate your aims 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A08A7E87-F747-F44A-32B4-3B6ADCBEF93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wrap="square" anchor="ctr">
            <a:normAutofit/>
          </a:bodyPr>
          <a:lstStyle/>
          <a:p>
            <a:pPr eaLnBrk="1" hangingPunct="1"/>
            <a:r>
              <a:rPr lang="en-GB" altLang="en-US"/>
              <a:t>Having looked at the project breakdown? Look over your expedition ideas again.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Is there any ideas that you wish to discard or alter. </a:t>
            </a:r>
          </a:p>
        </p:txBody>
      </p:sp>
      <p:sp>
        <p:nvSpPr>
          <p:cNvPr id="10248" name="Text Placeholder 3">
            <a:extLst>
              <a:ext uri="{FF2B5EF4-FFF2-40B4-BE49-F238E27FC236}">
                <a16:creationId xmlns:a16="http://schemas.microsoft.com/office/drawing/2014/main" id="{ACE0BEF8-02D7-3B9D-E16D-2AD0E29A84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3825" cy="2514600"/>
          </a:xfrm>
        </p:spPr>
        <p:txBody>
          <a:bodyPr/>
          <a:lstStyle/>
          <a:p>
            <a:endParaRPr lang="en-US"/>
          </a:p>
        </p:txBody>
      </p:sp>
      <p:sp>
        <p:nvSpPr>
          <p:cNvPr id="10250" name="Footer Placeholder 4">
            <a:extLst>
              <a:ext uri="{FF2B5EF4-FFF2-40B4-BE49-F238E27FC236}">
                <a16:creationId xmlns:a16="http://schemas.microsoft.com/office/drawing/2014/main" id="{94F18F3F-9B66-F4CB-FDA3-F04CE70A5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Custom 9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D7B6F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D7B6F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EA4D0BD8-A1FB-4615-AFBD-E1FF9286D27A}" vid="{AA82774D-7C54-4C25-AF4D-79E2F1CD5D2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F50CAEF19DF1428F7CDF1CC8A427C1" ma:contentTypeVersion="13" ma:contentTypeDescription="Create a new document." ma:contentTypeScope="" ma:versionID="c807c1335f9f90b9db9887dbf64a607e">
  <xsd:schema xmlns:xsd="http://www.w3.org/2001/XMLSchema" xmlns:xs="http://www.w3.org/2001/XMLSchema" xmlns:p="http://schemas.microsoft.com/office/2006/metadata/properties" xmlns:ns2="4f5f3234-0e3e-4ebe-8c70-531fc009c917" xmlns:ns3="2e008c2e-f60f-4328-9234-f08a6d010f78" targetNamespace="http://schemas.microsoft.com/office/2006/metadata/properties" ma:root="true" ma:fieldsID="93950af48b87cb9cb38e3e61f5582d45" ns2:_="" ns3:_="">
    <xsd:import namespace="4f5f3234-0e3e-4ebe-8c70-531fc009c917"/>
    <xsd:import namespace="2e008c2e-f60f-4328-9234-f08a6d010f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5f3234-0e3e-4ebe-8c70-531fc009c9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08c2e-f60f-4328-9234-f08a6d010f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sisl xmlns:xsi="http://www.w3.org/2001/XMLSchema-instance" xmlns:xsd="http://www.w3.org/2001/XMLSchema" xmlns="http://www.boldonjames.com/2008/01/sie/internal/label" sislVersion="0" policy="08955827-aeb1-42de-b749-f604362c41c2" origin="userSelected">
  <element uid="971a7eb4-36b4-4e7d-b804-a07772b8e228" value=""/>
  <element uid="e3747532-42d1-43b9-8ba8-1bf45779edd5" value=""/>
</sisl>
</file>

<file path=customXml/itemProps1.xml><?xml version="1.0" encoding="utf-8"?>
<ds:datastoreItem xmlns:ds="http://schemas.openxmlformats.org/officeDocument/2006/customXml" ds:itemID="{F94CE49F-11A7-46E8-8173-77666DBF64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5f3234-0e3e-4ebe-8c70-531fc009c917"/>
    <ds:schemaRef ds:uri="2e008c2e-f60f-4328-9234-f08a6d010f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E7AC98B-BD46-4687-9377-3DCF37EF582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F5F52DC-CD79-4ABB-87C3-E674FEC2F3B5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207</TotalTime>
  <Words>538</Words>
  <Application>Microsoft Office PowerPoint</Application>
  <PresentationFormat>On-screen Show (4:3)</PresentationFormat>
  <Paragraphs>57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Corbel</vt:lpstr>
      <vt:lpstr>Theme1</vt:lpstr>
      <vt:lpstr>Topic 7-Expedition Aim 2</vt:lpstr>
      <vt:lpstr>Aim Ideas Generation Round 1</vt:lpstr>
      <vt:lpstr>Aim Ideas Generation Round 2</vt:lpstr>
      <vt:lpstr>Aim Ideas Generation Round 3</vt:lpstr>
      <vt:lpstr>Aim Idea Discussion</vt:lpstr>
      <vt:lpstr>Aim Idea Filter  </vt:lpstr>
      <vt:lpstr>Next Generation</vt:lpstr>
      <vt:lpstr>Project Breakdown</vt:lpstr>
      <vt:lpstr>Investigate your aims </vt:lpstr>
      <vt:lpstr>Final Aim Selection</vt:lpstr>
    </vt:vector>
  </TitlesOfParts>
  <Company>Glasgow City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Aims</dc:title>
  <dc:creator>Administrator</dc:creator>
  <cp:keywords>[OFFICIAL]</cp:keywords>
  <cp:lastModifiedBy>Bryson, Declan</cp:lastModifiedBy>
  <cp:revision>11</cp:revision>
  <dcterms:created xsi:type="dcterms:W3CDTF">2010-11-26T11:05:45Z</dcterms:created>
  <dcterms:modified xsi:type="dcterms:W3CDTF">2025-08-05T08:21:09Z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1e29b87d-f9f4-45f5-8af0-e8df8a9b8deb</vt:lpwstr>
  </property>
  <property fmtid="{D5CDD505-2E9C-101B-9397-08002B2CF9AE}" pid="3" name="bjDocumentSecurityLabel">
    <vt:lpwstr>OFFICIAL</vt:lpwstr>
  </property>
  <property fmtid="{D5CDD505-2E9C-101B-9397-08002B2CF9AE}" pid="4" name="gcc-meta-protectivemarking">
    <vt:lpwstr>[OFFICIAL]</vt:lpwstr>
  </property>
  <property fmtid="{D5CDD505-2E9C-101B-9397-08002B2CF9AE}" pid="5" name="bjDocumentLabelXML">
    <vt:lpwstr>&lt;?xml version="1.0" encoding="us-ascii"?&gt;&lt;sisl xmlns:xsi="http://www.w3.org/2001/XMLSchema-instance" xmlns:xsd="http://www.w3.org/2001/XMLSchema" sislVersion="0" policy="08955827-aeb1-42de-b749-f604362c41c2" origin="userSelected" xmlns="http://www.boldonj</vt:lpwstr>
  </property>
  <property fmtid="{D5CDD505-2E9C-101B-9397-08002B2CF9AE}" pid="6" name="bjDocumentLabelXML-0">
    <vt:lpwstr>ames.com/2008/01/sie/internal/label"&gt;&lt;element uid="971a7eb4-36b4-4e7d-b804-a07772b8e228" value="" /&gt;&lt;element uid="e3747532-42d1-43b9-8ba8-1bf45779edd5" value="" /&gt;&lt;/sisl&gt;</vt:lpwstr>
  </property>
  <property fmtid="{D5CDD505-2E9C-101B-9397-08002B2CF9AE}" pid="7" name="bjSaver">
    <vt:lpwstr>S3G5jX9Oa77bv0jwS2cE+eadELNcY3EP</vt:lpwstr>
  </property>
</Properties>
</file>